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77" r:id="rId5"/>
    <p:sldId id="257" r:id="rId6"/>
    <p:sldId id="275" r:id="rId7"/>
    <p:sldId id="276" r:id="rId8"/>
    <p:sldId id="266" r:id="rId9"/>
    <p:sldId id="259" r:id="rId10"/>
    <p:sldId id="278" r:id="rId11"/>
    <p:sldId id="279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D95423-CA2C-4A23-A080-C82D60624898}">
          <p14:sldIdLst>
            <p14:sldId id="256"/>
            <p14:sldId id="264"/>
            <p14:sldId id="265"/>
            <p14:sldId id="277"/>
            <p14:sldId id="257"/>
            <p14:sldId id="275"/>
            <p14:sldId id="276"/>
            <p14:sldId id="266"/>
          </p14:sldIdLst>
        </p14:section>
        <p14:section name="Untitled Section" id="{5B5E82FF-7A1E-4E44-A159-2B458851315C}">
          <p14:sldIdLst>
            <p14:sldId id="259"/>
            <p14:sldId id="278"/>
            <p14:sldId id="279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AD20-49E9-1145-A8B3-F0422E41BDB2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HANGMAN PROJECT</a:t>
            </a:r>
          </a:p>
          <a:p>
            <a:r>
              <a:rPr lang="en-US" dirty="0"/>
              <a:t>TEAM 4</a:t>
            </a:r>
          </a:p>
          <a:p>
            <a:r>
              <a:rPr lang="en-US" dirty="0"/>
              <a:t>INSTRUCTOR: JUAN VEGA</a:t>
            </a:r>
          </a:p>
          <a:p>
            <a:r>
              <a:rPr lang="en-US" dirty="0"/>
              <a:t>SOFTWARE ENGINEERING</a:t>
            </a:r>
          </a:p>
          <a:p>
            <a:r>
              <a:rPr lang="en-US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2109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MUTLI </a:t>
            </a:r>
            <a:r>
              <a:rPr lang="en-US" dirty="0" smtClean="0"/>
              <a:t>MODE</a:t>
            </a:r>
            <a:br>
              <a:rPr lang="en-US" dirty="0" smtClean="0"/>
            </a:br>
            <a:r>
              <a:rPr lang="en-US" dirty="0" smtClean="0"/>
              <a:t>USER WIN THE GAME</a:t>
            </a:r>
            <a:endParaRPr lang="en-US" dirty="0"/>
          </a:p>
        </p:txBody>
      </p:sp>
      <p:pic>
        <p:nvPicPr>
          <p:cNvPr id="5" name="Content Placeholder 4" descr="FREE (4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878" r="-9914"/>
          <a:stretch/>
        </p:blipFill>
        <p:spPr/>
      </p:pic>
    </p:spTree>
    <p:extLst>
      <p:ext uri="{BB962C8B-B14F-4D97-AF65-F5344CB8AC3E}">
        <p14:creationId xmlns:p14="http://schemas.microsoft.com/office/powerpoint/2010/main" val="385351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MUTLI </a:t>
            </a:r>
            <a:r>
              <a:rPr lang="en-US" dirty="0" smtClean="0"/>
              <a:t>MODE</a:t>
            </a:r>
            <a:br>
              <a:rPr lang="en-US" dirty="0" smtClean="0"/>
            </a:br>
            <a:r>
              <a:rPr lang="en-US" dirty="0" smtClean="0"/>
              <a:t>USER LOSE THE GAME</a:t>
            </a:r>
            <a:endParaRPr lang="en-US" dirty="0"/>
          </a:p>
        </p:txBody>
      </p:sp>
      <p:pic>
        <p:nvPicPr>
          <p:cNvPr id="6" name="Content Placeholder 5" descr="FREE (3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" r="-7483" b="4538"/>
          <a:stretch/>
        </p:blipFill>
        <p:spPr/>
      </p:pic>
    </p:spTree>
    <p:extLst>
      <p:ext uri="{BB962C8B-B14F-4D97-AF65-F5344CB8AC3E}">
        <p14:creationId xmlns:p14="http://schemas.microsoft.com/office/powerpoint/2010/main" val="113614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3A6DCF-79B4-3A40-99DD-C6FE82822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59" y="0"/>
            <a:ext cx="6561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4BED67-87FB-024F-9D86-DAA7FE29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31" y="0"/>
            <a:ext cx="6568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1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9067BAB-2F3E-A94C-B677-C8691413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80" y="0"/>
            <a:ext cx="6536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67D4A40-4986-1248-B4B2-F7F6C277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80" y="0"/>
            <a:ext cx="6536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2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75FD16B-BB11-E146-B2C9-CDB3CE39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69" y="0"/>
            <a:ext cx="6551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6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0929C7-9B26-CC49-976E-51751485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86" y="0"/>
            <a:ext cx="6529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BAE363-38F5-FC4D-9215-7F019D55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14" y="0"/>
            <a:ext cx="655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3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 descr="FRE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0" b="203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905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User Login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1316182"/>
            <a:ext cx="7841673" cy="5430981"/>
          </a:xfrm>
        </p:spPr>
      </p:pic>
    </p:spTree>
    <p:extLst>
      <p:ext uri="{BB962C8B-B14F-4D97-AF65-F5344CB8AC3E}">
        <p14:creationId xmlns:p14="http://schemas.microsoft.com/office/powerpoint/2010/main" val="264000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User Login</a:t>
            </a:r>
          </a:p>
        </p:txBody>
      </p:sp>
      <p:pic>
        <p:nvPicPr>
          <p:cNvPr id="5" name="Content Placeholder 4" descr="FREE (1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1" r="-5157" b="21039"/>
          <a:stretch/>
        </p:blipFill>
        <p:spPr/>
      </p:pic>
    </p:spTree>
    <p:extLst>
      <p:ext uri="{BB962C8B-B14F-4D97-AF65-F5344CB8AC3E}">
        <p14:creationId xmlns:p14="http://schemas.microsoft.com/office/powerpoint/2010/main" val="148591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SINGLE MODE</a:t>
            </a:r>
            <a:endParaRPr lang="en-US" sz="3600" dirty="0"/>
          </a:p>
        </p:txBody>
      </p:sp>
      <p:pic>
        <p:nvPicPr>
          <p:cNvPr id="4" name="Content Placeholder 3" descr="Untitled Document (7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1" r="-9505" b="4053"/>
          <a:stretch/>
        </p:blipFill>
        <p:spPr/>
      </p:pic>
    </p:spTree>
    <p:extLst>
      <p:ext uri="{BB962C8B-B14F-4D97-AF65-F5344CB8AC3E}">
        <p14:creationId xmlns:p14="http://schemas.microsoft.com/office/powerpoint/2010/main" val="396010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MODE- WIN SCENARIO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0C0830C4-4488-4DBB-ABBA-336B8128F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948" y="1600200"/>
            <a:ext cx="7931426" cy="5044109"/>
          </a:xfrm>
        </p:spPr>
      </p:pic>
    </p:spTree>
    <p:extLst>
      <p:ext uri="{BB962C8B-B14F-4D97-AF65-F5344CB8AC3E}">
        <p14:creationId xmlns:p14="http://schemas.microsoft.com/office/powerpoint/2010/main" val="84586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MODE- LOST SCENARIO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3D7C5236-B0A8-469C-B004-F4BD7B267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978" y="1600200"/>
            <a:ext cx="8065605" cy="4983162"/>
          </a:xfrm>
        </p:spPr>
      </p:pic>
    </p:spTree>
    <p:extLst>
      <p:ext uri="{BB962C8B-B14F-4D97-AF65-F5344CB8AC3E}">
        <p14:creationId xmlns:p14="http://schemas.microsoft.com/office/powerpoint/2010/main" val="78293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Multi-Player Login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1" y="1184564"/>
            <a:ext cx="7965257" cy="5562600"/>
          </a:xfrm>
        </p:spPr>
      </p:pic>
    </p:spTree>
    <p:extLst>
      <p:ext uri="{BB962C8B-B14F-4D97-AF65-F5344CB8AC3E}">
        <p14:creationId xmlns:p14="http://schemas.microsoft.com/office/powerpoint/2010/main" val="30150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MUTLI MODE</a:t>
            </a:r>
          </a:p>
        </p:txBody>
      </p:sp>
      <p:pic>
        <p:nvPicPr>
          <p:cNvPr id="4" name="Content Placeholder 3" descr="FREE (2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362" r="-14668" b="2518"/>
          <a:stretch/>
        </p:blipFill>
        <p:spPr>
          <a:xfrm>
            <a:off x="1120422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46326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42</Words>
  <Application>Microsoft Macintosh PowerPoint</Application>
  <PresentationFormat>On-screen Show (4:3)</PresentationFormat>
  <Paragraphs>16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PROTOTYPE</vt:lpstr>
      <vt:lpstr>Home Page</vt:lpstr>
      <vt:lpstr>Single User Login</vt:lpstr>
      <vt:lpstr>Single User Login</vt:lpstr>
      <vt:lpstr>SINGLE MODE</vt:lpstr>
      <vt:lpstr>SINGLE MODE- WIN SCENARIO</vt:lpstr>
      <vt:lpstr>SINGLE MODE- LOST SCENARIO</vt:lpstr>
      <vt:lpstr>Multi-Player Login</vt:lpstr>
      <vt:lpstr>MUTLI MODE</vt:lpstr>
      <vt:lpstr>MUTLI MODE USER WIN THE GAME</vt:lpstr>
      <vt:lpstr>MUTLI MODE USER LOSE THE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Varun Pattabhi</dc:creator>
  <cp:lastModifiedBy>Varun Pattabhi</cp:lastModifiedBy>
  <cp:revision>27</cp:revision>
  <dcterms:created xsi:type="dcterms:W3CDTF">2019-11-05T01:27:48Z</dcterms:created>
  <dcterms:modified xsi:type="dcterms:W3CDTF">2019-11-07T21:09:30Z</dcterms:modified>
</cp:coreProperties>
</file>