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608" y="-12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12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317D3-B112-D94B-A58E-EBC37A42C6B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D8E6-3D76-CF43-86E8-B9B5A9AE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3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palmeira-%C3%A1rvore-ilha-oceano-mar-40293/" TargetMode="External"/><Relationship Id="rId4" Type="http://schemas.openxmlformats.org/officeDocument/2006/relationships/hyperlink" Target="http://phylopic.org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Créditos das imagens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Figura 1: ilhas modificadas de: </a:t>
            </a:r>
            <a:r>
              <a:rPr lang="pt-BR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https://pixabay.com/pt/palmeira-%C3%A1rvore-ilha-oceano-mar-40293/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silhuetas de pássaros modificadas de </a:t>
            </a:r>
            <a:r>
              <a:rPr lang="pt-BR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http://phylopic.org/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Demais imagens: Matheus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Januario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4D8E6-3D76-CF43-86E8-B9B5A9AEC8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0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1" y="2130428"/>
            <a:ext cx="84201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B21E-4D21-BB45-9654-513857D7D3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88A6-F371-D246-8715-51853D8E0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6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B21E-4D21-BB45-9654-513857D7D3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88A6-F371-D246-8715-51853D8E0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B21E-4D21-BB45-9654-513857D7D3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88A6-F371-D246-8715-51853D8E0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2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B21E-4D21-BB45-9654-513857D7D3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88A6-F371-D246-8715-51853D8E0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5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7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7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B21E-4D21-BB45-9654-513857D7D3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88A6-F371-D246-8715-51853D8E0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6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1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B21E-4D21-BB45-9654-513857D7D3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88A6-F371-D246-8715-51853D8E0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B21E-4D21-BB45-9654-513857D7D3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88A6-F371-D246-8715-51853D8E0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8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B21E-4D21-BB45-9654-513857D7D3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88A6-F371-D246-8715-51853D8E0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9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B21E-4D21-BB45-9654-513857D7D3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88A6-F371-D246-8715-51853D8E0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3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B21E-4D21-BB45-9654-513857D7D3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88A6-F371-D246-8715-51853D8E0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B21E-4D21-BB45-9654-513857D7D3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88A6-F371-D246-8715-51853D8E0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5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1B21E-4D21-BB45-9654-513857D7D3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1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88A6-F371-D246-8715-51853D8E0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75" y="4262303"/>
            <a:ext cx="2965132" cy="256597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442" y="145273"/>
            <a:ext cx="2965132" cy="256597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49" y="4262303"/>
            <a:ext cx="2965132" cy="256597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587" y="500880"/>
            <a:ext cx="2965132" cy="256597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144" y="2856400"/>
            <a:ext cx="2965132" cy="2565979"/>
          </a:xfrm>
          <a:prstGeom prst="rect">
            <a:avLst/>
          </a:prstGeom>
        </p:spPr>
      </p:pic>
      <p:pic>
        <p:nvPicPr>
          <p:cNvPr id="40" name="Picture 39" descr="path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16" y="1544827"/>
            <a:ext cx="901265" cy="1149323"/>
          </a:xfrm>
          <a:prstGeom prst="rect">
            <a:avLst/>
          </a:prstGeom>
        </p:spPr>
      </p:pic>
      <p:pic>
        <p:nvPicPr>
          <p:cNvPr id="41" name="Picture 40" descr="path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02" y="3911539"/>
            <a:ext cx="901265" cy="1149323"/>
          </a:xfrm>
          <a:prstGeom prst="rect">
            <a:avLst/>
          </a:prstGeom>
        </p:spPr>
      </p:pic>
      <p:pic>
        <p:nvPicPr>
          <p:cNvPr id="42" name="Picture 41" descr="path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47" y="881255"/>
            <a:ext cx="901265" cy="1149323"/>
          </a:xfrm>
          <a:prstGeom prst="rect">
            <a:avLst/>
          </a:prstGeom>
        </p:spPr>
      </p:pic>
      <p:pic>
        <p:nvPicPr>
          <p:cNvPr id="43" name="Picture 42" descr="Tracing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17" y="4262303"/>
            <a:ext cx="1048824" cy="798559"/>
          </a:xfrm>
          <a:prstGeom prst="rect">
            <a:avLst/>
          </a:prstGeom>
        </p:spPr>
      </p:pic>
      <p:pic>
        <p:nvPicPr>
          <p:cNvPr id="44" name="Picture 43" descr="Tracing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710" y="1167458"/>
            <a:ext cx="1048824" cy="798559"/>
          </a:xfrm>
          <a:prstGeom prst="rect">
            <a:avLst/>
          </a:prstGeom>
        </p:spPr>
      </p:pic>
      <p:pic>
        <p:nvPicPr>
          <p:cNvPr id="45" name="Picture 44" descr="Tracing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991" y="380748"/>
            <a:ext cx="1048824" cy="798559"/>
          </a:xfrm>
          <a:prstGeom prst="rect">
            <a:avLst/>
          </a:prstGeom>
        </p:spPr>
      </p:pic>
      <p:pic>
        <p:nvPicPr>
          <p:cNvPr id="46" name="Picture 45" descr="Tracing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12" y="3"/>
            <a:ext cx="1048824" cy="798559"/>
          </a:xfrm>
          <a:prstGeom prst="rect">
            <a:avLst/>
          </a:prstGeom>
        </p:spPr>
      </p:pic>
      <p:pic>
        <p:nvPicPr>
          <p:cNvPr id="47" name="Picture 46" descr="_x31_i2MnC.tif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736" y="5195906"/>
            <a:ext cx="1611158" cy="901400"/>
          </a:xfrm>
          <a:prstGeom prst="rect">
            <a:avLst/>
          </a:prstGeom>
        </p:spPr>
      </p:pic>
      <p:pic>
        <p:nvPicPr>
          <p:cNvPr id="48" name="Picture 47" descr="path333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234" y="2495532"/>
            <a:ext cx="813590" cy="864572"/>
          </a:xfrm>
          <a:prstGeom prst="rect">
            <a:avLst/>
          </a:prstGeom>
        </p:spPr>
      </p:pic>
      <p:pic>
        <p:nvPicPr>
          <p:cNvPr id="49" name="Picture 48" descr="path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97" y="4736185"/>
            <a:ext cx="987185" cy="606099"/>
          </a:xfrm>
          <a:prstGeom prst="rect">
            <a:avLst/>
          </a:prstGeom>
        </p:spPr>
      </p:pic>
      <p:pic>
        <p:nvPicPr>
          <p:cNvPr id="50" name="Picture 49" descr="path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205" y="3966417"/>
            <a:ext cx="788005" cy="1336577"/>
          </a:xfrm>
          <a:prstGeom prst="rect">
            <a:avLst/>
          </a:prstGeom>
        </p:spPr>
      </p:pic>
      <p:pic>
        <p:nvPicPr>
          <p:cNvPr id="51" name="Picture 50" descr="path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206" y="2398570"/>
            <a:ext cx="788005" cy="1336577"/>
          </a:xfrm>
          <a:prstGeom prst="rect">
            <a:avLst/>
          </a:prstGeom>
        </p:spPr>
      </p:pic>
      <p:pic>
        <p:nvPicPr>
          <p:cNvPr id="52" name="Picture 51" descr="path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77" y="3594014"/>
            <a:ext cx="788005" cy="1336577"/>
          </a:xfrm>
          <a:prstGeom prst="rect">
            <a:avLst/>
          </a:prstGeom>
        </p:spPr>
      </p:pic>
      <p:pic>
        <p:nvPicPr>
          <p:cNvPr id="53" name="Picture 52" descr="Layer_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286" y="1289492"/>
            <a:ext cx="817725" cy="678307"/>
          </a:xfrm>
          <a:prstGeom prst="rect">
            <a:avLst/>
          </a:prstGeom>
        </p:spPr>
      </p:pic>
      <p:pic>
        <p:nvPicPr>
          <p:cNvPr id="54" name="Picture 53" descr="path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034" y="706938"/>
            <a:ext cx="989492" cy="800459"/>
          </a:xfrm>
          <a:prstGeom prst="rect">
            <a:avLst/>
          </a:prstGeom>
        </p:spPr>
      </p:pic>
      <p:pic>
        <p:nvPicPr>
          <p:cNvPr id="55" name="Picture 54" descr="path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91" y="909254"/>
            <a:ext cx="989492" cy="800459"/>
          </a:xfrm>
          <a:prstGeom prst="rect">
            <a:avLst/>
          </a:prstGeom>
        </p:spPr>
      </p:pic>
      <p:pic>
        <p:nvPicPr>
          <p:cNvPr id="56" name="Picture 55" descr="path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955" y="2720873"/>
            <a:ext cx="989492" cy="800459"/>
          </a:xfrm>
          <a:prstGeom prst="rect">
            <a:avLst/>
          </a:prstGeom>
        </p:spPr>
      </p:pic>
      <p:pic>
        <p:nvPicPr>
          <p:cNvPr id="57" name="Picture 56" descr="path3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145" y="1645939"/>
            <a:ext cx="642807" cy="1238567"/>
          </a:xfrm>
          <a:prstGeom prst="rect">
            <a:avLst/>
          </a:prstGeom>
        </p:spPr>
      </p:pic>
      <p:pic>
        <p:nvPicPr>
          <p:cNvPr id="89" name="Picture 88" descr="path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03" y="4031672"/>
            <a:ext cx="788005" cy="1336577"/>
          </a:xfrm>
          <a:prstGeom prst="rect">
            <a:avLst/>
          </a:prstGeom>
        </p:spPr>
      </p:pic>
      <p:pic>
        <p:nvPicPr>
          <p:cNvPr id="90" name="Picture 89" descr="Layer_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18" y="4153886"/>
            <a:ext cx="817725" cy="678307"/>
          </a:xfrm>
          <a:prstGeom prst="rect">
            <a:avLst/>
          </a:prstGeom>
        </p:spPr>
      </p:pic>
      <p:pic>
        <p:nvPicPr>
          <p:cNvPr id="92" name="Picture 91" descr="path3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432" y="5368249"/>
            <a:ext cx="642807" cy="1238567"/>
          </a:xfrm>
          <a:prstGeom prst="rect">
            <a:avLst/>
          </a:prstGeom>
        </p:spPr>
      </p:pic>
      <p:pic>
        <p:nvPicPr>
          <p:cNvPr id="93" name="Picture 92" descr="_x31_i2MnC.tif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794" y="5422379"/>
            <a:ext cx="1611158" cy="901400"/>
          </a:xfrm>
          <a:prstGeom prst="rect">
            <a:avLst/>
          </a:prstGeom>
        </p:spPr>
      </p:pic>
      <p:pic>
        <p:nvPicPr>
          <p:cNvPr id="94" name="Picture 93" descr="path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49" y="306708"/>
            <a:ext cx="989492" cy="800459"/>
          </a:xfrm>
          <a:prstGeom prst="rect">
            <a:avLst/>
          </a:prstGeom>
        </p:spPr>
      </p:pic>
      <p:pic>
        <p:nvPicPr>
          <p:cNvPr id="95" name="Picture 94" descr="path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562" y="145273"/>
            <a:ext cx="989492" cy="800459"/>
          </a:xfrm>
          <a:prstGeom prst="rect">
            <a:avLst/>
          </a:prstGeom>
        </p:spPr>
      </p:pic>
      <p:pic>
        <p:nvPicPr>
          <p:cNvPr id="96" name="Picture 95" descr="path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11" y="1071277"/>
            <a:ext cx="901265" cy="1149323"/>
          </a:xfrm>
          <a:prstGeom prst="rect">
            <a:avLst/>
          </a:prstGeom>
        </p:spPr>
      </p:pic>
      <p:pic>
        <p:nvPicPr>
          <p:cNvPr id="59" name="Picture 58" descr="Layer_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85" y="3814733"/>
            <a:ext cx="817725" cy="678307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1010444" y="1582496"/>
            <a:ext cx="575747" cy="707886"/>
            <a:chOff x="10472372" y="15074585"/>
            <a:chExt cx="575747" cy="707886"/>
          </a:xfrm>
        </p:grpSpPr>
        <p:sp>
          <p:nvSpPr>
            <p:cNvPr id="104" name="Rounded Rectangle 103"/>
            <p:cNvSpPr/>
            <p:nvPr/>
          </p:nvSpPr>
          <p:spPr>
            <a:xfrm>
              <a:off x="10472372" y="15169790"/>
              <a:ext cx="575747" cy="576631"/>
            </a:xfrm>
            <a:prstGeom prst="roundRect">
              <a:avLst/>
            </a:prstGeom>
            <a:noFill/>
            <a:ln w="38100">
              <a:solidFill>
                <a:srgbClr val="081D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529759" y="15074585"/>
              <a:ext cx="4814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081D58"/>
                  </a:solidFill>
                </a:rPr>
                <a:t>A</a:t>
              </a:r>
              <a:endParaRPr lang="en-US" sz="4000" dirty="0">
                <a:solidFill>
                  <a:srgbClr val="081D58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45875" y="3966417"/>
            <a:ext cx="575747" cy="707886"/>
            <a:chOff x="10472372" y="15074585"/>
            <a:chExt cx="575747" cy="707886"/>
          </a:xfrm>
        </p:grpSpPr>
        <p:sp>
          <p:nvSpPr>
            <p:cNvPr id="110" name="Rounded Rectangle 109"/>
            <p:cNvSpPr/>
            <p:nvPr/>
          </p:nvSpPr>
          <p:spPr>
            <a:xfrm>
              <a:off x="10472372" y="15169790"/>
              <a:ext cx="575747" cy="576631"/>
            </a:xfrm>
            <a:prstGeom prst="roundRect">
              <a:avLst/>
            </a:prstGeom>
            <a:noFill/>
            <a:ln w="38100">
              <a:solidFill>
                <a:srgbClr val="081D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0529759" y="15074585"/>
              <a:ext cx="500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81D58"/>
                  </a:solidFill>
                </a:rPr>
                <a:t>D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903430" y="3142464"/>
            <a:ext cx="575747" cy="707886"/>
            <a:chOff x="10472372" y="15074585"/>
            <a:chExt cx="575747" cy="707886"/>
          </a:xfrm>
        </p:grpSpPr>
        <p:sp>
          <p:nvSpPr>
            <p:cNvPr id="113" name="Rounded Rectangle 112"/>
            <p:cNvSpPr/>
            <p:nvPr/>
          </p:nvSpPr>
          <p:spPr>
            <a:xfrm>
              <a:off x="10472372" y="15169790"/>
              <a:ext cx="575747" cy="576631"/>
            </a:xfrm>
            <a:prstGeom prst="roundRect">
              <a:avLst/>
            </a:prstGeom>
            <a:noFill/>
            <a:ln w="38100">
              <a:solidFill>
                <a:srgbClr val="081D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529759" y="15074585"/>
              <a:ext cx="4581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81D58"/>
                  </a:solidFill>
                </a:rPr>
                <a:t>C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315581" y="5885677"/>
            <a:ext cx="575747" cy="707886"/>
            <a:chOff x="10472372" y="15074585"/>
            <a:chExt cx="575747" cy="707886"/>
          </a:xfrm>
        </p:grpSpPr>
        <p:sp>
          <p:nvSpPr>
            <p:cNvPr id="116" name="Rounded Rectangle 115"/>
            <p:cNvSpPr/>
            <p:nvPr/>
          </p:nvSpPr>
          <p:spPr>
            <a:xfrm>
              <a:off x="10472372" y="15169790"/>
              <a:ext cx="575747" cy="576631"/>
            </a:xfrm>
            <a:prstGeom prst="roundRect">
              <a:avLst/>
            </a:prstGeom>
            <a:noFill/>
            <a:ln w="38100">
              <a:solidFill>
                <a:srgbClr val="081D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0529759" y="15074585"/>
              <a:ext cx="435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81D58"/>
                  </a:solidFill>
                </a:rPr>
                <a:t>E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027707" y="352995"/>
            <a:ext cx="575747" cy="707886"/>
            <a:chOff x="10472372" y="15074585"/>
            <a:chExt cx="575747" cy="707886"/>
          </a:xfrm>
        </p:grpSpPr>
        <p:sp>
          <p:nvSpPr>
            <p:cNvPr id="119" name="Rounded Rectangle 118"/>
            <p:cNvSpPr/>
            <p:nvPr/>
          </p:nvSpPr>
          <p:spPr>
            <a:xfrm>
              <a:off x="10472372" y="15169790"/>
              <a:ext cx="575747" cy="576631"/>
            </a:xfrm>
            <a:prstGeom prst="roundRect">
              <a:avLst/>
            </a:prstGeom>
            <a:noFill/>
            <a:ln w="38100">
              <a:solidFill>
                <a:srgbClr val="081D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0529759" y="15074585"/>
              <a:ext cx="4636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81D58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54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51</Words>
  <Application>Microsoft Macintosh PowerPoint</Application>
  <PresentationFormat>A4 Paper (210x297 mm)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Sousa</dc:creator>
  <cp:lastModifiedBy>Matheus Sousa</cp:lastModifiedBy>
  <cp:revision>5</cp:revision>
  <dcterms:created xsi:type="dcterms:W3CDTF">2018-01-04T17:20:27Z</dcterms:created>
  <dcterms:modified xsi:type="dcterms:W3CDTF">2018-01-10T19:13:17Z</dcterms:modified>
</cp:coreProperties>
</file>