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6" r:id="rId6"/>
    <p:sldId id="267" r:id="rId7"/>
    <p:sldId id="269" r:id="rId8"/>
    <p:sldId id="268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C6994-82EC-426B-BA81-2F37BC18504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A32E34-247C-4A70-B655-FE1D97EA281C}">
      <dgm:prSet custT="1"/>
      <dgm:spPr/>
      <dgm:t>
        <a:bodyPr/>
        <a:lstStyle/>
        <a:p>
          <a:r>
            <a:rPr lang="en-US" sz="1800" dirty="0"/>
            <a:t>Basic-Test </a:t>
          </a:r>
        </a:p>
      </dgm:t>
    </dgm:pt>
    <dgm:pt modelId="{8C0377A3-DC51-4AE1-89BF-62CFE972E752}" type="parTrans" cxnId="{6304C578-4671-4CF1-B2A9-1493090E4C3A}">
      <dgm:prSet/>
      <dgm:spPr/>
      <dgm:t>
        <a:bodyPr/>
        <a:lstStyle/>
        <a:p>
          <a:endParaRPr lang="en-US"/>
        </a:p>
      </dgm:t>
    </dgm:pt>
    <dgm:pt modelId="{3C0C8B89-EC37-4FB5-A45C-CE90225DC49B}" type="sibTrans" cxnId="{6304C578-4671-4CF1-B2A9-1493090E4C3A}">
      <dgm:prSet/>
      <dgm:spPr/>
      <dgm:t>
        <a:bodyPr/>
        <a:lstStyle/>
        <a:p>
          <a:endParaRPr lang="en-US"/>
        </a:p>
      </dgm:t>
    </dgm:pt>
    <dgm:pt modelId="{D2550E45-19B4-4281-865A-05AC915DB59F}">
      <dgm:prSet custT="1"/>
      <dgm:spPr/>
      <dgm:t>
        <a:bodyPr/>
        <a:lstStyle/>
        <a:p>
          <a:r>
            <a:rPr lang="en-US" sz="2800" dirty="0"/>
            <a:t>P2E</a:t>
          </a:r>
        </a:p>
      </dgm:t>
    </dgm:pt>
    <dgm:pt modelId="{4BF43698-EE45-43BB-9C8A-A4B3989B4A8A}" type="parTrans" cxnId="{2FF140F8-2305-45C7-9D51-D185B36BA131}">
      <dgm:prSet/>
      <dgm:spPr/>
      <dgm:t>
        <a:bodyPr/>
        <a:lstStyle/>
        <a:p>
          <a:endParaRPr lang="en-US"/>
        </a:p>
      </dgm:t>
    </dgm:pt>
    <dgm:pt modelId="{DEDA02DC-0078-4DC9-9782-059FBE78AF13}" type="sibTrans" cxnId="{2FF140F8-2305-45C7-9D51-D185B36BA131}">
      <dgm:prSet/>
      <dgm:spPr/>
      <dgm:t>
        <a:bodyPr/>
        <a:lstStyle/>
        <a:p>
          <a:endParaRPr lang="en-US"/>
        </a:p>
      </dgm:t>
    </dgm:pt>
    <dgm:pt modelId="{7E2CDA5D-2EF3-4D3B-A8A6-C87D4B98A3AB}">
      <dgm:prSet/>
      <dgm:spPr/>
      <dgm:t>
        <a:bodyPr/>
        <a:lstStyle/>
        <a:p>
          <a:r>
            <a:rPr lang="en-US" dirty="0"/>
            <a:t> Start-Training</a:t>
          </a:r>
        </a:p>
        <a:p>
          <a:r>
            <a:rPr lang="en-US" dirty="0"/>
            <a:t>1 Month </a:t>
          </a:r>
        </a:p>
      </dgm:t>
    </dgm:pt>
    <dgm:pt modelId="{5506A64D-ACF7-48EE-8E28-2B874394179D}" type="parTrans" cxnId="{10DEEE01-4E3D-40EA-9A4B-7977868A9A22}">
      <dgm:prSet/>
      <dgm:spPr/>
      <dgm:t>
        <a:bodyPr/>
        <a:lstStyle/>
        <a:p>
          <a:endParaRPr lang="en-US"/>
        </a:p>
      </dgm:t>
    </dgm:pt>
    <dgm:pt modelId="{8D8EA58B-41F6-4AF6-A214-2530B51071B7}" type="sibTrans" cxnId="{10DEEE01-4E3D-40EA-9A4B-7977868A9A22}">
      <dgm:prSet/>
      <dgm:spPr/>
      <dgm:t>
        <a:bodyPr/>
        <a:lstStyle/>
        <a:p>
          <a:endParaRPr lang="en-US"/>
        </a:p>
      </dgm:t>
    </dgm:pt>
    <dgm:pt modelId="{5D57D302-B03E-4328-8D2E-DE672954CB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P2E-Prerequisite-Test</a:t>
          </a:r>
        </a:p>
      </dgm:t>
    </dgm:pt>
    <dgm:pt modelId="{CFFBA2A8-836C-43DB-AE73-468679D85CDF}" type="parTrans" cxnId="{7C1FCD79-C50F-4E0A-BCC3-C0D2603BEEBE}">
      <dgm:prSet/>
      <dgm:spPr/>
      <dgm:t>
        <a:bodyPr/>
        <a:lstStyle/>
        <a:p>
          <a:endParaRPr lang="en-US"/>
        </a:p>
      </dgm:t>
    </dgm:pt>
    <dgm:pt modelId="{48A469D0-E6D8-40C4-BC31-42CD5F8AF56E}" type="sibTrans" cxnId="{7C1FCD79-C50F-4E0A-BCC3-C0D2603BEEBE}">
      <dgm:prSet/>
      <dgm:spPr/>
      <dgm:t>
        <a:bodyPr/>
        <a:lstStyle/>
        <a:p>
          <a:endParaRPr lang="en-US"/>
        </a:p>
      </dgm:t>
    </dgm:pt>
    <dgm:pt modelId="{B2FF575E-11E6-479A-8A70-532F3223AC83}">
      <dgm:prSet/>
      <dgm:spPr/>
      <dgm:t>
        <a:bodyPr/>
        <a:lstStyle/>
        <a:p>
          <a:r>
            <a:rPr lang="en-US" dirty="0"/>
            <a:t>Dev Certificate </a:t>
          </a:r>
        </a:p>
      </dgm:t>
    </dgm:pt>
    <dgm:pt modelId="{9D22934A-F43F-4823-9DFD-FEAB4701FC96}" type="parTrans" cxnId="{79E1DA39-1849-43F2-A500-97B594FDC6A8}">
      <dgm:prSet/>
      <dgm:spPr/>
      <dgm:t>
        <a:bodyPr/>
        <a:lstStyle/>
        <a:p>
          <a:endParaRPr lang="en-US"/>
        </a:p>
      </dgm:t>
    </dgm:pt>
    <dgm:pt modelId="{E8FB672C-F418-4C6E-BCD5-3B4DABA46FA1}" type="sibTrans" cxnId="{79E1DA39-1849-43F2-A500-97B594FDC6A8}">
      <dgm:prSet/>
      <dgm:spPr/>
      <dgm:t>
        <a:bodyPr/>
        <a:lstStyle/>
        <a:p>
          <a:endParaRPr lang="en-US"/>
        </a:p>
      </dgm:t>
    </dgm:pt>
    <dgm:pt modelId="{A69FA3A1-B153-4B73-BFA4-B11C68914AC2}">
      <dgm:prSet/>
      <dgm:spPr/>
      <dgm:t>
        <a:bodyPr/>
        <a:lstStyle/>
        <a:p>
          <a:r>
            <a:rPr lang="en-US" dirty="0"/>
            <a:t> Live Project </a:t>
          </a:r>
        </a:p>
        <a:p>
          <a:r>
            <a:rPr lang="en-US" dirty="0"/>
            <a:t>5 months</a:t>
          </a:r>
        </a:p>
      </dgm:t>
    </dgm:pt>
    <dgm:pt modelId="{EBC1BBA0-719F-44A2-B649-3BD57BBE3CC3}" type="parTrans" cxnId="{62B79715-91D8-4874-86AE-D6CA066E1D7F}">
      <dgm:prSet/>
      <dgm:spPr/>
      <dgm:t>
        <a:bodyPr/>
        <a:lstStyle/>
        <a:p>
          <a:endParaRPr lang="en-US"/>
        </a:p>
      </dgm:t>
    </dgm:pt>
    <dgm:pt modelId="{02D48E38-7781-4FE1-A138-5D575B79168D}" type="sibTrans" cxnId="{62B79715-91D8-4874-86AE-D6CA066E1D7F}">
      <dgm:prSet/>
      <dgm:spPr/>
      <dgm:t>
        <a:bodyPr/>
        <a:lstStyle/>
        <a:p>
          <a:endParaRPr lang="en-US"/>
        </a:p>
      </dgm:t>
    </dgm:pt>
    <dgm:pt modelId="{884CD3AB-1080-44B4-8D68-A2C5A0C98655}">
      <dgm:prSet/>
      <dgm:spPr/>
      <dgm:t>
        <a:bodyPr/>
        <a:lstStyle/>
        <a:p>
          <a:r>
            <a:rPr lang="en-US" dirty="0"/>
            <a:t>Done</a:t>
          </a:r>
        </a:p>
      </dgm:t>
    </dgm:pt>
    <dgm:pt modelId="{6CF5815B-06C3-498C-8E61-B05C61F8FE5C}" type="parTrans" cxnId="{21ED75A5-A8A6-458A-A3DE-CF75CF411D08}">
      <dgm:prSet/>
      <dgm:spPr/>
      <dgm:t>
        <a:bodyPr/>
        <a:lstStyle/>
        <a:p>
          <a:endParaRPr lang="en-US"/>
        </a:p>
      </dgm:t>
    </dgm:pt>
    <dgm:pt modelId="{F52E8390-321D-499F-881A-A055AD548347}" type="sibTrans" cxnId="{21ED75A5-A8A6-458A-A3DE-CF75CF411D08}">
      <dgm:prSet/>
      <dgm:spPr/>
      <dgm:t>
        <a:bodyPr/>
        <a:lstStyle/>
        <a:p>
          <a:endParaRPr lang="en-US"/>
        </a:p>
      </dgm:t>
    </dgm:pt>
    <dgm:pt modelId="{4A519A5C-9E16-4F21-8F3D-B4D6F6A62606}">
      <dgm:prSet custT="1"/>
      <dgm:spPr/>
      <dgm:t>
        <a:bodyPr/>
        <a:lstStyle/>
        <a:p>
          <a:r>
            <a:rPr lang="en-US" sz="2800" dirty="0"/>
            <a:t>B2P</a:t>
          </a:r>
        </a:p>
      </dgm:t>
    </dgm:pt>
    <dgm:pt modelId="{113957C6-30C4-4910-B4E3-56A9479E16D5}" type="parTrans" cxnId="{EE63E229-4D12-4BEE-94DD-7F350C65FE79}">
      <dgm:prSet/>
      <dgm:spPr/>
      <dgm:t>
        <a:bodyPr/>
        <a:lstStyle/>
        <a:p>
          <a:endParaRPr lang="en-US"/>
        </a:p>
      </dgm:t>
    </dgm:pt>
    <dgm:pt modelId="{C59F8433-82A6-49F2-B84B-61CBC3AA6477}" type="sibTrans" cxnId="{EE63E229-4D12-4BEE-94DD-7F350C65FE79}">
      <dgm:prSet/>
      <dgm:spPr/>
      <dgm:t>
        <a:bodyPr/>
        <a:lstStyle/>
        <a:p>
          <a:endParaRPr lang="en-US"/>
        </a:p>
      </dgm:t>
    </dgm:pt>
    <dgm:pt modelId="{A75C3D2D-76D4-41A0-BF5E-1E690546315C}">
      <dgm:prSet/>
      <dgm:spPr/>
      <dgm:t>
        <a:bodyPr/>
        <a:lstStyle/>
        <a:p>
          <a:r>
            <a:rPr lang="en-US" dirty="0"/>
            <a:t>Basic to Professional Training</a:t>
          </a:r>
        </a:p>
        <a:p>
          <a:r>
            <a:rPr lang="en-US" dirty="0"/>
            <a:t>3 Months</a:t>
          </a:r>
        </a:p>
      </dgm:t>
    </dgm:pt>
    <dgm:pt modelId="{C3948E83-F8D6-4AD2-BAC1-362A9C40D561}" type="parTrans" cxnId="{893CCBCE-DF77-4C52-8003-360B25EE8BE7}">
      <dgm:prSet/>
      <dgm:spPr/>
      <dgm:t>
        <a:bodyPr/>
        <a:lstStyle/>
        <a:p>
          <a:endParaRPr lang="en-US"/>
        </a:p>
      </dgm:t>
    </dgm:pt>
    <dgm:pt modelId="{C4D4FA87-EF94-43AB-9ABB-1DCEA5F487F3}" type="sibTrans" cxnId="{893CCBCE-DF77-4C52-8003-360B25EE8BE7}">
      <dgm:prSet/>
      <dgm:spPr/>
      <dgm:t>
        <a:bodyPr/>
        <a:lstStyle/>
        <a:p>
          <a:endParaRPr lang="en-US"/>
        </a:p>
      </dgm:t>
    </dgm:pt>
    <dgm:pt modelId="{1B1C1C69-7AE6-4E46-A729-3CC84719C547}" type="pres">
      <dgm:prSet presAssocID="{840C6994-82EC-426B-BA81-2F37BC1850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69035A-8B28-4312-A813-8939F53C1525}" type="pres">
      <dgm:prSet presAssocID="{D1A32E34-247C-4A70-B655-FE1D97EA281C}" presName="hierRoot1" presStyleCnt="0">
        <dgm:presLayoutVars>
          <dgm:hierBranch val="init"/>
        </dgm:presLayoutVars>
      </dgm:prSet>
      <dgm:spPr/>
    </dgm:pt>
    <dgm:pt modelId="{4DE33B5D-1791-4CB2-8A85-B4B6DD253FAC}" type="pres">
      <dgm:prSet presAssocID="{D1A32E34-247C-4A70-B655-FE1D97EA281C}" presName="rootComposite1" presStyleCnt="0"/>
      <dgm:spPr/>
    </dgm:pt>
    <dgm:pt modelId="{BFAEBC60-964F-4098-85E2-622FFFC6A88E}" type="pres">
      <dgm:prSet presAssocID="{D1A32E34-247C-4A70-B655-FE1D97EA281C}" presName="rootText1" presStyleLbl="node0" presStyleIdx="0" presStyleCnt="1" custScaleY="247035" custLinFactNeighborX="-3485" custLinFactNeighborY="-83865">
        <dgm:presLayoutVars>
          <dgm:chPref val="3"/>
        </dgm:presLayoutVars>
      </dgm:prSet>
      <dgm:spPr/>
    </dgm:pt>
    <dgm:pt modelId="{6CF2ED4E-7491-450F-AC89-B7C7C39799D5}" type="pres">
      <dgm:prSet presAssocID="{D1A32E34-247C-4A70-B655-FE1D97EA281C}" presName="rootConnector1" presStyleLbl="node1" presStyleIdx="0" presStyleCnt="0"/>
      <dgm:spPr/>
    </dgm:pt>
    <dgm:pt modelId="{1918FEE1-4596-4AC2-98C7-FF13A192A4C3}" type="pres">
      <dgm:prSet presAssocID="{D1A32E34-247C-4A70-B655-FE1D97EA281C}" presName="hierChild2" presStyleCnt="0"/>
      <dgm:spPr/>
    </dgm:pt>
    <dgm:pt modelId="{B1ACE612-592A-45EA-ACE3-553D3A33A1F2}" type="pres">
      <dgm:prSet presAssocID="{113957C6-30C4-4910-B4E3-56A9479E16D5}" presName="Name64" presStyleLbl="parChTrans1D2" presStyleIdx="0" presStyleCnt="2"/>
      <dgm:spPr/>
    </dgm:pt>
    <dgm:pt modelId="{90376AE2-3ECC-4BB0-AE59-F971429B9D79}" type="pres">
      <dgm:prSet presAssocID="{4A519A5C-9E16-4F21-8F3D-B4D6F6A62606}" presName="hierRoot2" presStyleCnt="0">
        <dgm:presLayoutVars>
          <dgm:hierBranch val="init"/>
        </dgm:presLayoutVars>
      </dgm:prSet>
      <dgm:spPr/>
    </dgm:pt>
    <dgm:pt modelId="{C18396F3-3FEB-4E84-A21B-B3F911B3BDB6}" type="pres">
      <dgm:prSet presAssocID="{4A519A5C-9E16-4F21-8F3D-B4D6F6A62606}" presName="rootComposite" presStyleCnt="0"/>
      <dgm:spPr/>
    </dgm:pt>
    <dgm:pt modelId="{9C8C75B0-41FA-4B40-8522-605163A21A32}" type="pres">
      <dgm:prSet presAssocID="{4A519A5C-9E16-4F21-8F3D-B4D6F6A62606}" presName="rootText" presStyleLbl="node2" presStyleIdx="0" presStyleCnt="2" custScaleY="283275" custLinFactY="-100000" custLinFactNeighborY="-136903">
        <dgm:presLayoutVars>
          <dgm:chPref val="3"/>
        </dgm:presLayoutVars>
      </dgm:prSet>
      <dgm:spPr/>
    </dgm:pt>
    <dgm:pt modelId="{41DC0A29-8D88-4CA7-8016-58C4E4AE52AA}" type="pres">
      <dgm:prSet presAssocID="{4A519A5C-9E16-4F21-8F3D-B4D6F6A62606}" presName="rootConnector" presStyleLbl="node2" presStyleIdx="0" presStyleCnt="2"/>
      <dgm:spPr/>
    </dgm:pt>
    <dgm:pt modelId="{C796F5B6-6C7E-423D-BDDE-FA6D03551361}" type="pres">
      <dgm:prSet presAssocID="{4A519A5C-9E16-4F21-8F3D-B4D6F6A62606}" presName="hierChild4" presStyleCnt="0"/>
      <dgm:spPr/>
    </dgm:pt>
    <dgm:pt modelId="{47CA96ED-12D2-4320-B230-2199B522DE38}" type="pres">
      <dgm:prSet presAssocID="{C3948E83-F8D6-4AD2-BAC1-362A9C40D561}" presName="Name64" presStyleLbl="parChTrans1D3" presStyleIdx="0" presStyleCnt="2"/>
      <dgm:spPr/>
    </dgm:pt>
    <dgm:pt modelId="{ABC27156-18D7-4EB7-9AE1-6C275F5053E0}" type="pres">
      <dgm:prSet presAssocID="{A75C3D2D-76D4-41A0-BF5E-1E690546315C}" presName="hierRoot2" presStyleCnt="0">
        <dgm:presLayoutVars>
          <dgm:hierBranch val="init"/>
        </dgm:presLayoutVars>
      </dgm:prSet>
      <dgm:spPr/>
    </dgm:pt>
    <dgm:pt modelId="{9B1A945C-D7B6-4390-8801-C1B3B79E319F}" type="pres">
      <dgm:prSet presAssocID="{A75C3D2D-76D4-41A0-BF5E-1E690546315C}" presName="rootComposite" presStyleCnt="0"/>
      <dgm:spPr/>
    </dgm:pt>
    <dgm:pt modelId="{954203E5-FC4F-4F6F-A4B7-BB75E0197BED}" type="pres">
      <dgm:prSet presAssocID="{A75C3D2D-76D4-41A0-BF5E-1E690546315C}" presName="rootText" presStyleLbl="node3" presStyleIdx="0" presStyleCnt="2" custScaleX="117014" custScaleY="223149" custLinFactY="-100000" custLinFactNeighborX="42469" custLinFactNeighborY="-143228">
        <dgm:presLayoutVars>
          <dgm:chPref val="3"/>
        </dgm:presLayoutVars>
      </dgm:prSet>
      <dgm:spPr/>
    </dgm:pt>
    <dgm:pt modelId="{00A52A16-DA49-4083-9624-1CC12DE31412}" type="pres">
      <dgm:prSet presAssocID="{A75C3D2D-76D4-41A0-BF5E-1E690546315C}" presName="rootConnector" presStyleLbl="node3" presStyleIdx="0" presStyleCnt="2"/>
      <dgm:spPr/>
    </dgm:pt>
    <dgm:pt modelId="{8CC72A44-7F3B-4ABB-A50E-7DB45DC8F8D9}" type="pres">
      <dgm:prSet presAssocID="{A75C3D2D-76D4-41A0-BF5E-1E690546315C}" presName="hierChild4" presStyleCnt="0"/>
      <dgm:spPr/>
    </dgm:pt>
    <dgm:pt modelId="{9F9A11D4-68EF-428F-9CBD-810665ED52AD}" type="pres">
      <dgm:prSet presAssocID="{A75C3D2D-76D4-41A0-BF5E-1E690546315C}" presName="hierChild5" presStyleCnt="0"/>
      <dgm:spPr/>
    </dgm:pt>
    <dgm:pt modelId="{7208521D-2E11-4DA1-ABA9-1C9D86B62324}" type="pres">
      <dgm:prSet presAssocID="{4A519A5C-9E16-4F21-8F3D-B4D6F6A62606}" presName="hierChild5" presStyleCnt="0"/>
      <dgm:spPr/>
    </dgm:pt>
    <dgm:pt modelId="{603E59A6-F08D-4F35-88E7-42939D9174A9}" type="pres">
      <dgm:prSet presAssocID="{4BF43698-EE45-43BB-9C8A-A4B3989B4A8A}" presName="Name64" presStyleLbl="parChTrans1D2" presStyleIdx="1" presStyleCnt="2"/>
      <dgm:spPr/>
    </dgm:pt>
    <dgm:pt modelId="{8721C795-07B0-4283-87D7-E62DD7868D09}" type="pres">
      <dgm:prSet presAssocID="{D2550E45-19B4-4281-865A-05AC915DB59F}" presName="hierRoot2" presStyleCnt="0">
        <dgm:presLayoutVars>
          <dgm:hierBranch val="init"/>
        </dgm:presLayoutVars>
      </dgm:prSet>
      <dgm:spPr/>
    </dgm:pt>
    <dgm:pt modelId="{9553012E-6256-4C77-89A6-2CB7D7CB6FEC}" type="pres">
      <dgm:prSet presAssocID="{D2550E45-19B4-4281-865A-05AC915DB59F}" presName="rootComposite" presStyleCnt="0"/>
      <dgm:spPr/>
    </dgm:pt>
    <dgm:pt modelId="{AEA148AE-E046-4048-8FF0-F5ED6A71FB41}" type="pres">
      <dgm:prSet presAssocID="{D2550E45-19B4-4281-865A-05AC915DB59F}" presName="rootText" presStyleLbl="node2" presStyleIdx="1" presStyleCnt="2" custScaleY="274233">
        <dgm:presLayoutVars>
          <dgm:chPref val="3"/>
        </dgm:presLayoutVars>
      </dgm:prSet>
      <dgm:spPr/>
    </dgm:pt>
    <dgm:pt modelId="{D2CE0D12-18F6-43EF-A312-2D6DE703CD91}" type="pres">
      <dgm:prSet presAssocID="{D2550E45-19B4-4281-865A-05AC915DB59F}" presName="rootConnector" presStyleLbl="node2" presStyleIdx="1" presStyleCnt="2"/>
      <dgm:spPr/>
    </dgm:pt>
    <dgm:pt modelId="{678D6CB8-57D4-4979-A160-C0EB645C3ED6}" type="pres">
      <dgm:prSet presAssocID="{D2550E45-19B4-4281-865A-05AC915DB59F}" presName="hierChild4" presStyleCnt="0"/>
      <dgm:spPr/>
    </dgm:pt>
    <dgm:pt modelId="{959D97C5-6922-40E3-B312-10A89C0A25FD}" type="pres">
      <dgm:prSet presAssocID="{5506A64D-ACF7-48EE-8E28-2B874394179D}" presName="Name64" presStyleLbl="parChTrans1D3" presStyleIdx="1" presStyleCnt="2"/>
      <dgm:spPr/>
    </dgm:pt>
    <dgm:pt modelId="{0667FC6A-D8E1-4E13-98DD-210323995ACA}" type="pres">
      <dgm:prSet presAssocID="{7E2CDA5D-2EF3-4D3B-A8A6-C87D4B98A3AB}" presName="hierRoot2" presStyleCnt="0">
        <dgm:presLayoutVars>
          <dgm:hierBranch val="init"/>
        </dgm:presLayoutVars>
      </dgm:prSet>
      <dgm:spPr/>
    </dgm:pt>
    <dgm:pt modelId="{F2C29630-7C5B-4446-95A4-EF1752831D5D}" type="pres">
      <dgm:prSet presAssocID="{7E2CDA5D-2EF3-4D3B-A8A6-C87D4B98A3AB}" presName="rootComposite" presStyleCnt="0"/>
      <dgm:spPr/>
    </dgm:pt>
    <dgm:pt modelId="{A3AEE9E9-FA3F-475C-9FB1-F4CD55C52B3A}" type="pres">
      <dgm:prSet presAssocID="{7E2CDA5D-2EF3-4D3B-A8A6-C87D4B98A3AB}" presName="rootText" presStyleLbl="node3" presStyleIdx="1" presStyleCnt="2" custScaleX="72013" custScaleY="198350" custLinFactY="100000" custLinFactNeighborX="812" custLinFactNeighborY="118270">
        <dgm:presLayoutVars>
          <dgm:chPref val="3"/>
        </dgm:presLayoutVars>
      </dgm:prSet>
      <dgm:spPr/>
    </dgm:pt>
    <dgm:pt modelId="{0F3D8A11-73B7-41EB-A756-9450B88C5582}" type="pres">
      <dgm:prSet presAssocID="{7E2CDA5D-2EF3-4D3B-A8A6-C87D4B98A3AB}" presName="rootConnector" presStyleLbl="node3" presStyleIdx="1" presStyleCnt="2"/>
      <dgm:spPr/>
    </dgm:pt>
    <dgm:pt modelId="{D95B4C4A-A861-447F-8EF2-A714CF7B352A}" type="pres">
      <dgm:prSet presAssocID="{7E2CDA5D-2EF3-4D3B-A8A6-C87D4B98A3AB}" presName="hierChild4" presStyleCnt="0"/>
      <dgm:spPr/>
    </dgm:pt>
    <dgm:pt modelId="{2E20812E-9C75-4316-8A9F-AF1E8193901D}" type="pres">
      <dgm:prSet presAssocID="{CFFBA2A8-836C-43DB-AE73-468679D85CDF}" presName="Name64" presStyleLbl="parChTrans1D4" presStyleIdx="0" presStyleCnt="4"/>
      <dgm:spPr/>
    </dgm:pt>
    <dgm:pt modelId="{0C44857D-8F8D-4671-BA9D-B32820D05231}" type="pres">
      <dgm:prSet presAssocID="{5D57D302-B03E-4328-8D2E-DE672954CB02}" presName="hierRoot2" presStyleCnt="0">
        <dgm:presLayoutVars>
          <dgm:hierBranch val="init"/>
        </dgm:presLayoutVars>
      </dgm:prSet>
      <dgm:spPr/>
    </dgm:pt>
    <dgm:pt modelId="{CF89BAC9-B2D7-4035-B323-D0F42675B25D}" type="pres">
      <dgm:prSet presAssocID="{5D57D302-B03E-4328-8D2E-DE672954CB02}" presName="rootComposite" presStyleCnt="0"/>
      <dgm:spPr/>
    </dgm:pt>
    <dgm:pt modelId="{F5871B57-F9A2-4DE1-BE73-171AAAB19BE3}" type="pres">
      <dgm:prSet presAssocID="{5D57D302-B03E-4328-8D2E-DE672954CB02}" presName="rootText" presStyleLbl="node4" presStyleIdx="0" presStyleCnt="4" custLinFactY="100000" custLinFactNeighborX="812" custLinFactNeighborY="118270">
        <dgm:presLayoutVars>
          <dgm:chPref val="3"/>
        </dgm:presLayoutVars>
      </dgm:prSet>
      <dgm:spPr/>
    </dgm:pt>
    <dgm:pt modelId="{CB3EEA1B-EC20-4FB6-8ED1-C6A7AD0C2BA2}" type="pres">
      <dgm:prSet presAssocID="{5D57D302-B03E-4328-8D2E-DE672954CB02}" presName="rootConnector" presStyleLbl="node4" presStyleIdx="0" presStyleCnt="4"/>
      <dgm:spPr/>
    </dgm:pt>
    <dgm:pt modelId="{CB418AC4-05C6-43A3-8C2E-4BD6BE6094E9}" type="pres">
      <dgm:prSet presAssocID="{5D57D302-B03E-4328-8D2E-DE672954CB02}" presName="hierChild4" presStyleCnt="0"/>
      <dgm:spPr/>
    </dgm:pt>
    <dgm:pt modelId="{EC4006CD-A8B0-4254-8693-1B91AFD275F1}" type="pres">
      <dgm:prSet presAssocID="{EBC1BBA0-719F-44A2-B649-3BD57BBE3CC3}" presName="Name64" presStyleLbl="parChTrans1D4" presStyleIdx="1" presStyleCnt="4"/>
      <dgm:spPr/>
    </dgm:pt>
    <dgm:pt modelId="{9F541663-8ED8-4DB7-8673-E15D2BDB6663}" type="pres">
      <dgm:prSet presAssocID="{A69FA3A1-B153-4B73-BFA4-B11C68914AC2}" presName="hierRoot2" presStyleCnt="0">
        <dgm:presLayoutVars>
          <dgm:hierBranch val="init"/>
        </dgm:presLayoutVars>
      </dgm:prSet>
      <dgm:spPr/>
    </dgm:pt>
    <dgm:pt modelId="{41444619-C4BE-4E89-96FF-C64BE8A252EF}" type="pres">
      <dgm:prSet presAssocID="{A69FA3A1-B153-4B73-BFA4-B11C68914AC2}" presName="rootComposite" presStyleCnt="0"/>
      <dgm:spPr/>
    </dgm:pt>
    <dgm:pt modelId="{79502F57-8B24-473C-8966-32FB1E2A7408}" type="pres">
      <dgm:prSet presAssocID="{A69FA3A1-B153-4B73-BFA4-B11C68914AC2}" presName="rootText" presStyleLbl="node4" presStyleIdx="1" presStyleCnt="4" custLinFactY="100000" custLinFactNeighborX="812" custLinFactNeighborY="118270">
        <dgm:presLayoutVars>
          <dgm:chPref val="3"/>
        </dgm:presLayoutVars>
      </dgm:prSet>
      <dgm:spPr/>
    </dgm:pt>
    <dgm:pt modelId="{49EC7D84-C35D-4AB5-9114-B6DE04B9EB88}" type="pres">
      <dgm:prSet presAssocID="{A69FA3A1-B153-4B73-BFA4-B11C68914AC2}" presName="rootConnector" presStyleLbl="node4" presStyleIdx="1" presStyleCnt="4"/>
      <dgm:spPr/>
    </dgm:pt>
    <dgm:pt modelId="{EA209E6F-3FDF-4E49-980B-B7DC3F89C731}" type="pres">
      <dgm:prSet presAssocID="{A69FA3A1-B153-4B73-BFA4-B11C68914AC2}" presName="hierChild4" presStyleCnt="0"/>
      <dgm:spPr/>
    </dgm:pt>
    <dgm:pt modelId="{B0ED4E45-F32F-445A-8067-88311F367A2A}" type="pres">
      <dgm:prSet presAssocID="{9D22934A-F43F-4823-9DFD-FEAB4701FC96}" presName="Name64" presStyleLbl="parChTrans1D4" presStyleIdx="2" presStyleCnt="4"/>
      <dgm:spPr/>
    </dgm:pt>
    <dgm:pt modelId="{C53760AE-8C00-495C-B618-9273D913E6B7}" type="pres">
      <dgm:prSet presAssocID="{B2FF575E-11E6-479A-8A70-532F3223AC83}" presName="hierRoot2" presStyleCnt="0">
        <dgm:presLayoutVars>
          <dgm:hierBranch val="init"/>
        </dgm:presLayoutVars>
      </dgm:prSet>
      <dgm:spPr/>
    </dgm:pt>
    <dgm:pt modelId="{AC3C9DCF-9EA8-4770-B1A1-92E88436BE9D}" type="pres">
      <dgm:prSet presAssocID="{B2FF575E-11E6-479A-8A70-532F3223AC83}" presName="rootComposite" presStyleCnt="0"/>
      <dgm:spPr/>
    </dgm:pt>
    <dgm:pt modelId="{873C15A0-F352-4779-9391-4FB06BC5A154}" type="pres">
      <dgm:prSet presAssocID="{B2FF575E-11E6-479A-8A70-532F3223AC83}" presName="rootText" presStyleLbl="node4" presStyleIdx="2" presStyleCnt="4" custLinFactY="100000" custLinFactNeighborX="812" custLinFactNeighborY="118270">
        <dgm:presLayoutVars>
          <dgm:chPref val="3"/>
        </dgm:presLayoutVars>
      </dgm:prSet>
      <dgm:spPr/>
    </dgm:pt>
    <dgm:pt modelId="{5B28091C-2B5E-46C3-85C6-547E7A1791CA}" type="pres">
      <dgm:prSet presAssocID="{B2FF575E-11E6-479A-8A70-532F3223AC83}" presName="rootConnector" presStyleLbl="node4" presStyleIdx="2" presStyleCnt="4"/>
      <dgm:spPr/>
    </dgm:pt>
    <dgm:pt modelId="{AACE0900-EC30-489C-A184-F3C54C2210D7}" type="pres">
      <dgm:prSet presAssocID="{B2FF575E-11E6-479A-8A70-532F3223AC83}" presName="hierChild4" presStyleCnt="0"/>
      <dgm:spPr/>
    </dgm:pt>
    <dgm:pt modelId="{E1694465-2A3E-45D6-BD1A-FF535ECB6430}" type="pres">
      <dgm:prSet presAssocID="{6CF5815B-06C3-498C-8E61-B05C61F8FE5C}" presName="Name64" presStyleLbl="parChTrans1D4" presStyleIdx="3" presStyleCnt="4"/>
      <dgm:spPr/>
    </dgm:pt>
    <dgm:pt modelId="{76464F22-6668-4236-A2A1-E3F314663AAE}" type="pres">
      <dgm:prSet presAssocID="{884CD3AB-1080-44B4-8D68-A2C5A0C98655}" presName="hierRoot2" presStyleCnt="0">
        <dgm:presLayoutVars>
          <dgm:hierBranch val="init"/>
        </dgm:presLayoutVars>
      </dgm:prSet>
      <dgm:spPr/>
    </dgm:pt>
    <dgm:pt modelId="{2137A0FF-D414-4CED-A7CA-EAF148FB9A9E}" type="pres">
      <dgm:prSet presAssocID="{884CD3AB-1080-44B4-8D68-A2C5A0C98655}" presName="rootComposite" presStyleCnt="0"/>
      <dgm:spPr/>
    </dgm:pt>
    <dgm:pt modelId="{70F73C0E-4A17-4A50-94D7-4F1900137BAA}" type="pres">
      <dgm:prSet presAssocID="{884CD3AB-1080-44B4-8D68-A2C5A0C98655}" presName="rootText" presStyleLbl="node4" presStyleIdx="3" presStyleCnt="4" custLinFactY="100000" custLinFactNeighborX="812" custLinFactNeighborY="118270">
        <dgm:presLayoutVars>
          <dgm:chPref val="3"/>
        </dgm:presLayoutVars>
      </dgm:prSet>
      <dgm:spPr/>
    </dgm:pt>
    <dgm:pt modelId="{C7CE7611-D9AC-41DE-A019-C18E816EAB43}" type="pres">
      <dgm:prSet presAssocID="{884CD3AB-1080-44B4-8D68-A2C5A0C98655}" presName="rootConnector" presStyleLbl="node4" presStyleIdx="3" presStyleCnt="4"/>
      <dgm:spPr/>
    </dgm:pt>
    <dgm:pt modelId="{AB0FB850-C8A0-45D6-8233-D935B1657078}" type="pres">
      <dgm:prSet presAssocID="{884CD3AB-1080-44B4-8D68-A2C5A0C98655}" presName="hierChild4" presStyleCnt="0"/>
      <dgm:spPr/>
    </dgm:pt>
    <dgm:pt modelId="{B5A283B4-CF95-4575-8B31-46C15B493933}" type="pres">
      <dgm:prSet presAssocID="{884CD3AB-1080-44B4-8D68-A2C5A0C98655}" presName="hierChild5" presStyleCnt="0"/>
      <dgm:spPr/>
    </dgm:pt>
    <dgm:pt modelId="{2DA46A7B-4329-49B5-AC22-A9F52218DA97}" type="pres">
      <dgm:prSet presAssocID="{B2FF575E-11E6-479A-8A70-532F3223AC83}" presName="hierChild5" presStyleCnt="0"/>
      <dgm:spPr/>
    </dgm:pt>
    <dgm:pt modelId="{0237DCAD-21ED-4411-BB90-4F8EB80CA5FF}" type="pres">
      <dgm:prSet presAssocID="{A69FA3A1-B153-4B73-BFA4-B11C68914AC2}" presName="hierChild5" presStyleCnt="0"/>
      <dgm:spPr/>
    </dgm:pt>
    <dgm:pt modelId="{37E84CCB-AA15-431D-81F1-A4D9C5DAD7F5}" type="pres">
      <dgm:prSet presAssocID="{5D57D302-B03E-4328-8D2E-DE672954CB02}" presName="hierChild5" presStyleCnt="0"/>
      <dgm:spPr/>
    </dgm:pt>
    <dgm:pt modelId="{112DA32E-212A-460E-BBA8-FBC741730388}" type="pres">
      <dgm:prSet presAssocID="{7E2CDA5D-2EF3-4D3B-A8A6-C87D4B98A3AB}" presName="hierChild5" presStyleCnt="0"/>
      <dgm:spPr/>
    </dgm:pt>
    <dgm:pt modelId="{1E43B51D-3553-4F55-ACA5-A02D0CF1924D}" type="pres">
      <dgm:prSet presAssocID="{D2550E45-19B4-4281-865A-05AC915DB59F}" presName="hierChild5" presStyleCnt="0"/>
      <dgm:spPr/>
    </dgm:pt>
    <dgm:pt modelId="{0DCC662B-0092-40E2-A272-B90A50CD2BEA}" type="pres">
      <dgm:prSet presAssocID="{D1A32E34-247C-4A70-B655-FE1D97EA281C}" presName="hierChild3" presStyleCnt="0"/>
      <dgm:spPr/>
    </dgm:pt>
  </dgm:ptLst>
  <dgm:cxnLst>
    <dgm:cxn modelId="{10DEEE01-4E3D-40EA-9A4B-7977868A9A22}" srcId="{D2550E45-19B4-4281-865A-05AC915DB59F}" destId="{7E2CDA5D-2EF3-4D3B-A8A6-C87D4B98A3AB}" srcOrd="0" destOrd="0" parTransId="{5506A64D-ACF7-48EE-8E28-2B874394179D}" sibTransId="{8D8EA58B-41F6-4AF6-A214-2530B51071B7}"/>
    <dgm:cxn modelId="{4F00BC10-CC76-4412-A9F9-08DC9A127FEE}" type="presOf" srcId="{5506A64D-ACF7-48EE-8E28-2B874394179D}" destId="{959D97C5-6922-40E3-B312-10A89C0A25FD}" srcOrd="0" destOrd="0" presId="urn:microsoft.com/office/officeart/2009/3/layout/HorizontalOrganizationChart"/>
    <dgm:cxn modelId="{62B79715-91D8-4874-86AE-D6CA066E1D7F}" srcId="{5D57D302-B03E-4328-8D2E-DE672954CB02}" destId="{A69FA3A1-B153-4B73-BFA4-B11C68914AC2}" srcOrd="0" destOrd="0" parTransId="{EBC1BBA0-719F-44A2-B649-3BD57BBE3CC3}" sibTransId="{02D48E38-7781-4FE1-A138-5D575B79168D}"/>
    <dgm:cxn modelId="{ED336B1B-10AB-4520-97D3-532D6807CA22}" type="presOf" srcId="{884CD3AB-1080-44B4-8D68-A2C5A0C98655}" destId="{70F73C0E-4A17-4A50-94D7-4F1900137BAA}" srcOrd="0" destOrd="0" presId="urn:microsoft.com/office/officeart/2009/3/layout/HorizontalOrganizationChart"/>
    <dgm:cxn modelId="{B1910D28-1836-4FAC-8E96-B3BC99A8535D}" type="presOf" srcId="{5D57D302-B03E-4328-8D2E-DE672954CB02}" destId="{CB3EEA1B-EC20-4FB6-8ED1-C6A7AD0C2BA2}" srcOrd="1" destOrd="0" presId="urn:microsoft.com/office/officeart/2009/3/layout/HorizontalOrganizationChart"/>
    <dgm:cxn modelId="{EE63E229-4D12-4BEE-94DD-7F350C65FE79}" srcId="{D1A32E34-247C-4A70-B655-FE1D97EA281C}" destId="{4A519A5C-9E16-4F21-8F3D-B4D6F6A62606}" srcOrd="0" destOrd="0" parTransId="{113957C6-30C4-4910-B4E3-56A9479E16D5}" sibTransId="{C59F8433-82A6-49F2-B84B-61CBC3AA6477}"/>
    <dgm:cxn modelId="{12520F2E-A666-434E-ADBE-BF44BFDDC217}" type="presOf" srcId="{EBC1BBA0-719F-44A2-B649-3BD57BBE3CC3}" destId="{EC4006CD-A8B0-4254-8693-1B91AFD275F1}" srcOrd="0" destOrd="0" presId="urn:microsoft.com/office/officeart/2009/3/layout/HorizontalOrganizationChart"/>
    <dgm:cxn modelId="{79E1DA39-1849-43F2-A500-97B594FDC6A8}" srcId="{A69FA3A1-B153-4B73-BFA4-B11C68914AC2}" destId="{B2FF575E-11E6-479A-8A70-532F3223AC83}" srcOrd="0" destOrd="0" parTransId="{9D22934A-F43F-4823-9DFD-FEAB4701FC96}" sibTransId="{E8FB672C-F418-4C6E-BCD5-3B4DABA46FA1}"/>
    <dgm:cxn modelId="{F7A8D83E-99E5-4808-9CFF-3A4BD322432D}" type="presOf" srcId="{5D57D302-B03E-4328-8D2E-DE672954CB02}" destId="{F5871B57-F9A2-4DE1-BE73-171AAAB19BE3}" srcOrd="0" destOrd="0" presId="urn:microsoft.com/office/officeart/2009/3/layout/HorizontalOrganizationChart"/>
    <dgm:cxn modelId="{BEF4875D-6495-41E1-B9B9-685599110A61}" type="presOf" srcId="{113957C6-30C4-4910-B4E3-56A9479E16D5}" destId="{B1ACE612-592A-45EA-ACE3-553D3A33A1F2}" srcOrd="0" destOrd="0" presId="urn:microsoft.com/office/officeart/2009/3/layout/HorizontalOrganizationChart"/>
    <dgm:cxn modelId="{D076CB5E-7E17-4E02-BAE5-333A5EDD48EC}" type="presOf" srcId="{4BF43698-EE45-43BB-9C8A-A4B3989B4A8A}" destId="{603E59A6-F08D-4F35-88E7-42939D9174A9}" srcOrd="0" destOrd="0" presId="urn:microsoft.com/office/officeart/2009/3/layout/HorizontalOrganizationChart"/>
    <dgm:cxn modelId="{746D6C67-39C9-4AE9-B3D4-B84102C46DB4}" type="presOf" srcId="{4A519A5C-9E16-4F21-8F3D-B4D6F6A62606}" destId="{9C8C75B0-41FA-4B40-8522-605163A21A32}" srcOrd="0" destOrd="0" presId="urn:microsoft.com/office/officeart/2009/3/layout/HorizontalOrganizationChart"/>
    <dgm:cxn modelId="{154B5849-F100-4289-9544-4811C5D7C2FA}" type="presOf" srcId="{840C6994-82EC-426B-BA81-2F37BC185044}" destId="{1B1C1C69-7AE6-4E46-A729-3CC84719C547}" srcOrd="0" destOrd="0" presId="urn:microsoft.com/office/officeart/2009/3/layout/HorizontalOrganizationChart"/>
    <dgm:cxn modelId="{53E21B51-5A34-43E5-980F-26AE106A8A41}" type="presOf" srcId="{884CD3AB-1080-44B4-8D68-A2C5A0C98655}" destId="{C7CE7611-D9AC-41DE-A019-C18E816EAB43}" srcOrd="1" destOrd="0" presId="urn:microsoft.com/office/officeart/2009/3/layout/HorizontalOrganizationChart"/>
    <dgm:cxn modelId="{745B5872-84C0-46AB-811D-3B19410E4103}" type="presOf" srcId="{CFFBA2A8-836C-43DB-AE73-468679D85CDF}" destId="{2E20812E-9C75-4316-8A9F-AF1E8193901D}" srcOrd="0" destOrd="0" presId="urn:microsoft.com/office/officeart/2009/3/layout/HorizontalOrganizationChart"/>
    <dgm:cxn modelId="{D16F4F76-6856-4730-BCE9-9CF4103A5C44}" type="presOf" srcId="{A69FA3A1-B153-4B73-BFA4-B11C68914AC2}" destId="{49EC7D84-C35D-4AB5-9114-B6DE04B9EB88}" srcOrd="1" destOrd="0" presId="urn:microsoft.com/office/officeart/2009/3/layout/HorizontalOrganizationChart"/>
    <dgm:cxn modelId="{6304C578-4671-4CF1-B2A9-1493090E4C3A}" srcId="{840C6994-82EC-426B-BA81-2F37BC185044}" destId="{D1A32E34-247C-4A70-B655-FE1D97EA281C}" srcOrd="0" destOrd="0" parTransId="{8C0377A3-DC51-4AE1-89BF-62CFE972E752}" sibTransId="{3C0C8B89-EC37-4FB5-A45C-CE90225DC49B}"/>
    <dgm:cxn modelId="{7C1FCD79-C50F-4E0A-BCC3-C0D2603BEEBE}" srcId="{7E2CDA5D-2EF3-4D3B-A8A6-C87D4B98A3AB}" destId="{5D57D302-B03E-4328-8D2E-DE672954CB02}" srcOrd="0" destOrd="0" parTransId="{CFFBA2A8-836C-43DB-AE73-468679D85CDF}" sibTransId="{48A469D0-E6D8-40C4-BC31-42CD5F8AF56E}"/>
    <dgm:cxn modelId="{AA31438B-26EB-49D8-B3DF-B1343DCE9EB5}" type="presOf" srcId="{A75C3D2D-76D4-41A0-BF5E-1E690546315C}" destId="{954203E5-FC4F-4F6F-A4B7-BB75E0197BED}" srcOrd="0" destOrd="0" presId="urn:microsoft.com/office/officeart/2009/3/layout/HorizontalOrganizationChart"/>
    <dgm:cxn modelId="{EEDB448C-95BC-4D51-8F1A-411ED3AFDD9F}" type="presOf" srcId="{4A519A5C-9E16-4F21-8F3D-B4D6F6A62606}" destId="{41DC0A29-8D88-4CA7-8016-58C4E4AE52AA}" srcOrd="1" destOrd="0" presId="urn:microsoft.com/office/officeart/2009/3/layout/HorizontalOrganizationChart"/>
    <dgm:cxn modelId="{B0C5E692-3E90-401D-8997-C675B67EB5ED}" type="presOf" srcId="{9D22934A-F43F-4823-9DFD-FEAB4701FC96}" destId="{B0ED4E45-F32F-445A-8067-88311F367A2A}" srcOrd="0" destOrd="0" presId="urn:microsoft.com/office/officeart/2009/3/layout/HorizontalOrganizationChart"/>
    <dgm:cxn modelId="{D48B0198-2099-4614-8FDD-65ED9AA2CED7}" type="presOf" srcId="{A69FA3A1-B153-4B73-BFA4-B11C68914AC2}" destId="{79502F57-8B24-473C-8966-32FB1E2A7408}" srcOrd="0" destOrd="0" presId="urn:microsoft.com/office/officeart/2009/3/layout/HorizontalOrganizationChart"/>
    <dgm:cxn modelId="{2DEEEF98-A194-4012-BFF2-A9B24B3764B0}" type="presOf" srcId="{B2FF575E-11E6-479A-8A70-532F3223AC83}" destId="{5B28091C-2B5E-46C3-85C6-547E7A1791CA}" srcOrd="1" destOrd="0" presId="urn:microsoft.com/office/officeart/2009/3/layout/HorizontalOrganizationChart"/>
    <dgm:cxn modelId="{9162B49A-C082-44FB-AF91-5A993B4ADE1D}" type="presOf" srcId="{7E2CDA5D-2EF3-4D3B-A8A6-C87D4B98A3AB}" destId="{A3AEE9E9-FA3F-475C-9FB1-F4CD55C52B3A}" srcOrd="0" destOrd="0" presId="urn:microsoft.com/office/officeart/2009/3/layout/HorizontalOrganizationChart"/>
    <dgm:cxn modelId="{46417AA4-2D8B-4026-B8B4-F570F264E925}" type="presOf" srcId="{B2FF575E-11E6-479A-8A70-532F3223AC83}" destId="{873C15A0-F352-4779-9391-4FB06BC5A154}" srcOrd="0" destOrd="0" presId="urn:microsoft.com/office/officeart/2009/3/layout/HorizontalOrganizationChart"/>
    <dgm:cxn modelId="{21ED75A5-A8A6-458A-A3DE-CF75CF411D08}" srcId="{B2FF575E-11E6-479A-8A70-532F3223AC83}" destId="{884CD3AB-1080-44B4-8D68-A2C5A0C98655}" srcOrd="0" destOrd="0" parTransId="{6CF5815B-06C3-498C-8E61-B05C61F8FE5C}" sibTransId="{F52E8390-321D-499F-881A-A055AD548347}"/>
    <dgm:cxn modelId="{C2D3C1AE-7045-4287-B58C-A3A3FA7A26CE}" type="presOf" srcId="{D1A32E34-247C-4A70-B655-FE1D97EA281C}" destId="{BFAEBC60-964F-4098-85E2-622FFFC6A88E}" srcOrd="0" destOrd="0" presId="urn:microsoft.com/office/officeart/2009/3/layout/HorizontalOrganizationChart"/>
    <dgm:cxn modelId="{D36149BA-7FEA-4994-ABD6-0B7B73DD6694}" type="presOf" srcId="{D1A32E34-247C-4A70-B655-FE1D97EA281C}" destId="{6CF2ED4E-7491-450F-AC89-B7C7C39799D5}" srcOrd="1" destOrd="0" presId="urn:microsoft.com/office/officeart/2009/3/layout/HorizontalOrganizationChart"/>
    <dgm:cxn modelId="{570C15BB-7202-4A70-B55A-5622F63D4D7B}" type="presOf" srcId="{A75C3D2D-76D4-41A0-BF5E-1E690546315C}" destId="{00A52A16-DA49-4083-9624-1CC12DE31412}" srcOrd="1" destOrd="0" presId="urn:microsoft.com/office/officeart/2009/3/layout/HorizontalOrganizationChart"/>
    <dgm:cxn modelId="{B44AF4C2-1210-4907-BBF4-FCD1767CC3A6}" type="presOf" srcId="{7E2CDA5D-2EF3-4D3B-A8A6-C87D4B98A3AB}" destId="{0F3D8A11-73B7-41EB-A756-9450B88C5582}" srcOrd="1" destOrd="0" presId="urn:microsoft.com/office/officeart/2009/3/layout/HorizontalOrganizationChart"/>
    <dgm:cxn modelId="{5CE876C5-72BA-4EBD-AE2A-D31CD60C8100}" type="presOf" srcId="{D2550E45-19B4-4281-865A-05AC915DB59F}" destId="{D2CE0D12-18F6-43EF-A312-2D6DE703CD91}" srcOrd="1" destOrd="0" presId="urn:microsoft.com/office/officeart/2009/3/layout/HorizontalOrganizationChart"/>
    <dgm:cxn modelId="{36BBA4CB-6C37-46AE-8C57-ED32A88638C8}" type="presOf" srcId="{C3948E83-F8D6-4AD2-BAC1-362A9C40D561}" destId="{47CA96ED-12D2-4320-B230-2199B522DE38}" srcOrd="0" destOrd="0" presId="urn:microsoft.com/office/officeart/2009/3/layout/HorizontalOrganizationChart"/>
    <dgm:cxn modelId="{893CCBCE-DF77-4C52-8003-360B25EE8BE7}" srcId="{4A519A5C-9E16-4F21-8F3D-B4D6F6A62606}" destId="{A75C3D2D-76D4-41A0-BF5E-1E690546315C}" srcOrd="0" destOrd="0" parTransId="{C3948E83-F8D6-4AD2-BAC1-362A9C40D561}" sibTransId="{C4D4FA87-EF94-43AB-9ABB-1DCEA5F487F3}"/>
    <dgm:cxn modelId="{D9A8ACD4-CAB5-4ACA-AE21-341C91E2D83E}" type="presOf" srcId="{D2550E45-19B4-4281-865A-05AC915DB59F}" destId="{AEA148AE-E046-4048-8FF0-F5ED6A71FB41}" srcOrd="0" destOrd="0" presId="urn:microsoft.com/office/officeart/2009/3/layout/HorizontalOrganizationChart"/>
    <dgm:cxn modelId="{EA4869D7-FDC5-40A3-820F-EED29151075A}" type="presOf" srcId="{6CF5815B-06C3-498C-8E61-B05C61F8FE5C}" destId="{E1694465-2A3E-45D6-BD1A-FF535ECB6430}" srcOrd="0" destOrd="0" presId="urn:microsoft.com/office/officeart/2009/3/layout/HorizontalOrganizationChart"/>
    <dgm:cxn modelId="{2FF140F8-2305-45C7-9D51-D185B36BA131}" srcId="{D1A32E34-247C-4A70-B655-FE1D97EA281C}" destId="{D2550E45-19B4-4281-865A-05AC915DB59F}" srcOrd="1" destOrd="0" parTransId="{4BF43698-EE45-43BB-9C8A-A4B3989B4A8A}" sibTransId="{DEDA02DC-0078-4DC9-9782-059FBE78AF13}"/>
    <dgm:cxn modelId="{B074BBFF-C756-4424-9DC8-8E76C99347A0}" type="presParOf" srcId="{1B1C1C69-7AE6-4E46-A729-3CC84719C547}" destId="{E869035A-8B28-4312-A813-8939F53C1525}" srcOrd="0" destOrd="0" presId="urn:microsoft.com/office/officeart/2009/3/layout/HorizontalOrganizationChart"/>
    <dgm:cxn modelId="{5FFF355A-1A72-4001-B390-DF0D3E02613C}" type="presParOf" srcId="{E869035A-8B28-4312-A813-8939F53C1525}" destId="{4DE33B5D-1791-4CB2-8A85-B4B6DD253FAC}" srcOrd="0" destOrd="0" presId="urn:microsoft.com/office/officeart/2009/3/layout/HorizontalOrganizationChart"/>
    <dgm:cxn modelId="{816DED4B-9897-4A22-82C8-AC8FE1F957E1}" type="presParOf" srcId="{4DE33B5D-1791-4CB2-8A85-B4B6DD253FAC}" destId="{BFAEBC60-964F-4098-85E2-622FFFC6A88E}" srcOrd="0" destOrd="0" presId="urn:microsoft.com/office/officeart/2009/3/layout/HorizontalOrganizationChart"/>
    <dgm:cxn modelId="{5807D201-B3A7-4828-B62D-C8ED18021344}" type="presParOf" srcId="{4DE33B5D-1791-4CB2-8A85-B4B6DD253FAC}" destId="{6CF2ED4E-7491-450F-AC89-B7C7C39799D5}" srcOrd="1" destOrd="0" presId="urn:microsoft.com/office/officeart/2009/3/layout/HorizontalOrganizationChart"/>
    <dgm:cxn modelId="{5B9BE36E-1F14-4084-B263-A7EA9DD1E594}" type="presParOf" srcId="{E869035A-8B28-4312-A813-8939F53C1525}" destId="{1918FEE1-4596-4AC2-98C7-FF13A192A4C3}" srcOrd="1" destOrd="0" presId="urn:microsoft.com/office/officeart/2009/3/layout/HorizontalOrganizationChart"/>
    <dgm:cxn modelId="{F11D307D-7CC5-486D-8AB1-E842AE2CA55C}" type="presParOf" srcId="{1918FEE1-4596-4AC2-98C7-FF13A192A4C3}" destId="{B1ACE612-592A-45EA-ACE3-553D3A33A1F2}" srcOrd="0" destOrd="0" presId="urn:microsoft.com/office/officeart/2009/3/layout/HorizontalOrganizationChart"/>
    <dgm:cxn modelId="{2E3905AB-382F-4667-8E97-10900F3891BF}" type="presParOf" srcId="{1918FEE1-4596-4AC2-98C7-FF13A192A4C3}" destId="{90376AE2-3ECC-4BB0-AE59-F971429B9D79}" srcOrd="1" destOrd="0" presId="urn:microsoft.com/office/officeart/2009/3/layout/HorizontalOrganizationChart"/>
    <dgm:cxn modelId="{3D479126-F79B-40EE-B5C8-3CFB1E3FD6CD}" type="presParOf" srcId="{90376AE2-3ECC-4BB0-AE59-F971429B9D79}" destId="{C18396F3-3FEB-4E84-A21B-B3F911B3BDB6}" srcOrd="0" destOrd="0" presId="urn:microsoft.com/office/officeart/2009/3/layout/HorizontalOrganizationChart"/>
    <dgm:cxn modelId="{4379D86B-8901-4719-8F74-957CA4590F60}" type="presParOf" srcId="{C18396F3-3FEB-4E84-A21B-B3F911B3BDB6}" destId="{9C8C75B0-41FA-4B40-8522-605163A21A32}" srcOrd="0" destOrd="0" presId="urn:microsoft.com/office/officeart/2009/3/layout/HorizontalOrganizationChart"/>
    <dgm:cxn modelId="{9493BB24-9E9C-4874-AE06-DC1527F01824}" type="presParOf" srcId="{C18396F3-3FEB-4E84-A21B-B3F911B3BDB6}" destId="{41DC0A29-8D88-4CA7-8016-58C4E4AE52AA}" srcOrd="1" destOrd="0" presId="urn:microsoft.com/office/officeart/2009/3/layout/HorizontalOrganizationChart"/>
    <dgm:cxn modelId="{D80CE496-F996-489E-8924-4166FA593F30}" type="presParOf" srcId="{90376AE2-3ECC-4BB0-AE59-F971429B9D79}" destId="{C796F5B6-6C7E-423D-BDDE-FA6D03551361}" srcOrd="1" destOrd="0" presId="urn:microsoft.com/office/officeart/2009/3/layout/HorizontalOrganizationChart"/>
    <dgm:cxn modelId="{320E7523-B1D2-4764-AD0F-C9D2C437320D}" type="presParOf" srcId="{C796F5B6-6C7E-423D-BDDE-FA6D03551361}" destId="{47CA96ED-12D2-4320-B230-2199B522DE38}" srcOrd="0" destOrd="0" presId="urn:microsoft.com/office/officeart/2009/3/layout/HorizontalOrganizationChart"/>
    <dgm:cxn modelId="{D5607F08-536E-4172-ABFD-E7B78E771F48}" type="presParOf" srcId="{C796F5B6-6C7E-423D-BDDE-FA6D03551361}" destId="{ABC27156-18D7-4EB7-9AE1-6C275F5053E0}" srcOrd="1" destOrd="0" presId="urn:microsoft.com/office/officeart/2009/3/layout/HorizontalOrganizationChart"/>
    <dgm:cxn modelId="{6211B5E1-332D-42EE-A0DE-0F764CF368F1}" type="presParOf" srcId="{ABC27156-18D7-4EB7-9AE1-6C275F5053E0}" destId="{9B1A945C-D7B6-4390-8801-C1B3B79E319F}" srcOrd="0" destOrd="0" presId="urn:microsoft.com/office/officeart/2009/3/layout/HorizontalOrganizationChart"/>
    <dgm:cxn modelId="{229898E7-7A62-4E19-9636-1076D92D41B5}" type="presParOf" srcId="{9B1A945C-D7B6-4390-8801-C1B3B79E319F}" destId="{954203E5-FC4F-4F6F-A4B7-BB75E0197BED}" srcOrd="0" destOrd="0" presId="urn:microsoft.com/office/officeart/2009/3/layout/HorizontalOrganizationChart"/>
    <dgm:cxn modelId="{525308C6-3FB7-4B54-9196-B5F3E2D22DB4}" type="presParOf" srcId="{9B1A945C-D7B6-4390-8801-C1B3B79E319F}" destId="{00A52A16-DA49-4083-9624-1CC12DE31412}" srcOrd="1" destOrd="0" presId="urn:microsoft.com/office/officeart/2009/3/layout/HorizontalOrganizationChart"/>
    <dgm:cxn modelId="{9C1FFF65-6514-484F-A239-D3FA093372CC}" type="presParOf" srcId="{ABC27156-18D7-4EB7-9AE1-6C275F5053E0}" destId="{8CC72A44-7F3B-4ABB-A50E-7DB45DC8F8D9}" srcOrd="1" destOrd="0" presId="urn:microsoft.com/office/officeart/2009/3/layout/HorizontalOrganizationChart"/>
    <dgm:cxn modelId="{0E7562CE-4841-49A5-A6DD-C9E8137330BB}" type="presParOf" srcId="{ABC27156-18D7-4EB7-9AE1-6C275F5053E0}" destId="{9F9A11D4-68EF-428F-9CBD-810665ED52AD}" srcOrd="2" destOrd="0" presId="urn:microsoft.com/office/officeart/2009/3/layout/HorizontalOrganizationChart"/>
    <dgm:cxn modelId="{4AC13EC8-8409-4051-8041-CAD03A054D72}" type="presParOf" srcId="{90376AE2-3ECC-4BB0-AE59-F971429B9D79}" destId="{7208521D-2E11-4DA1-ABA9-1C9D86B62324}" srcOrd="2" destOrd="0" presId="urn:microsoft.com/office/officeart/2009/3/layout/HorizontalOrganizationChart"/>
    <dgm:cxn modelId="{AD691E56-B827-493E-BA7B-9B8374124F8F}" type="presParOf" srcId="{1918FEE1-4596-4AC2-98C7-FF13A192A4C3}" destId="{603E59A6-F08D-4F35-88E7-42939D9174A9}" srcOrd="2" destOrd="0" presId="urn:microsoft.com/office/officeart/2009/3/layout/HorizontalOrganizationChart"/>
    <dgm:cxn modelId="{F75070AF-89F4-428D-B63A-A9E965DB2611}" type="presParOf" srcId="{1918FEE1-4596-4AC2-98C7-FF13A192A4C3}" destId="{8721C795-07B0-4283-87D7-E62DD7868D09}" srcOrd="3" destOrd="0" presId="urn:microsoft.com/office/officeart/2009/3/layout/HorizontalOrganizationChart"/>
    <dgm:cxn modelId="{6150AA24-8319-4C55-BBD7-0CC8642CF6A5}" type="presParOf" srcId="{8721C795-07B0-4283-87D7-E62DD7868D09}" destId="{9553012E-6256-4C77-89A6-2CB7D7CB6FEC}" srcOrd="0" destOrd="0" presId="urn:microsoft.com/office/officeart/2009/3/layout/HorizontalOrganizationChart"/>
    <dgm:cxn modelId="{5395950C-F338-40FC-A3C6-40BC5E67C190}" type="presParOf" srcId="{9553012E-6256-4C77-89A6-2CB7D7CB6FEC}" destId="{AEA148AE-E046-4048-8FF0-F5ED6A71FB41}" srcOrd="0" destOrd="0" presId="urn:microsoft.com/office/officeart/2009/3/layout/HorizontalOrganizationChart"/>
    <dgm:cxn modelId="{84FB9735-D69D-43FA-BC2B-49E4FFF57B28}" type="presParOf" srcId="{9553012E-6256-4C77-89A6-2CB7D7CB6FEC}" destId="{D2CE0D12-18F6-43EF-A312-2D6DE703CD91}" srcOrd="1" destOrd="0" presId="urn:microsoft.com/office/officeart/2009/3/layout/HorizontalOrganizationChart"/>
    <dgm:cxn modelId="{22E22013-5FE3-4EB1-A537-DE31537ECF47}" type="presParOf" srcId="{8721C795-07B0-4283-87D7-E62DD7868D09}" destId="{678D6CB8-57D4-4979-A160-C0EB645C3ED6}" srcOrd="1" destOrd="0" presId="urn:microsoft.com/office/officeart/2009/3/layout/HorizontalOrganizationChart"/>
    <dgm:cxn modelId="{97551C38-B693-437A-9105-487EDACE050C}" type="presParOf" srcId="{678D6CB8-57D4-4979-A160-C0EB645C3ED6}" destId="{959D97C5-6922-40E3-B312-10A89C0A25FD}" srcOrd="0" destOrd="0" presId="urn:microsoft.com/office/officeart/2009/3/layout/HorizontalOrganizationChart"/>
    <dgm:cxn modelId="{8D788A25-3EBF-4336-B38E-0257A7C795F8}" type="presParOf" srcId="{678D6CB8-57D4-4979-A160-C0EB645C3ED6}" destId="{0667FC6A-D8E1-4E13-98DD-210323995ACA}" srcOrd="1" destOrd="0" presId="urn:microsoft.com/office/officeart/2009/3/layout/HorizontalOrganizationChart"/>
    <dgm:cxn modelId="{EAF61C6A-16F6-4357-9015-B37D9565A04F}" type="presParOf" srcId="{0667FC6A-D8E1-4E13-98DD-210323995ACA}" destId="{F2C29630-7C5B-4446-95A4-EF1752831D5D}" srcOrd="0" destOrd="0" presId="urn:microsoft.com/office/officeart/2009/3/layout/HorizontalOrganizationChart"/>
    <dgm:cxn modelId="{2EDB3114-B49E-4A3E-8320-C26D70A7B38A}" type="presParOf" srcId="{F2C29630-7C5B-4446-95A4-EF1752831D5D}" destId="{A3AEE9E9-FA3F-475C-9FB1-F4CD55C52B3A}" srcOrd="0" destOrd="0" presId="urn:microsoft.com/office/officeart/2009/3/layout/HorizontalOrganizationChart"/>
    <dgm:cxn modelId="{2A2C0AFE-A3A3-4C31-92B2-B9B869FE4F1D}" type="presParOf" srcId="{F2C29630-7C5B-4446-95A4-EF1752831D5D}" destId="{0F3D8A11-73B7-41EB-A756-9450B88C5582}" srcOrd="1" destOrd="0" presId="urn:microsoft.com/office/officeart/2009/3/layout/HorizontalOrganizationChart"/>
    <dgm:cxn modelId="{E6E0FFAD-189C-4CC4-AD4F-8B62FB2088D0}" type="presParOf" srcId="{0667FC6A-D8E1-4E13-98DD-210323995ACA}" destId="{D95B4C4A-A861-447F-8EF2-A714CF7B352A}" srcOrd="1" destOrd="0" presId="urn:microsoft.com/office/officeart/2009/3/layout/HorizontalOrganizationChart"/>
    <dgm:cxn modelId="{EC43FDDB-B669-4297-A71F-C989A64C5089}" type="presParOf" srcId="{D95B4C4A-A861-447F-8EF2-A714CF7B352A}" destId="{2E20812E-9C75-4316-8A9F-AF1E8193901D}" srcOrd="0" destOrd="0" presId="urn:microsoft.com/office/officeart/2009/3/layout/HorizontalOrganizationChart"/>
    <dgm:cxn modelId="{554D0351-8FE6-46DB-8E27-82654252FF7C}" type="presParOf" srcId="{D95B4C4A-A861-447F-8EF2-A714CF7B352A}" destId="{0C44857D-8F8D-4671-BA9D-B32820D05231}" srcOrd="1" destOrd="0" presId="urn:microsoft.com/office/officeart/2009/3/layout/HorizontalOrganizationChart"/>
    <dgm:cxn modelId="{9ED7D5AA-0322-478E-A662-6E60E68CDBA3}" type="presParOf" srcId="{0C44857D-8F8D-4671-BA9D-B32820D05231}" destId="{CF89BAC9-B2D7-4035-B323-D0F42675B25D}" srcOrd="0" destOrd="0" presId="urn:microsoft.com/office/officeart/2009/3/layout/HorizontalOrganizationChart"/>
    <dgm:cxn modelId="{FBE8C49A-425D-4DED-BC31-B7685870E249}" type="presParOf" srcId="{CF89BAC9-B2D7-4035-B323-D0F42675B25D}" destId="{F5871B57-F9A2-4DE1-BE73-171AAAB19BE3}" srcOrd="0" destOrd="0" presId="urn:microsoft.com/office/officeart/2009/3/layout/HorizontalOrganizationChart"/>
    <dgm:cxn modelId="{CE309D6D-D50D-479A-A876-42DF817CD8F2}" type="presParOf" srcId="{CF89BAC9-B2D7-4035-B323-D0F42675B25D}" destId="{CB3EEA1B-EC20-4FB6-8ED1-C6A7AD0C2BA2}" srcOrd="1" destOrd="0" presId="urn:microsoft.com/office/officeart/2009/3/layout/HorizontalOrganizationChart"/>
    <dgm:cxn modelId="{5B740533-5AFF-4ABA-B0F6-D0DACF7A7C97}" type="presParOf" srcId="{0C44857D-8F8D-4671-BA9D-B32820D05231}" destId="{CB418AC4-05C6-43A3-8C2E-4BD6BE6094E9}" srcOrd="1" destOrd="0" presId="urn:microsoft.com/office/officeart/2009/3/layout/HorizontalOrganizationChart"/>
    <dgm:cxn modelId="{450A21E6-E754-4F5B-AB58-E9CAFA8E902E}" type="presParOf" srcId="{CB418AC4-05C6-43A3-8C2E-4BD6BE6094E9}" destId="{EC4006CD-A8B0-4254-8693-1B91AFD275F1}" srcOrd="0" destOrd="0" presId="urn:microsoft.com/office/officeart/2009/3/layout/HorizontalOrganizationChart"/>
    <dgm:cxn modelId="{602F4AF9-B6F9-41B3-AEE9-327D426599CD}" type="presParOf" srcId="{CB418AC4-05C6-43A3-8C2E-4BD6BE6094E9}" destId="{9F541663-8ED8-4DB7-8673-E15D2BDB6663}" srcOrd="1" destOrd="0" presId="urn:microsoft.com/office/officeart/2009/3/layout/HorizontalOrganizationChart"/>
    <dgm:cxn modelId="{2BAC4BFF-0645-404D-AD6E-BED660333091}" type="presParOf" srcId="{9F541663-8ED8-4DB7-8673-E15D2BDB6663}" destId="{41444619-C4BE-4E89-96FF-C64BE8A252EF}" srcOrd="0" destOrd="0" presId="urn:microsoft.com/office/officeart/2009/3/layout/HorizontalOrganizationChart"/>
    <dgm:cxn modelId="{371F4052-45BD-4E93-A49F-A02F6A469C54}" type="presParOf" srcId="{41444619-C4BE-4E89-96FF-C64BE8A252EF}" destId="{79502F57-8B24-473C-8966-32FB1E2A7408}" srcOrd="0" destOrd="0" presId="urn:microsoft.com/office/officeart/2009/3/layout/HorizontalOrganizationChart"/>
    <dgm:cxn modelId="{81E737E7-DF15-4104-A931-3288C8A859FC}" type="presParOf" srcId="{41444619-C4BE-4E89-96FF-C64BE8A252EF}" destId="{49EC7D84-C35D-4AB5-9114-B6DE04B9EB88}" srcOrd="1" destOrd="0" presId="urn:microsoft.com/office/officeart/2009/3/layout/HorizontalOrganizationChart"/>
    <dgm:cxn modelId="{921216EF-D563-4D78-9876-FAAD16C948CD}" type="presParOf" srcId="{9F541663-8ED8-4DB7-8673-E15D2BDB6663}" destId="{EA209E6F-3FDF-4E49-980B-B7DC3F89C731}" srcOrd="1" destOrd="0" presId="urn:microsoft.com/office/officeart/2009/3/layout/HorizontalOrganizationChart"/>
    <dgm:cxn modelId="{88C0005B-90A1-4001-975D-1D4F7E755592}" type="presParOf" srcId="{EA209E6F-3FDF-4E49-980B-B7DC3F89C731}" destId="{B0ED4E45-F32F-445A-8067-88311F367A2A}" srcOrd="0" destOrd="0" presId="urn:microsoft.com/office/officeart/2009/3/layout/HorizontalOrganizationChart"/>
    <dgm:cxn modelId="{D1F566C5-6C30-4676-B440-37249312C083}" type="presParOf" srcId="{EA209E6F-3FDF-4E49-980B-B7DC3F89C731}" destId="{C53760AE-8C00-495C-B618-9273D913E6B7}" srcOrd="1" destOrd="0" presId="urn:microsoft.com/office/officeart/2009/3/layout/HorizontalOrganizationChart"/>
    <dgm:cxn modelId="{40C5CA0B-D38F-4E70-AFE4-168CC9649AEF}" type="presParOf" srcId="{C53760AE-8C00-495C-B618-9273D913E6B7}" destId="{AC3C9DCF-9EA8-4770-B1A1-92E88436BE9D}" srcOrd="0" destOrd="0" presId="urn:microsoft.com/office/officeart/2009/3/layout/HorizontalOrganizationChart"/>
    <dgm:cxn modelId="{4FA0DDF8-0202-462D-A092-664758E5776D}" type="presParOf" srcId="{AC3C9DCF-9EA8-4770-B1A1-92E88436BE9D}" destId="{873C15A0-F352-4779-9391-4FB06BC5A154}" srcOrd="0" destOrd="0" presId="urn:microsoft.com/office/officeart/2009/3/layout/HorizontalOrganizationChart"/>
    <dgm:cxn modelId="{508B9E3E-BAA5-42A7-A79F-2D17A09B4AEB}" type="presParOf" srcId="{AC3C9DCF-9EA8-4770-B1A1-92E88436BE9D}" destId="{5B28091C-2B5E-46C3-85C6-547E7A1791CA}" srcOrd="1" destOrd="0" presId="urn:microsoft.com/office/officeart/2009/3/layout/HorizontalOrganizationChart"/>
    <dgm:cxn modelId="{F192FEFE-BC22-4548-9D25-C67395F1E240}" type="presParOf" srcId="{C53760AE-8C00-495C-B618-9273D913E6B7}" destId="{AACE0900-EC30-489C-A184-F3C54C2210D7}" srcOrd="1" destOrd="0" presId="urn:microsoft.com/office/officeart/2009/3/layout/HorizontalOrganizationChart"/>
    <dgm:cxn modelId="{0D749DD9-AD44-4939-B821-5BD722FF06D4}" type="presParOf" srcId="{AACE0900-EC30-489C-A184-F3C54C2210D7}" destId="{E1694465-2A3E-45D6-BD1A-FF535ECB6430}" srcOrd="0" destOrd="0" presId="urn:microsoft.com/office/officeart/2009/3/layout/HorizontalOrganizationChart"/>
    <dgm:cxn modelId="{2DE803ED-EDF7-49F4-B0ED-B6D7D7E5E1F8}" type="presParOf" srcId="{AACE0900-EC30-489C-A184-F3C54C2210D7}" destId="{76464F22-6668-4236-A2A1-E3F314663AAE}" srcOrd="1" destOrd="0" presId="urn:microsoft.com/office/officeart/2009/3/layout/HorizontalOrganizationChart"/>
    <dgm:cxn modelId="{8A34386B-0820-4D95-9F75-F3AA987E3C30}" type="presParOf" srcId="{76464F22-6668-4236-A2A1-E3F314663AAE}" destId="{2137A0FF-D414-4CED-A7CA-EAF148FB9A9E}" srcOrd="0" destOrd="0" presId="urn:microsoft.com/office/officeart/2009/3/layout/HorizontalOrganizationChart"/>
    <dgm:cxn modelId="{14D7A05E-6FBC-4A37-89A4-711DB07D01CE}" type="presParOf" srcId="{2137A0FF-D414-4CED-A7CA-EAF148FB9A9E}" destId="{70F73C0E-4A17-4A50-94D7-4F1900137BAA}" srcOrd="0" destOrd="0" presId="urn:microsoft.com/office/officeart/2009/3/layout/HorizontalOrganizationChart"/>
    <dgm:cxn modelId="{31A62FA5-7D12-4641-BAD4-ADF82451C80F}" type="presParOf" srcId="{2137A0FF-D414-4CED-A7CA-EAF148FB9A9E}" destId="{C7CE7611-D9AC-41DE-A019-C18E816EAB43}" srcOrd="1" destOrd="0" presId="urn:microsoft.com/office/officeart/2009/3/layout/HorizontalOrganizationChart"/>
    <dgm:cxn modelId="{84F90852-6132-4B39-91F6-99ED0A26B185}" type="presParOf" srcId="{76464F22-6668-4236-A2A1-E3F314663AAE}" destId="{AB0FB850-C8A0-45D6-8233-D935B1657078}" srcOrd="1" destOrd="0" presId="urn:microsoft.com/office/officeart/2009/3/layout/HorizontalOrganizationChart"/>
    <dgm:cxn modelId="{EE2D3D22-C303-4D14-8D18-1E005BE324AC}" type="presParOf" srcId="{76464F22-6668-4236-A2A1-E3F314663AAE}" destId="{B5A283B4-CF95-4575-8B31-46C15B493933}" srcOrd="2" destOrd="0" presId="urn:microsoft.com/office/officeart/2009/3/layout/HorizontalOrganizationChart"/>
    <dgm:cxn modelId="{FB123CD4-D1E6-4174-BD7D-FD973305FB05}" type="presParOf" srcId="{C53760AE-8C00-495C-B618-9273D913E6B7}" destId="{2DA46A7B-4329-49B5-AC22-A9F52218DA97}" srcOrd="2" destOrd="0" presId="urn:microsoft.com/office/officeart/2009/3/layout/HorizontalOrganizationChart"/>
    <dgm:cxn modelId="{122B5623-C68E-44DC-921E-2B0FD2D2D0D0}" type="presParOf" srcId="{9F541663-8ED8-4DB7-8673-E15D2BDB6663}" destId="{0237DCAD-21ED-4411-BB90-4F8EB80CA5FF}" srcOrd="2" destOrd="0" presId="urn:microsoft.com/office/officeart/2009/3/layout/HorizontalOrganizationChart"/>
    <dgm:cxn modelId="{8BD1EF7D-6017-4E2B-9900-7DA87AEFBD34}" type="presParOf" srcId="{0C44857D-8F8D-4671-BA9D-B32820D05231}" destId="{37E84CCB-AA15-431D-81F1-A4D9C5DAD7F5}" srcOrd="2" destOrd="0" presId="urn:microsoft.com/office/officeart/2009/3/layout/HorizontalOrganizationChart"/>
    <dgm:cxn modelId="{7EBF21F8-B51E-4FFE-9BAF-A9B7EACB4EA1}" type="presParOf" srcId="{0667FC6A-D8E1-4E13-98DD-210323995ACA}" destId="{112DA32E-212A-460E-BBA8-FBC741730388}" srcOrd="2" destOrd="0" presId="urn:microsoft.com/office/officeart/2009/3/layout/HorizontalOrganizationChart"/>
    <dgm:cxn modelId="{9E4EE878-ED2F-43EE-8707-18833E4072E9}" type="presParOf" srcId="{8721C795-07B0-4283-87D7-E62DD7868D09}" destId="{1E43B51D-3553-4F55-ACA5-A02D0CF1924D}" srcOrd="2" destOrd="0" presId="urn:microsoft.com/office/officeart/2009/3/layout/HorizontalOrganizationChart"/>
    <dgm:cxn modelId="{CDA1335B-4FB2-4EAE-95BC-A9BB0D73F504}" type="presParOf" srcId="{E869035A-8B28-4312-A813-8939F53C1525}" destId="{0DCC662B-0092-40E2-A272-B90A50CD2B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4465-2A3E-45D6-BD1A-FF535ECB6430}">
      <dsp:nvSpPr>
        <dsp:cNvPr id="0" name=""/>
        <dsp:cNvSpPr/>
      </dsp:nvSpPr>
      <dsp:spPr>
        <a:xfrm>
          <a:off x="8753939" y="3845005"/>
          <a:ext cx="252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4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D4E45-F32F-445A-8067-88311F367A2A}">
      <dsp:nvSpPr>
        <dsp:cNvPr id="0" name=""/>
        <dsp:cNvSpPr/>
      </dsp:nvSpPr>
      <dsp:spPr>
        <a:xfrm>
          <a:off x="7193165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006CD-A8B0-4254-8693-1B91AFD275F1}">
      <dsp:nvSpPr>
        <dsp:cNvPr id="0" name=""/>
        <dsp:cNvSpPr/>
      </dsp:nvSpPr>
      <dsp:spPr>
        <a:xfrm>
          <a:off x="5632390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812E-9C75-4316-8A9F-AF1E8193901D}">
      <dsp:nvSpPr>
        <dsp:cNvPr id="0" name=""/>
        <dsp:cNvSpPr/>
      </dsp:nvSpPr>
      <dsp:spPr>
        <a:xfrm>
          <a:off x="4071616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97C5-6922-40E3-B312-10A89C0A25FD}">
      <dsp:nvSpPr>
        <dsp:cNvPr id="0" name=""/>
        <dsp:cNvSpPr/>
      </dsp:nvSpPr>
      <dsp:spPr>
        <a:xfrm>
          <a:off x="2864292" y="3024854"/>
          <a:ext cx="270690" cy="865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25" y="0"/>
              </a:lnTo>
              <a:lnTo>
                <a:pt x="140625" y="865870"/>
              </a:lnTo>
              <a:lnTo>
                <a:pt x="270690" y="865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59A6-F08D-4F35-88E7-42939D9174A9}">
      <dsp:nvSpPr>
        <dsp:cNvPr id="0" name=""/>
        <dsp:cNvSpPr/>
      </dsp:nvSpPr>
      <dsp:spPr>
        <a:xfrm>
          <a:off x="1300645" y="2049003"/>
          <a:ext cx="263001" cy="97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936" y="0"/>
              </a:lnTo>
              <a:lnTo>
                <a:pt x="132936" y="975851"/>
              </a:lnTo>
              <a:lnTo>
                <a:pt x="263001" y="9758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A96ED-12D2-4320-B230-2199B522DE38}">
      <dsp:nvSpPr>
        <dsp:cNvPr id="0" name=""/>
        <dsp:cNvSpPr/>
      </dsp:nvSpPr>
      <dsp:spPr>
        <a:xfrm>
          <a:off x="2864292" y="745868"/>
          <a:ext cx="812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811"/>
              </a:moveTo>
              <a:lnTo>
                <a:pt x="682435" y="70811"/>
              </a:lnTo>
              <a:lnTo>
                <a:pt x="682435" y="45720"/>
              </a:lnTo>
              <a:lnTo>
                <a:pt x="81250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E612-592A-45EA-ACE3-553D3A33A1F2}">
      <dsp:nvSpPr>
        <dsp:cNvPr id="0" name=""/>
        <dsp:cNvSpPr/>
      </dsp:nvSpPr>
      <dsp:spPr>
        <a:xfrm>
          <a:off x="1300645" y="816679"/>
          <a:ext cx="263001" cy="1232324"/>
        </a:xfrm>
        <a:custGeom>
          <a:avLst/>
          <a:gdLst/>
          <a:ahLst/>
          <a:cxnLst/>
          <a:rect l="0" t="0" r="0" b="0"/>
          <a:pathLst>
            <a:path>
              <a:moveTo>
                <a:pt x="0" y="1232324"/>
              </a:moveTo>
              <a:lnTo>
                <a:pt x="132936" y="1232324"/>
              </a:lnTo>
              <a:lnTo>
                <a:pt x="132936" y="0"/>
              </a:lnTo>
              <a:lnTo>
                <a:pt x="26300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EBC60-964F-4098-85E2-622FFFC6A88E}">
      <dsp:nvSpPr>
        <dsp:cNvPr id="0" name=""/>
        <dsp:cNvSpPr/>
      </dsp:nvSpPr>
      <dsp:spPr>
        <a:xfrm>
          <a:off x="0" y="1559013"/>
          <a:ext cx="1300645" cy="979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Basic-Test </a:t>
          </a:r>
        </a:p>
      </dsp:txBody>
      <dsp:txXfrm>
        <a:off x="0" y="1559013"/>
        <a:ext cx="1300645" cy="979980"/>
      </dsp:txXfrm>
    </dsp:sp>
    <dsp:sp modelId="{9C8C75B0-41FA-4B40-8522-605163A21A32}">
      <dsp:nvSpPr>
        <dsp:cNvPr id="0" name=""/>
        <dsp:cNvSpPr/>
      </dsp:nvSpPr>
      <dsp:spPr>
        <a:xfrm>
          <a:off x="1563646" y="254807"/>
          <a:ext cx="1300645" cy="1123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B2P</a:t>
          </a:r>
        </a:p>
      </dsp:txBody>
      <dsp:txXfrm>
        <a:off x="1563646" y="254807"/>
        <a:ext cx="1300645" cy="1123742"/>
      </dsp:txXfrm>
    </dsp:sp>
    <dsp:sp modelId="{954203E5-FC4F-4F6F-A4B7-BB75E0197BED}">
      <dsp:nvSpPr>
        <dsp:cNvPr id="0" name=""/>
        <dsp:cNvSpPr/>
      </dsp:nvSpPr>
      <dsp:spPr>
        <a:xfrm>
          <a:off x="3676792" y="348975"/>
          <a:ext cx="1521937" cy="885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to Professional 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 Months</a:t>
          </a:r>
        </a:p>
      </dsp:txBody>
      <dsp:txXfrm>
        <a:off x="3676792" y="348975"/>
        <a:ext cx="1521937" cy="885225"/>
      </dsp:txXfrm>
    </dsp:sp>
    <dsp:sp modelId="{AEA148AE-E046-4048-8FF0-F5ED6A71FB41}">
      <dsp:nvSpPr>
        <dsp:cNvPr id="0" name=""/>
        <dsp:cNvSpPr/>
      </dsp:nvSpPr>
      <dsp:spPr>
        <a:xfrm>
          <a:off x="1563646" y="2480918"/>
          <a:ext cx="1300645" cy="1087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P2E</a:t>
          </a:r>
        </a:p>
      </dsp:txBody>
      <dsp:txXfrm>
        <a:off x="1563646" y="2480918"/>
        <a:ext cx="1300645" cy="1087873"/>
      </dsp:txXfrm>
    </dsp:sp>
    <dsp:sp modelId="{A3AEE9E9-FA3F-475C-9FB1-F4CD55C52B3A}">
      <dsp:nvSpPr>
        <dsp:cNvPr id="0" name=""/>
        <dsp:cNvSpPr/>
      </dsp:nvSpPr>
      <dsp:spPr>
        <a:xfrm>
          <a:off x="3134982" y="3497300"/>
          <a:ext cx="936633" cy="786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Start-Training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 Month </a:t>
          </a:r>
        </a:p>
      </dsp:txBody>
      <dsp:txXfrm>
        <a:off x="3134982" y="3497300"/>
        <a:ext cx="936633" cy="786848"/>
      </dsp:txXfrm>
    </dsp:sp>
    <dsp:sp modelId="{F5871B57-F9A2-4DE1-BE73-171AAAB19BE3}">
      <dsp:nvSpPr>
        <dsp:cNvPr id="0" name=""/>
        <dsp:cNvSpPr/>
      </dsp:nvSpPr>
      <dsp:spPr>
        <a:xfrm>
          <a:off x="4331745" y="3692376"/>
          <a:ext cx="1300645" cy="3966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P2E-Prerequisite-Test</a:t>
          </a:r>
        </a:p>
      </dsp:txBody>
      <dsp:txXfrm>
        <a:off x="4331745" y="3692376"/>
        <a:ext cx="1300645" cy="396696"/>
      </dsp:txXfrm>
    </dsp:sp>
    <dsp:sp modelId="{79502F57-8B24-473C-8966-32FB1E2A7408}">
      <dsp:nvSpPr>
        <dsp:cNvPr id="0" name=""/>
        <dsp:cNvSpPr/>
      </dsp:nvSpPr>
      <dsp:spPr>
        <a:xfrm>
          <a:off x="5892519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Live Project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 months</a:t>
          </a:r>
        </a:p>
      </dsp:txBody>
      <dsp:txXfrm>
        <a:off x="5892519" y="3692376"/>
        <a:ext cx="1300645" cy="396696"/>
      </dsp:txXfrm>
    </dsp:sp>
    <dsp:sp modelId="{873C15A0-F352-4779-9391-4FB06BC5A154}">
      <dsp:nvSpPr>
        <dsp:cNvPr id="0" name=""/>
        <dsp:cNvSpPr/>
      </dsp:nvSpPr>
      <dsp:spPr>
        <a:xfrm>
          <a:off x="7453294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 Certificate </a:t>
          </a:r>
        </a:p>
      </dsp:txBody>
      <dsp:txXfrm>
        <a:off x="7453294" y="3692376"/>
        <a:ext cx="1300645" cy="396696"/>
      </dsp:txXfrm>
    </dsp:sp>
    <dsp:sp modelId="{70F73C0E-4A17-4A50-94D7-4F1900137BAA}">
      <dsp:nvSpPr>
        <dsp:cNvPr id="0" name=""/>
        <dsp:cNvSpPr/>
      </dsp:nvSpPr>
      <dsp:spPr>
        <a:xfrm>
          <a:off x="9006379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Done</a:t>
          </a:r>
        </a:p>
      </dsp:txBody>
      <dsp:txXfrm>
        <a:off x="9006379" y="3692376"/>
        <a:ext cx="1300645" cy="39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9108-3C65-4E6D-8220-30D87417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55FE-591A-4FBE-9C8B-624F0AAD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2E73-FDCA-42ED-8D23-0DFBB61F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DDCE-2D8D-4D15-B519-CEF4255E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FCA1-D89D-4E5B-8610-DB18393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4FA-244C-4754-BB50-3816C8E4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36D2-445E-41F4-97C7-696ABE61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F1BB-ED41-411D-87B0-7774C3A7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EFF7-4A0F-4529-BEBE-D7CF82E4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896B-3E58-4B5F-BB5B-ECC688D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9465-876A-4054-AB24-A87007317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BDAD1-747F-401E-89A6-12DF68B0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49F2-AB3C-4250-A4C6-E7A93CA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38A1-3D59-4112-AA7F-4DE87FE0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DAF4-CBCF-4165-9B85-1DE5A07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A81C-81EC-4C05-BEF1-F232040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A06A-2FB7-48A9-8C3E-2E403B21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A2F3-9AF7-4624-AD93-CF8C182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DD03-1697-4106-B9A2-D060F458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D88C-D411-4D1B-9C8F-A78B175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8C40-F3E3-4350-A545-4709AE44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87ED-BE51-46B8-AC15-F2328F2D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9C66-2096-4826-A876-060998E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5DC3-05EA-4AC5-80F6-9A0A3F0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26AE-4D8C-4C6A-8016-746B31C1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66F5-4036-47C2-95DB-3952B3F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C310-C2C1-415A-9584-72EF019B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EDA2-F243-4FA0-96C5-442C9AE9E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D87B-BFBC-4006-8534-1C2EEB41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B69F-5076-4251-8154-1B7CEA7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6A0E-5254-4121-A926-7A91D90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C84-4073-45FD-9478-188D5FF6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2499-386E-4228-85FF-D988C8B5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F670-A64E-4594-BC73-0BA35227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A7934-8C1C-445D-9A19-758EB733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E796-62B1-4B73-A919-05B0BE13A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A9718-25E3-4CAE-A8EF-3712459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BD916-A9D0-48D4-A118-45C86917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0D68B-C29F-4A50-9CB5-3BA562E4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B8C5-072F-45FD-BA63-6388C6D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E4E4B-55CD-462A-A575-80694870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8F40F-4E16-413B-AEF2-9703714E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A0C5-FA50-4D85-A8E8-A3F24EA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787F2-2453-4DA9-9994-66F5654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FA1B-45C5-46EA-9809-B9A156E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E0EC-08B9-4034-A181-6545885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AC0-88AA-4190-B703-377D4ABF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9627-0B84-4671-8735-74C2DBE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16202-4B19-428A-B041-263D198C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91EC-F955-4055-BC36-3B7E739F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FE66-2796-4331-AA3D-F50210BD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CC1D-5C53-4F6E-9CE9-6DC4F64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D6B-B8D8-4FBB-B6B7-856A2B77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DF70-7D90-405D-9A68-8622DAF4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4AC6-5930-4B5B-8A9A-21FC68E1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75E1-BDD7-46AA-A7C9-14D07AF4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245A-7596-4E3B-ABE5-3A3BCE3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B57A-8B52-41A9-93DE-9409A181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5007D-4A14-4180-82CF-3C0CE3FC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9C38-C6F1-4591-94F6-4518217A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9EDD-50FF-4CEA-AD06-F24D202FC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B33B-3B16-4E5D-A8CF-9BA89D4B702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CE64-061C-4A98-8AB6-54EFEFD3B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F6EA-3B52-48C1-A97C-2E7F0877D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CCDC6-6315-4083-A255-1DD50522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8095286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eTechlogix-Academic-Professional-Training-Plan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656B-0270-4E7C-A554-65192B68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endParaRPr lang="en-US" sz="1200">
              <a:solidFill>
                <a:srgbClr val="1B1B1B"/>
              </a:solidFill>
            </a:endParaRPr>
          </a:p>
          <a:p>
            <a:pPr algn="l"/>
            <a:r>
              <a:rPr lang="en-US" sz="1200">
                <a:solidFill>
                  <a:srgbClr val="1B1B1B"/>
                </a:solidFill>
              </a:rPr>
              <a:t>By Shaqib &amp; Jahid</a:t>
            </a:r>
          </a:p>
          <a:p>
            <a:pPr algn="l"/>
            <a:r>
              <a:rPr lang="en-US" sz="1200">
                <a:solidFill>
                  <a:srgbClr val="1B1B1B"/>
                </a:solidFill>
              </a:rPr>
              <a:t>Version: Draft – V0</a:t>
            </a:r>
          </a:p>
          <a:p>
            <a:pPr algn="l"/>
            <a:r>
              <a:rPr lang="en-US" sz="1200">
                <a:solidFill>
                  <a:srgbClr val="1B1B1B"/>
                </a:solidFill>
              </a:rPr>
              <a:t>Date: 10-Sep-2022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Teacher">
            <a:extLst>
              <a:ext uri="{FF2B5EF4-FFF2-40B4-BE49-F238E27FC236}">
                <a16:creationId xmlns:a16="http://schemas.microsoft.com/office/drawing/2014/main" id="{7E4DFFFB-2F3A-8800-4803-8A6260E3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1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Pictorial View Of Enroll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Courses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Role &amp; Responsibilities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FAQ</a:t>
            </a:r>
          </a:p>
        </p:txBody>
      </p:sp>
    </p:spTree>
    <p:extLst>
      <p:ext uri="{BB962C8B-B14F-4D97-AF65-F5344CB8AC3E}">
        <p14:creationId xmlns:p14="http://schemas.microsoft.com/office/powerpoint/2010/main" val="22055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70153A-ED8D-4C05-909C-6491C179010A}"/>
              </a:ext>
            </a:extLst>
          </p:cNvPr>
          <p:cNvSpPr/>
          <p:nvPr/>
        </p:nvSpPr>
        <p:spPr>
          <a:xfrm>
            <a:off x="2184507" y="4577370"/>
            <a:ext cx="9207796" cy="1765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DF1FEB-002B-4D62-BE8E-83155867B31B}"/>
              </a:ext>
            </a:extLst>
          </p:cNvPr>
          <p:cNvSpPr/>
          <p:nvPr/>
        </p:nvSpPr>
        <p:spPr>
          <a:xfrm>
            <a:off x="2194817" y="1679943"/>
            <a:ext cx="4504665" cy="16866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Pictorial </a:t>
            </a:r>
            <a:r>
              <a:rPr lang="en-US" sz="3200" dirty="0">
                <a:solidFill>
                  <a:schemeClr val="bg1"/>
                </a:solidFill>
              </a:rPr>
              <a:t>View Of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Enroll Process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DDB6A96-74B6-3E8C-7352-1277C16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63879"/>
              </p:ext>
            </p:extLst>
          </p:nvPr>
        </p:nvGraphicFramePr>
        <p:xfrm>
          <a:off x="693103" y="1807535"/>
          <a:ext cx="10307025" cy="4763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FB160B-0773-46AB-B42B-50E2B05BB2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2282" y="2599125"/>
            <a:ext cx="2289546" cy="1796907"/>
          </a:xfrm>
          <a:prstGeom prst="bentConnector3">
            <a:avLst>
              <a:gd name="adj1" fmla="val -154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level of courses provided </a:t>
            </a:r>
          </a:p>
          <a:p>
            <a:pPr marL="457200" indent="-457200">
              <a:buAutoNum type="arabicPeriod"/>
            </a:pPr>
            <a:r>
              <a:rPr lang="en-US" sz="2400" dirty="0"/>
              <a:t>B2P (Basic to Professional)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P2E (Professional to Expert)</a:t>
            </a:r>
          </a:p>
        </p:txBody>
      </p:sp>
    </p:spTree>
    <p:extLst>
      <p:ext uri="{BB962C8B-B14F-4D97-AF65-F5344CB8AC3E}">
        <p14:creationId xmlns:p14="http://schemas.microsoft.com/office/powerpoint/2010/main" val="24393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P2E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P2E: Professional to Expert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Opportunity to working as Java/.Net Developer in live project with direct US Client by this Organization,  it's designed to meet the industry benchmarks and curated by top industry experts.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This is not like others Institution do the online Java/.Net certificate training with some dummy projects and finally DONE!!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ensure that you will become java Expert from this P2E Course with 100% placement Assistance! Addition to that, You will directly work with US client on live production project!!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give you extensive knowledge of Realtime time experience on Core Java &amp; J2EE and advanced concepts and popular frameworks like Hibernate, Spring &amp; SOA, OOps in Java, JSP, xml, json, SQL, Mongo DB to name a few.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Top of that you will be working on Agile methodology, DevOps, Concurrent Versions System (CVS), COR Tool, Bug tracking tool, JIRA tool and many more tools, which are used day-to-day activities by top industries in Realtime.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Enroll this best online Java/.Net Developer to become a Realtime certified IT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3757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B2P: Basic to Professional Level</a:t>
            </a:r>
          </a:p>
        </p:txBody>
      </p:sp>
    </p:spTree>
    <p:extLst>
      <p:ext uri="{BB962C8B-B14F-4D97-AF65-F5344CB8AC3E}">
        <p14:creationId xmlns:p14="http://schemas.microsoft.com/office/powerpoint/2010/main" val="28361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There are Two Tests in this program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Basic Test (Entry Level)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P2E prerequisite Test (Before entering to Live Project)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27" y="922049"/>
            <a:ext cx="10264697" cy="9452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16" y="2354089"/>
            <a:ext cx="9708995" cy="4381070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mentor should be assigned to the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Mentor should have provided KT on live production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Weekly basis status/feedback should provide to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we should provide 100% placement Assistance &amp; we need to arrange the interview with different clients.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make sure review their resume/CV for ready to face interview with other/external IT industry.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proper reliving &amp; Experience letter to P2E candidates. (Incase of P2E candidates willing to join other IT industry)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all supports like Existing US client background verification, etc.. (This will only via email only)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one POC should be 24x7 available for P2E candidate for any quires (Via Mail, voice process or etc.)</a:t>
            </a:r>
          </a:p>
        </p:txBody>
      </p:sp>
    </p:spTree>
    <p:extLst>
      <p:ext uri="{BB962C8B-B14F-4D97-AF65-F5344CB8AC3E}">
        <p14:creationId xmlns:p14="http://schemas.microsoft.com/office/powerpoint/2010/main" val="7445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5" y="2269111"/>
            <a:ext cx="10016395" cy="413168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Which course is better for me ? / Q. Which course need to join?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Based on your Basic Test Result, will decide whether the candidate can opt for P2E or B2P.</a:t>
            </a:r>
            <a:r>
              <a:rPr lang="en-US" sz="11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How to enter this Program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You need to qualify the Basic Testing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P2E Course ?</a:t>
            </a:r>
            <a:r>
              <a:rPr lang="en-US" sz="15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 Developer in IT industry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If you are successfully completed B2P Courses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should have CS subjects and seeking job in IT industry as a JAVA/.Net Developer. ( BSc CS / M.Sc. CS / BCA / MCA / B.Tech /B.E / M.Tech )</a:t>
            </a:r>
          </a:p>
          <a:p>
            <a:pPr marL="0" indent="0">
              <a:buNone/>
            </a:pPr>
            <a:r>
              <a:rPr lang="en-US" sz="1200" b="1" dirty="0"/>
              <a:t>               </a:t>
            </a:r>
            <a:r>
              <a:rPr lang="en-US" sz="1000" b="1" dirty="0"/>
              <a:t>Note:</a:t>
            </a:r>
            <a:r>
              <a:rPr lang="en-US" sz="1000" dirty="0"/>
              <a:t> </a:t>
            </a:r>
            <a:r>
              <a:rPr lang="en-US" sz="1000" i="1" dirty="0"/>
              <a:t>Candidate should qualify the P2E prerequisite Test</a:t>
            </a:r>
            <a:endParaRPr lang="en-US" sz="1200" i="1" dirty="0"/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B2P Course ?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Developer in IT industry, but they have very basic programming knowledge.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those who have CS background (BSc(CS)/M.Sc.(CS)/BCA/MCA/B.Tech/B.E/M.Tech), but they have very basic  programming knowledge.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</a:rPr>
              <a:t>Any Graduates non-CS background too ?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duration of P2E and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P2E – 6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B2P – 9 months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the Training timing for P2E &amp;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Monday to Saturday,  9:30 to 18:30 (Including Break Time)</a:t>
            </a:r>
          </a:p>
        </p:txBody>
      </p:sp>
    </p:spTree>
    <p:extLst>
      <p:ext uri="{BB962C8B-B14F-4D97-AF65-F5344CB8AC3E}">
        <p14:creationId xmlns:p14="http://schemas.microsoft.com/office/powerpoint/2010/main" val="350017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746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eTechlogix-Academic-Professional-Training-Plan</vt:lpstr>
      <vt:lpstr>Agenda</vt:lpstr>
      <vt:lpstr>Pictorial View Of Enroll Process</vt:lpstr>
      <vt:lpstr>Courses</vt:lpstr>
      <vt:lpstr>P2E</vt:lpstr>
      <vt:lpstr>B2P</vt:lpstr>
      <vt:lpstr>TESTS</vt:lpstr>
      <vt:lpstr>Role &amp; Responsibilities</vt:lpstr>
      <vt:lpstr>FAQ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Anwar, Mahammad Jahid (Nokia - IN/Chennai)</dc:creator>
  <cp:lastModifiedBy>Anwar, Mahammad Jahid (Nokia - IN/Chennai)</cp:lastModifiedBy>
  <cp:revision>100</cp:revision>
  <dcterms:created xsi:type="dcterms:W3CDTF">2022-09-10T12:52:41Z</dcterms:created>
  <dcterms:modified xsi:type="dcterms:W3CDTF">2022-09-14T10:48:20Z</dcterms:modified>
</cp:coreProperties>
</file>