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0" r:id="rId4"/>
    <p:sldId id="259" r:id="rId5"/>
    <p:sldId id="257" r:id="rId6"/>
    <p:sldId id="266" r:id="rId7"/>
    <p:sldId id="267" r:id="rId8"/>
    <p:sldId id="269" r:id="rId9"/>
    <p:sldId id="268" r:id="rId10"/>
    <p:sldId id="282" r:id="rId11"/>
    <p:sldId id="271" r:id="rId12"/>
    <p:sldId id="281" r:id="rId13"/>
    <p:sldId id="272" r:id="rId14"/>
    <p:sldId id="275" r:id="rId15"/>
    <p:sldId id="278" r:id="rId16"/>
    <p:sldId id="279" r:id="rId17"/>
    <p:sldId id="280" r:id="rId18"/>
    <p:sldId id="273" r:id="rId19"/>
    <p:sldId id="284" r:id="rId20"/>
    <p:sldId id="26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, Mahammad Jahid (Nokia - IN/Chennai)" userId="77a60114-3571-4d40-889f-d75f1fd69876" providerId="ADAL" clId="{4D63B55F-C5A5-4490-B1CE-BAF8991809E3}"/>
    <pc:docChg chg="undo custSel addSld delSld modSld sldOrd">
      <pc:chgData name="Anwar, Mahammad Jahid (Nokia - IN/Chennai)" userId="77a60114-3571-4d40-889f-d75f1fd69876" providerId="ADAL" clId="{4D63B55F-C5A5-4490-B1CE-BAF8991809E3}" dt="2022-11-06T16:33:53.658" v="5778" actId="14100"/>
      <pc:docMkLst>
        <pc:docMk/>
      </pc:docMkLst>
      <pc:sldChg chg="modSp mod">
        <pc:chgData name="Anwar, Mahammad Jahid (Nokia - IN/Chennai)" userId="77a60114-3571-4d40-889f-d75f1fd69876" providerId="ADAL" clId="{4D63B55F-C5A5-4490-B1CE-BAF8991809E3}" dt="2022-10-29T05:33:20.224" v="259" actId="20577"/>
        <pc:sldMkLst>
          <pc:docMk/>
          <pc:sldMk cId="1973649041" sldId="256"/>
        </pc:sldMkLst>
        <pc:spChg chg="mod">
          <ac:chgData name="Anwar, Mahammad Jahid (Nokia - IN/Chennai)" userId="77a60114-3571-4d40-889f-d75f1fd69876" providerId="ADAL" clId="{4D63B55F-C5A5-4490-B1CE-BAF8991809E3}" dt="2022-10-29T05:33:20.224" v="259" actId="20577"/>
          <ac:spMkLst>
            <pc:docMk/>
            <pc:sldMk cId="1973649041" sldId="256"/>
            <ac:spMk id="3" creationId="{1E65656B-0270-4E7C-A554-65192B687340}"/>
          </ac:spMkLst>
        </pc:spChg>
      </pc:sldChg>
      <pc:sldChg chg="addSp delSp modSp mod">
        <pc:chgData name="Anwar, Mahammad Jahid (Nokia - IN/Chennai)" userId="77a60114-3571-4d40-889f-d75f1fd69876" providerId="ADAL" clId="{4D63B55F-C5A5-4490-B1CE-BAF8991809E3}" dt="2022-10-29T05:42:16.761" v="358"/>
        <pc:sldMkLst>
          <pc:docMk/>
          <pc:sldMk cId="2439397805" sldId="257"/>
        </pc:sldMkLst>
        <pc:spChg chg="mod">
          <ac:chgData name="Anwar, Mahammad Jahid (Nokia - IN/Chennai)" userId="77a60114-3571-4d40-889f-d75f1fd69876" providerId="ADAL" clId="{4D63B55F-C5A5-4490-B1CE-BAF8991809E3}" dt="2022-10-29T05:34:46.113" v="265" actId="5793"/>
          <ac:spMkLst>
            <pc:docMk/>
            <pc:sldMk cId="2439397805" sldId="257"/>
            <ac:spMk id="3" creationId="{941117DD-4FAB-4360-B8BE-C52167634F6F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1:09.802" v="341" actId="478"/>
          <ac:spMkLst>
            <pc:docMk/>
            <pc:sldMk cId="2439397805" sldId="257"/>
            <ac:spMk id="10" creationId="{E6A4F47D-5955-47FD-B824-EDB1D26A0020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2:16.245" v="357" actId="478"/>
          <ac:spMkLst>
            <pc:docMk/>
            <pc:sldMk cId="2439397805" sldId="257"/>
            <ac:spMk id="11" creationId="{53B0E98E-1F30-426B-9180-B89E8B009CC9}"/>
          </ac:spMkLst>
        </pc:spChg>
        <pc:spChg chg="add mod">
          <ac:chgData name="Anwar, Mahammad Jahid (Nokia - IN/Chennai)" userId="77a60114-3571-4d40-889f-d75f1fd69876" providerId="ADAL" clId="{4D63B55F-C5A5-4490-B1CE-BAF8991809E3}" dt="2022-10-29T05:42:16.761" v="358"/>
          <ac:spMkLst>
            <pc:docMk/>
            <pc:sldMk cId="2439397805" sldId="257"/>
            <ac:spMk id="12" creationId="{54C6B302-73CC-4FC7-B8E4-7133A351FDC4}"/>
          </ac:spMkLst>
        </pc:spChg>
      </pc:sldChg>
      <pc:sldChg chg="addSp delSp modSp mod">
        <pc:chgData name="Anwar, Mahammad Jahid (Nokia - IN/Chennai)" userId="77a60114-3571-4d40-889f-d75f1fd69876" providerId="ADAL" clId="{4D63B55F-C5A5-4490-B1CE-BAF8991809E3}" dt="2022-11-06T12:22:03.317" v="5735" actId="20577"/>
        <pc:sldMkLst>
          <pc:docMk/>
          <pc:sldMk cId="3364593881" sldId="259"/>
        </pc:sldMkLst>
        <pc:spChg chg="add del">
          <ac:chgData name="Anwar, Mahammad Jahid (Nokia - IN/Chennai)" userId="77a60114-3571-4d40-889f-d75f1fd69876" providerId="ADAL" clId="{4D63B55F-C5A5-4490-B1CE-BAF8991809E3}" dt="2022-10-29T06:06:03.622" v="417" actId="478"/>
          <ac:spMkLst>
            <pc:docMk/>
            <pc:sldMk cId="3364593881" sldId="259"/>
            <ac:spMk id="5" creationId="{5038509E-2B27-41EA-9189-63AFAC9E2E24}"/>
          </ac:spMkLst>
        </pc:spChg>
        <pc:spChg chg="add mod ord">
          <ac:chgData name="Anwar, Mahammad Jahid (Nokia - IN/Chennai)" userId="77a60114-3571-4d40-889f-d75f1fd69876" providerId="ADAL" clId="{4D63B55F-C5A5-4490-B1CE-BAF8991809E3}" dt="2022-10-29T06:21:11.646" v="490" actId="207"/>
          <ac:spMkLst>
            <pc:docMk/>
            <pc:sldMk cId="3364593881" sldId="259"/>
            <ac:spMk id="6" creationId="{6BAABF84-FF26-41CE-A1A2-D8D54253C268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1:00.673" v="339" actId="478"/>
          <ac:spMkLst>
            <pc:docMk/>
            <pc:sldMk cId="3364593881" sldId="259"/>
            <ac:spMk id="8" creationId="{6A62D8C9-1301-4A86-B4A0-25FC15A32ABA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2:11.898" v="355" actId="478"/>
          <ac:spMkLst>
            <pc:docMk/>
            <pc:sldMk cId="3364593881" sldId="259"/>
            <ac:spMk id="9" creationId="{54256515-AA6C-488A-A2F8-24E3445B4995}"/>
          </ac:spMkLst>
        </pc:spChg>
        <pc:spChg chg="add mod">
          <ac:chgData name="Anwar, Mahammad Jahid (Nokia - IN/Chennai)" userId="77a60114-3571-4d40-889f-d75f1fd69876" providerId="ADAL" clId="{4D63B55F-C5A5-4490-B1CE-BAF8991809E3}" dt="2022-10-29T05:42:12.459" v="356"/>
          <ac:spMkLst>
            <pc:docMk/>
            <pc:sldMk cId="3364593881" sldId="259"/>
            <ac:spMk id="10" creationId="{10025D6A-CA1B-47D0-8181-2019342F662F}"/>
          </ac:spMkLst>
        </pc:spChg>
        <pc:spChg chg="mod">
          <ac:chgData name="Anwar, Mahammad Jahid (Nokia - IN/Chennai)" userId="77a60114-3571-4d40-889f-d75f1fd69876" providerId="ADAL" clId="{4D63B55F-C5A5-4490-B1CE-BAF8991809E3}" dt="2022-10-29T06:18:53.421" v="484" actId="14861"/>
          <ac:spMkLst>
            <pc:docMk/>
            <pc:sldMk cId="3364593881" sldId="259"/>
            <ac:spMk id="32" creationId="{2CDF1FEB-002B-4D62-BE8E-83155867B31B}"/>
          </ac:spMkLst>
        </pc:spChg>
        <pc:spChg chg="mod">
          <ac:chgData name="Anwar, Mahammad Jahid (Nokia - IN/Chennai)" userId="77a60114-3571-4d40-889f-d75f1fd69876" providerId="ADAL" clId="{4D63B55F-C5A5-4490-B1CE-BAF8991809E3}" dt="2022-10-29T06:20:22.490" v="489" actId="14861"/>
          <ac:spMkLst>
            <pc:docMk/>
            <pc:sldMk cId="3364593881" sldId="259"/>
            <ac:spMk id="43" creationId="{AC70153A-ED8D-4C05-909C-6491C179010A}"/>
          </ac:spMkLst>
        </pc:spChg>
        <pc:graphicFrameChg chg="mod">
          <ac:chgData name="Anwar, Mahammad Jahid (Nokia - IN/Chennai)" userId="77a60114-3571-4d40-889f-d75f1fd69876" providerId="ADAL" clId="{4D63B55F-C5A5-4490-B1CE-BAF8991809E3}" dt="2022-11-06T12:22:03.317" v="5735" actId="20577"/>
          <ac:graphicFrameMkLst>
            <pc:docMk/>
            <pc:sldMk cId="3364593881" sldId="259"/>
            <ac:graphicFrameMk id="27" creationId="{FDDB6A96-74B6-3E8C-7352-1277C16DAA7B}"/>
          </ac:graphicFrameMkLst>
        </pc:graphicFrameChg>
        <pc:picChg chg="add del mod">
          <ac:chgData name="Anwar, Mahammad Jahid (Nokia - IN/Chennai)" userId="77a60114-3571-4d40-889f-d75f1fd69876" providerId="ADAL" clId="{4D63B55F-C5A5-4490-B1CE-BAF8991809E3}" dt="2022-10-29T06:05:27.246" v="415" actId="931"/>
          <ac:picMkLst>
            <pc:docMk/>
            <pc:sldMk cId="3364593881" sldId="259"/>
            <ac:picMk id="4" creationId="{75C420F6-7320-4A3B-8EF1-2BE3A9A18F3E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6T07:45:48.777" v="4678" actId="1037"/>
          <ac:picMkLst>
            <pc:docMk/>
            <pc:sldMk cId="3364593881" sldId="259"/>
            <ac:picMk id="4" creationId="{85EDDABA-8247-4D22-A815-A8817AC8B636}"/>
          </ac:picMkLst>
        </pc:picChg>
      </pc:sldChg>
      <pc:sldChg chg="addSp modSp mod">
        <pc:chgData name="Anwar, Mahammad Jahid (Nokia - IN/Chennai)" userId="77a60114-3571-4d40-889f-d75f1fd69876" providerId="ADAL" clId="{4D63B55F-C5A5-4490-B1CE-BAF8991809E3}" dt="2022-10-29T05:43:01.988" v="373"/>
        <pc:sldMkLst>
          <pc:docMk/>
          <pc:sldMk cId="3500173170" sldId="261"/>
        </pc:sldMkLst>
        <pc:spChg chg="mod">
          <ac:chgData name="Anwar, Mahammad Jahid (Nokia - IN/Chennai)" userId="77a60114-3571-4d40-889f-d75f1fd69876" providerId="ADAL" clId="{4D63B55F-C5A5-4490-B1CE-BAF8991809E3}" dt="2022-10-29T05:11:53.499" v="95" actId="207"/>
          <ac:spMkLst>
            <pc:docMk/>
            <pc:sldMk cId="3500173170" sldId="261"/>
            <ac:spMk id="2" creationId="{5DED1F60-1D6C-47FD-A0ED-C07F251B82F0}"/>
          </ac:spMkLst>
        </pc:spChg>
        <pc:spChg chg="add mod">
          <ac:chgData name="Anwar, Mahammad Jahid (Nokia - IN/Chennai)" userId="77a60114-3571-4d40-889f-d75f1fd69876" providerId="ADAL" clId="{4D63B55F-C5A5-4490-B1CE-BAF8991809E3}" dt="2022-10-29T05:43:01.988" v="373"/>
          <ac:spMkLst>
            <pc:docMk/>
            <pc:sldMk cId="3500173170" sldId="261"/>
            <ac:spMk id="10" creationId="{419DF944-FB17-4DD9-8EE3-0D9F1ABA7C64}"/>
          </ac:spMkLst>
        </pc:spChg>
      </pc:sldChg>
      <pc:sldChg chg="modSp mod">
        <pc:chgData name="Anwar, Mahammad Jahid (Nokia - IN/Chennai)" userId="77a60114-3571-4d40-889f-d75f1fd69876" providerId="ADAL" clId="{4D63B55F-C5A5-4490-B1CE-BAF8991809E3}" dt="2022-10-29T05:44:15.969" v="383" actId="3626"/>
        <pc:sldMkLst>
          <pc:docMk/>
          <pc:sldMk cId="2205565205" sldId="262"/>
        </pc:sldMkLst>
        <pc:spChg chg="mod">
          <ac:chgData name="Anwar, Mahammad Jahid (Nokia - IN/Chennai)" userId="77a60114-3571-4d40-889f-d75f1fd69876" providerId="ADAL" clId="{4D63B55F-C5A5-4490-B1CE-BAF8991809E3}" dt="2022-10-29T05:44:15.969" v="383" actId="3626"/>
          <ac:spMkLst>
            <pc:docMk/>
            <pc:sldMk cId="2205565205" sldId="262"/>
            <ac:spMk id="3" creationId="{941117DD-4FAB-4360-B8BE-C52167634F6F}"/>
          </ac:spMkLst>
        </pc:spChg>
      </pc:sldChg>
      <pc:sldChg chg="del">
        <pc:chgData name="Anwar, Mahammad Jahid (Nokia - IN/Chennai)" userId="77a60114-3571-4d40-889f-d75f1fd69876" providerId="ADAL" clId="{4D63B55F-C5A5-4490-B1CE-BAF8991809E3}" dt="2022-10-29T05:43:09.781" v="374" actId="47"/>
        <pc:sldMkLst>
          <pc:docMk/>
          <pc:sldMk cId="3504150666" sldId="263"/>
        </pc:sldMkLst>
      </pc:sldChg>
      <pc:sldChg chg="addSp delSp modSp mod">
        <pc:chgData name="Anwar, Mahammad Jahid (Nokia - IN/Chennai)" userId="77a60114-3571-4d40-889f-d75f1fd69876" providerId="ADAL" clId="{4D63B55F-C5A5-4490-B1CE-BAF8991809E3}" dt="2022-10-29T05:42:21.256" v="360"/>
        <pc:sldMkLst>
          <pc:docMk/>
          <pc:sldMk cId="3375745707" sldId="266"/>
        </pc:sldMkLst>
        <pc:spChg chg="add del mod">
          <ac:chgData name="Anwar, Mahammad Jahid (Nokia - IN/Chennai)" userId="77a60114-3571-4d40-889f-d75f1fd69876" providerId="ADAL" clId="{4D63B55F-C5A5-4490-B1CE-BAF8991809E3}" dt="2022-10-29T05:41:19.451" v="343" actId="478"/>
          <ac:spMkLst>
            <pc:docMk/>
            <pc:sldMk cId="3375745707" sldId="266"/>
            <ac:spMk id="10" creationId="{EA86B2DB-F10F-4404-B182-A840C74285E3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2:20.738" v="359" actId="478"/>
          <ac:spMkLst>
            <pc:docMk/>
            <pc:sldMk cId="3375745707" sldId="266"/>
            <ac:spMk id="11" creationId="{F77075C7-6A36-405D-83EB-825423586B49}"/>
          </ac:spMkLst>
        </pc:spChg>
        <pc:spChg chg="add mod">
          <ac:chgData name="Anwar, Mahammad Jahid (Nokia - IN/Chennai)" userId="77a60114-3571-4d40-889f-d75f1fd69876" providerId="ADAL" clId="{4D63B55F-C5A5-4490-B1CE-BAF8991809E3}" dt="2022-10-29T05:42:21.256" v="360"/>
          <ac:spMkLst>
            <pc:docMk/>
            <pc:sldMk cId="3375745707" sldId="266"/>
            <ac:spMk id="12" creationId="{F7A6361E-741B-4FE6-BD88-B457FCE7DF43}"/>
          </ac:spMkLst>
        </pc:spChg>
      </pc:sldChg>
      <pc:sldChg chg="addSp delSp modSp mod">
        <pc:chgData name="Anwar, Mahammad Jahid (Nokia - IN/Chennai)" userId="77a60114-3571-4d40-889f-d75f1fd69876" providerId="ADAL" clId="{4D63B55F-C5A5-4490-B1CE-BAF8991809E3}" dt="2022-10-29T05:42:25.839" v="362"/>
        <pc:sldMkLst>
          <pc:docMk/>
          <pc:sldMk cId="2836184907" sldId="267"/>
        </pc:sldMkLst>
        <pc:spChg chg="mod">
          <ac:chgData name="Anwar, Mahammad Jahid (Nokia - IN/Chennai)" userId="77a60114-3571-4d40-889f-d75f1fd69876" providerId="ADAL" clId="{4D63B55F-C5A5-4490-B1CE-BAF8991809E3}" dt="2022-10-29T05:35:39.822" v="316" actId="207"/>
          <ac:spMkLst>
            <pc:docMk/>
            <pc:sldMk cId="2836184907" sldId="267"/>
            <ac:spMk id="3" creationId="{941117DD-4FAB-4360-B8BE-C52167634F6F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1:30.381" v="345" actId="478"/>
          <ac:spMkLst>
            <pc:docMk/>
            <pc:sldMk cId="2836184907" sldId="267"/>
            <ac:spMk id="10" creationId="{CA592B59-0793-4A89-97D7-C8316C0D1DF5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2:24.613" v="361" actId="478"/>
          <ac:spMkLst>
            <pc:docMk/>
            <pc:sldMk cId="2836184907" sldId="267"/>
            <ac:spMk id="11" creationId="{4004AE46-4182-4DBF-8A75-54F6C3EE671D}"/>
          </ac:spMkLst>
        </pc:spChg>
        <pc:spChg chg="add mod">
          <ac:chgData name="Anwar, Mahammad Jahid (Nokia - IN/Chennai)" userId="77a60114-3571-4d40-889f-d75f1fd69876" providerId="ADAL" clId="{4D63B55F-C5A5-4490-B1CE-BAF8991809E3}" dt="2022-10-29T05:42:25.839" v="362"/>
          <ac:spMkLst>
            <pc:docMk/>
            <pc:sldMk cId="2836184907" sldId="267"/>
            <ac:spMk id="12" creationId="{2780A05F-5F3C-4C44-A430-AD086ADD8D46}"/>
          </ac:spMkLst>
        </pc:spChg>
      </pc:sldChg>
      <pc:sldChg chg="addSp delSp modSp mod">
        <pc:chgData name="Anwar, Mahammad Jahid (Nokia - IN/Chennai)" userId="77a60114-3571-4d40-889f-d75f1fd69876" providerId="ADAL" clId="{4D63B55F-C5A5-4490-B1CE-BAF8991809E3}" dt="2022-10-29T05:42:43.806" v="366"/>
        <pc:sldMkLst>
          <pc:docMk/>
          <pc:sldMk cId="744533036" sldId="268"/>
        </pc:sldMkLst>
        <pc:spChg chg="add del mod">
          <ac:chgData name="Anwar, Mahammad Jahid (Nokia - IN/Chennai)" userId="77a60114-3571-4d40-889f-d75f1fd69876" providerId="ADAL" clId="{4D63B55F-C5A5-4490-B1CE-BAF8991809E3}" dt="2022-10-29T05:41:44.217" v="349" actId="478"/>
          <ac:spMkLst>
            <pc:docMk/>
            <pc:sldMk cId="744533036" sldId="268"/>
            <ac:spMk id="10" creationId="{B0E7E36A-A286-4597-A8D6-8D011AB14DBF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2:43.267" v="365" actId="478"/>
          <ac:spMkLst>
            <pc:docMk/>
            <pc:sldMk cId="744533036" sldId="268"/>
            <ac:spMk id="11" creationId="{C9F24644-FF87-4384-A319-DA5E27BF5712}"/>
          </ac:spMkLst>
        </pc:spChg>
        <pc:spChg chg="add mod">
          <ac:chgData name="Anwar, Mahammad Jahid (Nokia - IN/Chennai)" userId="77a60114-3571-4d40-889f-d75f1fd69876" providerId="ADAL" clId="{4D63B55F-C5A5-4490-B1CE-BAF8991809E3}" dt="2022-10-29T05:42:43.806" v="366"/>
          <ac:spMkLst>
            <pc:docMk/>
            <pc:sldMk cId="744533036" sldId="268"/>
            <ac:spMk id="12" creationId="{17F70A3D-060E-4B42-A2DA-D3C53AAC4D14}"/>
          </ac:spMkLst>
        </pc:spChg>
      </pc:sldChg>
      <pc:sldChg chg="addSp delSp modSp mod">
        <pc:chgData name="Anwar, Mahammad Jahid (Nokia - IN/Chennai)" userId="77a60114-3571-4d40-889f-d75f1fd69876" providerId="ADAL" clId="{4D63B55F-C5A5-4490-B1CE-BAF8991809E3}" dt="2022-10-29T05:59:45.651" v="393" actId="20577"/>
        <pc:sldMkLst>
          <pc:docMk/>
          <pc:sldMk cId="256298827" sldId="269"/>
        </pc:sldMkLst>
        <pc:spChg chg="mod">
          <ac:chgData name="Anwar, Mahammad Jahid (Nokia - IN/Chennai)" userId="77a60114-3571-4d40-889f-d75f1fd69876" providerId="ADAL" clId="{4D63B55F-C5A5-4490-B1CE-BAF8991809E3}" dt="2022-10-29T05:59:45.651" v="393" actId="20577"/>
          <ac:spMkLst>
            <pc:docMk/>
            <pc:sldMk cId="256298827" sldId="269"/>
            <ac:spMk id="3" creationId="{941117DD-4FAB-4360-B8BE-C52167634F6F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1:38.229" v="347" actId="478"/>
          <ac:spMkLst>
            <pc:docMk/>
            <pc:sldMk cId="256298827" sldId="269"/>
            <ac:spMk id="10" creationId="{ECF77F15-E48A-4CF6-9394-25EE0427810A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2:28.948" v="363" actId="478"/>
          <ac:spMkLst>
            <pc:docMk/>
            <pc:sldMk cId="256298827" sldId="269"/>
            <ac:spMk id="11" creationId="{82F6C890-64EA-4707-8238-5538F39986F5}"/>
          </ac:spMkLst>
        </pc:spChg>
        <pc:spChg chg="add mod">
          <ac:chgData name="Anwar, Mahammad Jahid (Nokia - IN/Chennai)" userId="77a60114-3571-4d40-889f-d75f1fd69876" providerId="ADAL" clId="{4D63B55F-C5A5-4490-B1CE-BAF8991809E3}" dt="2022-10-29T05:42:29.798" v="364"/>
          <ac:spMkLst>
            <pc:docMk/>
            <pc:sldMk cId="256298827" sldId="269"/>
            <ac:spMk id="12" creationId="{0542A72A-A65A-4CDA-817B-1AA9D37A886D}"/>
          </ac:spMkLst>
        </pc:spChg>
      </pc:sldChg>
      <pc:sldChg chg="addSp delSp modSp add mod">
        <pc:chgData name="Anwar, Mahammad Jahid (Nokia - IN/Chennai)" userId="77a60114-3571-4d40-889f-d75f1fd69876" providerId="ADAL" clId="{4D63B55F-C5A5-4490-B1CE-BAF8991809E3}" dt="2022-10-29T05:44:27.906" v="387" actId="20577"/>
        <pc:sldMkLst>
          <pc:docMk/>
          <pc:sldMk cId="2319434713" sldId="270"/>
        </pc:sldMkLst>
        <pc:spChg chg="mod">
          <ac:chgData name="Anwar, Mahammad Jahid (Nokia - IN/Chennai)" userId="77a60114-3571-4d40-889f-d75f1fd69876" providerId="ADAL" clId="{4D63B55F-C5A5-4490-B1CE-BAF8991809E3}" dt="2022-10-29T05:44:27.906" v="387" actId="20577"/>
          <ac:spMkLst>
            <pc:docMk/>
            <pc:sldMk cId="2319434713" sldId="270"/>
            <ac:spMk id="2" creationId="{5DED1F60-1D6C-47FD-A0ED-C07F251B82F0}"/>
          </ac:spMkLst>
        </pc:spChg>
        <pc:spChg chg="mod">
          <ac:chgData name="Anwar, Mahammad Jahid (Nokia - IN/Chennai)" userId="77a60114-3571-4d40-889f-d75f1fd69876" providerId="ADAL" clId="{4D63B55F-C5A5-4490-B1CE-BAF8991809E3}" dt="2022-10-29T05:33:43.545" v="263" actId="20577"/>
          <ac:spMkLst>
            <pc:docMk/>
            <pc:sldMk cId="2319434713" sldId="270"/>
            <ac:spMk id="3" creationId="{941117DD-4FAB-4360-B8BE-C52167634F6F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38:46.938" v="332" actId="478"/>
          <ac:spMkLst>
            <pc:docMk/>
            <pc:sldMk cId="2319434713" sldId="270"/>
            <ac:spMk id="4" creationId="{BE3CC641-B800-4B78-BE25-2A82E0D7D853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2:07.122" v="353" actId="478"/>
          <ac:spMkLst>
            <pc:docMk/>
            <pc:sldMk cId="2319434713" sldId="270"/>
            <ac:spMk id="5" creationId="{8B473FD9-5BB4-4296-B237-9B25307B3062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0:15.803" v="335" actId="478"/>
          <ac:spMkLst>
            <pc:docMk/>
            <pc:sldMk cId="2319434713" sldId="270"/>
            <ac:spMk id="10" creationId="{71F4307A-2DF0-44B8-908A-D314F8ECE546}"/>
          </ac:spMkLst>
        </pc:spChg>
        <pc:spChg chg="add mod">
          <ac:chgData name="Anwar, Mahammad Jahid (Nokia - IN/Chennai)" userId="77a60114-3571-4d40-889f-d75f1fd69876" providerId="ADAL" clId="{4D63B55F-C5A5-4490-B1CE-BAF8991809E3}" dt="2022-10-29T05:42:08.219" v="354"/>
          <ac:spMkLst>
            <pc:docMk/>
            <pc:sldMk cId="2319434713" sldId="270"/>
            <ac:spMk id="13" creationId="{01C27D4E-2A31-4FB0-8A6E-E7A50BC03103}"/>
          </ac:spMkLst>
        </pc:spChg>
      </pc:sldChg>
      <pc:sldChg chg="addSp delSp modSp add mod ord">
        <pc:chgData name="Anwar, Mahammad Jahid (Nokia - IN/Chennai)" userId="77a60114-3571-4d40-889f-d75f1fd69876" providerId="ADAL" clId="{4D63B55F-C5A5-4490-B1CE-BAF8991809E3}" dt="2022-11-06T12:11:32.675" v="5709" actId="14100"/>
        <pc:sldMkLst>
          <pc:docMk/>
          <pc:sldMk cId="103822908" sldId="271"/>
        </pc:sldMkLst>
        <pc:spChg chg="mod">
          <ac:chgData name="Anwar, Mahammad Jahid (Nokia - IN/Chennai)" userId="77a60114-3571-4d40-889f-d75f1fd69876" providerId="ADAL" clId="{4D63B55F-C5A5-4490-B1CE-BAF8991809E3}" dt="2022-11-06T12:11:32.675" v="5709" actId="14100"/>
          <ac:spMkLst>
            <pc:docMk/>
            <pc:sldMk cId="103822908" sldId="271"/>
            <ac:spMk id="2" creationId="{5DED1F60-1D6C-47FD-A0ED-C07F251B82F0}"/>
          </ac:spMkLst>
        </pc:spChg>
        <pc:spChg chg="mod">
          <ac:chgData name="Anwar, Mahammad Jahid (Nokia - IN/Chennai)" userId="77a60114-3571-4d40-889f-d75f1fd69876" providerId="ADAL" clId="{4D63B55F-C5A5-4490-B1CE-BAF8991809E3}" dt="2022-11-06T11:52:34.500" v="5467" actId="20577"/>
          <ac:spMkLst>
            <pc:docMk/>
            <pc:sldMk cId="103822908" sldId="271"/>
            <ac:spMk id="3" creationId="{941117DD-4FAB-4360-B8BE-C52167634F6F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5:42:47.217" v="367" actId="478"/>
          <ac:spMkLst>
            <pc:docMk/>
            <pc:sldMk cId="103822908" sldId="271"/>
            <ac:spMk id="4" creationId="{EDD2FD6D-BBA9-4DEB-AD12-3942EC5B699F}"/>
          </ac:spMkLst>
        </pc:spChg>
        <pc:spChg chg="add mod">
          <ac:chgData name="Anwar, Mahammad Jahid (Nokia - IN/Chennai)" userId="77a60114-3571-4d40-889f-d75f1fd69876" providerId="ADAL" clId="{4D63B55F-C5A5-4490-B1CE-BAF8991809E3}" dt="2022-10-29T05:42:48.020" v="368"/>
          <ac:spMkLst>
            <pc:docMk/>
            <pc:sldMk cId="103822908" sldId="271"/>
            <ac:spMk id="11" creationId="{3A80B536-DCB8-4D48-A18D-9801B896B766}"/>
          </ac:spMkLst>
        </pc:spChg>
      </pc:sldChg>
      <pc:sldChg chg="addSp del delDesignElem">
        <pc:chgData name="Anwar, Mahammad Jahid (Nokia - IN/Chennai)" userId="77a60114-3571-4d40-889f-d75f1fd69876" providerId="ADAL" clId="{4D63B55F-C5A5-4490-B1CE-BAF8991809E3}" dt="2022-10-29T05:09:57.204" v="72"/>
        <pc:sldMkLst>
          <pc:docMk/>
          <pc:sldMk cId="2273478791" sldId="271"/>
        </pc:sldMkLst>
        <pc:spChg chg="add">
          <ac:chgData name="Anwar, Mahammad Jahid (Nokia - IN/Chennai)" userId="77a60114-3571-4d40-889f-d75f1fd69876" providerId="ADAL" clId="{4D63B55F-C5A5-4490-B1CE-BAF8991809E3}" dt="2022-10-29T05:09:57.204" v="72"/>
          <ac:spMkLst>
            <pc:docMk/>
            <pc:sldMk cId="2273478791" sldId="271"/>
            <ac:spMk id="20" creationId="{827B839B-9ADE-406B-8590-F1CAEDED45A1}"/>
          </ac:spMkLst>
        </pc:spChg>
        <pc:spChg chg="add">
          <ac:chgData name="Anwar, Mahammad Jahid (Nokia - IN/Chennai)" userId="77a60114-3571-4d40-889f-d75f1fd69876" providerId="ADAL" clId="{4D63B55F-C5A5-4490-B1CE-BAF8991809E3}" dt="2022-10-29T05:09:57.204" v="72"/>
          <ac:spMkLst>
            <pc:docMk/>
            <pc:sldMk cId="2273478791" sldId="271"/>
            <ac:spMk id="21" creationId="{CFE45BF0-46DB-408C-B5F7-7B11716805D4}"/>
          </ac:spMkLst>
        </pc:spChg>
        <pc:spChg chg="add">
          <ac:chgData name="Anwar, Mahammad Jahid (Nokia - IN/Chennai)" userId="77a60114-3571-4d40-889f-d75f1fd69876" providerId="ADAL" clId="{4D63B55F-C5A5-4490-B1CE-BAF8991809E3}" dt="2022-10-29T05:09:57.204" v="72"/>
          <ac:spMkLst>
            <pc:docMk/>
            <pc:sldMk cId="2273478791" sldId="271"/>
            <ac:spMk id="22" creationId="{2AEBC8F2-97B1-41B4-93F1-2D289E197FBA}"/>
          </ac:spMkLst>
        </pc:spChg>
        <pc:spChg chg="add">
          <ac:chgData name="Anwar, Mahammad Jahid (Nokia - IN/Chennai)" userId="77a60114-3571-4d40-889f-d75f1fd69876" providerId="ADAL" clId="{4D63B55F-C5A5-4490-B1CE-BAF8991809E3}" dt="2022-10-29T05:09:57.204" v="72"/>
          <ac:spMkLst>
            <pc:docMk/>
            <pc:sldMk cId="2273478791" sldId="271"/>
            <ac:spMk id="23" creationId="{472E3A19-F5D5-48FC-BB9C-48C2F68F598B}"/>
          </ac:spMkLst>
        </pc:spChg>
        <pc:spChg chg="add">
          <ac:chgData name="Anwar, Mahammad Jahid (Nokia - IN/Chennai)" userId="77a60114-3571-4d40-889f-d75f1fd69876" providerId="ADAL" clId="{4D63B55F-C5A5-4490-B1CE-BAF8991809E3}" dt="2022-10-29T05:09:57.204" v="72"/>
          <ac:spMkLst>
            <pc:docMk/>
            <pc:sldMk cId="2273478791" sldId="271"/>
            <ac:spMk id="24" creationId="{7A62E32F-BB65-43A8-8EB5-92346890E549}"/>
          </ac:spMkLst>
        </pc:spChg>
        <pc:spChg chg="add">
          <ac:chgData name="Anwar, Mahammad Jahid (Nokia - IN/Chennai)" userId="77a60114-3571-4d40-889f-d75f1fd69876" providerId="ADAL" clId="{4D63B55F-C5A5-4490-B1CE-BAF8991809E3}" dt="2022-10-29T05:09:57.204" v="72"/>
          <ac:spMkLst>
            <pc:docMk/>
            <pc:sldMk cId="2273478791" sldId="271"/>
            <ac:spMk id="25" creationId="{14E91B64-9FCC-451E-AFB4-A827D6329367}"/>
          </ac:spMkLst>
        </pc:spChg>
      </pc:sldChg>
      <pc:sldChg chg="modSp add del mod ord">
        <pc:chgData name="Anwar, Mahammad Jahid (Nokia - IN/Chennai)" userId="77a60114-3571-4d40-889f-d75f1fd69876" providerId="ADAL" clId="{4D63B55F-C5A5-4490-B1CE-BAF8991809E3}" dt="2022-10-29T05:08:05.497" v="55" actId="47"/>
        <pc:sldMkLst>
          <pc:docMk/>
          <pc:sldMk cId="3347876681" sldId="271"/>
        </pc:sldMkLst>
        <pc:spChg chg="mod">
          <ac:chgData name="Anwar, Mahammad Jahid (Nokia - IN/Chennai)" userId="77a60114-3571-4d40-889f-d75f1fd69876" providerId="ADAL" clId="{4D63B55F-C5A5-4490-B1CE-BAF8991809E3}" dt="2022-10-29T05:06:47.288" v="22" actId="20577"/>
          <ac:spMkLst>
            <pc:docMk/>
            <pc:sldMk cId="3347876681" sldId="271"/>
            <ac:spMk id="2" creationId="{5DED1F60-1D6C-47FD-A0ED-C07F251B82F0}"/>
          </ac:spMkLst>
        </pc:spChg>
      </pc:sldChg>
      <pc:sldChg chg="addSp delSp add del setBg delDesignElem">
        <pc:chgData name="Anwar, Mahammad Jahid (Nokia - IN/Chennai)" userId="77a60114-3571-4d40-889f-d75f1fd69876" providerId="ADAL" clId="{4D63B55F-C5A5-4490-B1CE-BAF8991809E3}" dt="2022-10-29T05:10:37.172" v="83"/>
        <pc:sldMkLst>
          <pc:docMk/>
          <pc:sldMk cId="2269896017" sldId="272"/>
        </pc:sldMkLst>
        <pc:spChg chg="add del">
          <ac:chgData name="Anwar, Mahammad Jahid (Nokia - IN/Chennai)" userId="77a60114-3571-4d40-889f-d75f1fd69876" providerId="ADAL" clId="{4D63B55F-C5A5-4490-B1CE-BAF8991809E3}" dt="2022-10-29T05:10:37.172" v="83"/>
          <ac:spMkLst>
            <pc:docMk/>
            <pc:sldMk cId="2269896017" sldId="272"/>
            <ac:spMk id="20" creationId="{827B839B-9ADE-406B-8590-F1CAEDED45A1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5:10:37.172" v="83"/>
          <ac:spMkLst>
            <pc:docMk/>
            <pc:sldMk cId="2269896017" sldId="272"/>
            <ac:spMk id="21" creationId="{CFE45BF0-46DB-408C-B5F7-7B11716805D4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5:10:37.172" v="83"/>
          <ac:spMkLst>
            <pc:docMk/>
            <pc:sldMk cId="2269896017" sldId="272"/>
            <ac:spMk id="22" creationId="{2AEBC8F2-97B1-41B4-93F1-2D289E197FBA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5:10:37.172" v="83"/>
          <ac:spMkLst>
            <pc:docMk/>
            <pc:sldMk cId="2269896017" sldId="272"/>
            <ac:spMk id="23" creationId="{472E3A19-F5D5-48FC-BB9C-48C2F68F598B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5:10:37.172" v="83"/>
          <ac:spMkLst>
            <pc:docMk/>
            <pc:sldMk cId="2269896017" sldId="272"/>
            <ac:spMk id="24" creationId="{7A62E32F-BB65-43A8-8EB5-92346890E549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5:10:37.172" v="83"/>
          <ac:spMkLst>
            <pc:docMk/>
            <pc:sldMk cId="2269896017" sldId="272"/>
            <ac:spMk id="25" creationId="{14E91B64-9FCC-451E-AFB4-A827D6329367}"/>
          </ac:spMkLst>
        </pc:spChg>
      </pc:sldChg>
      <pc:sldChg chg="addSp delSp modSp add mod ord">
        <pc:chgData name="Anwar, Mahammad Jahid (Nokia - IN/Chennai)" userId="77a60114-3571-4d40-889f-d75f1fd69876" providerId="ADAL" clId="{4D63B55F-C5A5-4490-B1CE-BAF8991809E3}" dt="2022-11-06T12:15:40.027" v="5717" actId="14100"/>
        <pc:sldMkLst>
          <pc:docMk/>
          <pc:sldMk cId="2880972206" sldId="272"/>
        </pc:sldMkLst>
        <pc:spChg chg="mod">
          <ac:chgData name="Anwar, Mahammad Jahid (Nokia - IN/Chennai)" userId="77a60114-3571-4d40-889f-d75f1fd69876" providerId="ADAL" clId="{4D63B55F-C5A5-4490-B1CE-BAF8991809E3}" dt="2022-10-29T08:35:36.633" v="603" actId="26606"/>
          <ac:spMkLst>
            <pc:docMk/>
            <pc:sldMk cId="2880972206" sldId="272"/>
            <ac:spMk id="2" creationId="{5DED1F60-1D6C-47FD-A0ED-C07F251B82F0}"/>
          </ac:spMkLst>
        </pc:spChg>
        <pc:spChg chg="del mod">
          <ac:chgData name="Anwar, Mahammad Jahid (Nokia - IN/Chennai)" userId="77a60114-3571-4d40-889f-d75f1fd69876" providerId="ADAL" clId="{4D63B55F-C5A5-4490-B1CE-BAF8991809E3}" dt="2022-10-29T07:47:34.068" v="508"/>
          <ac:spMkLst>
            <pc:docMk/>
            <pc:sldMk cId="2880972206" sldId="272"/>
            <ac:spMk id="3" creationId="{941117DD-4FAB-4360-B8BE-C52167634F6F}"/>
          </ac:spMkLst>
        </pc:spChg>
        <pc:spChg chg="add del mod">
          <ac:chgData name="Anwar, Mahammad Jahid (Nokia - IN/Chennai)" userId="77a60114-3571-4d40-889f-d75f1fd69876" providerId="ADAL" clId="{4D63B55F-C5A5-4490-B1CE-BAF8991809E3}" dt="2022-11-05T13:31:53.269" v="1485" actId="478"/>
          <ac:spMkLst>
            <pc:docMk/>
            <pc:sldMk cId="2880972206" sldId="272"/>
            <ac:spMk id="4" creationId="{BBBFA08E-1456-42F9-A2DD-CC6D22321E35}"/>
          </ac:spMkLst>
        </pc:spChg>
        <pc:spChg chg="del">
          <ac:chgData name="Anwar, Mahammad Jahid (Nokia - IN/Chennai)" userId="77a60114-3571-4d40-889f-d75f1fd69876" providerId="ADAL" clId="{4D63B55F-C5A5-4490-B1CE-BAF8991809E3}" dt="2022-10-29T05:42:51.894" v="369" actId="478"/>
          <ac:spMkLst>
            <pc:docMk/>
            <pc:sldMk cId="2880972206" sldId="272"/>
            <ac:spMk id="4" creationId="{EDD2FD6D-BBA9-4DEB-AD12-3942EC5B699F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8:03:54.928" v="579"/>
          <ac:spMkLst>
            <pc:docMk/>
            <pc:sldMk cId="2880972206" sldId="272"/>
            <ac:spMk id="8" creationId="{39440CB5-E4CF-4B00-9B02-1432BD4DD4E9}"/>
          </ac:spMkLst>
        </pc:spChg>
        <pc:spChg chg="add del mod ord">
          <ac:chgData name="Anwar, Mahammad Jahid (Nokia - IN/Chennai)" userId="77a60114-3571-4d40-889f-d75f1fd69876" providerId="ADAL" clId="{4D63B55F-C5A5-4490-B1CE-BAF8991809E3}" dt="2022-10-29T09:38:23.036" v="654" actId="478"/>
          <ac:spMkLst>
            <pc:docMk/>
            <pc:sldMk cId="2880972206" sldId="272"/>
            <ac:spMk id="11" creationId="{F3F01687-5FB9-41C6-A4F8-D402C0F45841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8:34:59.790" v="592"/>
          <ac:spMkLst>
            <pc:docMk/>
            <pc:sldMk cId="2880972206" sldId="272"/>
            <ac:spMk id="13" creationId="{FE75E94F-7C36-4A84-89D9-9D085DDF4F03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8.713" v="546" actId="26606"/>
          <ac:spMkLst>
            <pc:docMk/>
            <pc:sldMk cId="2880972206" sldId="272"/>
            <ac:spMk id="20" creationId="{827B839B-9ADE-406B-8590-F1CAEDED45A1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8.713" v="546" actId="26606"/>
          <ac:spMkLst>
            <pc:docMk/>
            <pc:sldMk cId="2880972206" sldId="272"/>
            <ac:spMk id="21" creationId="{CFE45BF0-46DB-408C-B5F7-7B11716805D4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8.713" v="546" actId="26606"/>
          <ac:spMkLst>
            <pc:docMk/>
            <pc:sldMk cId="2880972206" sldId="272"/>
            <ac:spMk id="22" creationId="{2AEBC8F2-97B1-41B4-93F1-2D289E197FBA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8.713" v="546" actId="26606"/>
          <ac:spMkLst>
            <pc:docMk/>
            <pc:sldMk cId="2880972206" sldId="272"/>
            <ac:spMk id="23" creationId="{472E3A19-F5D5-48FC-BB9C-48C2F68F598B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8.713" v="546" actId="26606"/>
          <ac:spMkLst>
            <pc:docMk/>
            <pc:sldMk cId="2880972206" sldId="272"/>
            <ac:spMk id="24" creationId="{7A62E32F-BB65-43A8-8EB5-92346890E549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8.713" v="546" actId="26606"/>
          <ac:spMkLst>
            <pc:docMk/>
            <pc:sldMk cId="2880972206" sldId="272"/>
            <ac:spMk id="25" creationId="{14E91B64-9FCC-451E-AFB4-A827D6329367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3.167" v="541" actId="26606"/>
          <ac:spMkLst>
            <pc:docMk/>
            <pc:sldMk cId="2880972206" sldId="272"/>
            <ac:spMk id="29" creationId="{190E03BA-5DCB-E658-C40C-CE5E7512E79C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7:47.781" v="512" actId="26606"/>
          <ac:spMkLst>
            <pc:docMk/>
            <pc:sldMk cId="2880972206" sldId="272"/>
            <ac:spMk id="30" creationId="{D4771268-CB57-404A-9271-370EB28F6090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3.167" v="541" actId="26606"/>
          <ac:spMkLst>
            <pc:docMk/>
            <pc:sldMk cId="2880972206" sldId="272"/>
            <ac:spMk id="32" creationId="{B775CD93-9DF2-48CB-9F57-1BCA9A46C7FA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3.167" v="541" actId="26606"/>
          <ac:spMkLst>
            <pc:docMk/>
            <pc:sldMk cId="2880972206" sldId="272"/>
            <ac:spMk id="34" creationId="{E186B68C-84BC-4A6E-99D1-EE87483C1349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3.167" v="541" actId="26606"/>
          <ac:spMkLst>
            <pc:docMk/>
            <pc:sldMk cId="2880972206" sldId="272"/>
            <ac:spMk id="36" creationId="{6166C6D1-23AC-49C4-BA07-238E4E9F8CEB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3.167" v="541" actId="26606"/>
          <ac:spMkLst>
            <pc:docMk/>
            <pc:sldMk cId="2880972206" sldId="272"/>
            <ac:spMk id="38" creationId="{33A87B69-D1B1-4DA7-B224-F220FC5235E6}"/>
          </ac:spMkLst>
        </pc:spChg>
        <pc:spChg chg="add mod">
          <ac:chgData name="Anwar, Mahammad Jahid (Nokia - IN/Chennai)" userId="77a60114-3571-4d40-889f-d75f1fd69876" providerId="ADAL" clId="{4D63B55F-C5A5-4490-B1CE-BAF8991809E3}" dt="2022-10-29T09:38:24.687" v="655"/>
          <ac:spMkLst>
            <pc:docMk/>
            <pc:sldMk cId="2880972206" sldId="272"/>
            <ac:spMk id="39" creationId="{A3E6D6F4-8601-46CE-8F95-A2DB7868F152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3.167" v="541" actId="26606"/>
          <ac:spMkLst>
            <pc:docMk/>
            <pc:sldMk cId="2880972206" sldId="272"/>
            <ac:spMk id="40" creationId="{1C091803-41C2-48E0-9228-5148460C7479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4.996" v="543" actId="26606"/>
          <ac:spMkLst>
            <pc:docMk/>
            <pc:sldMk cId="2880972206" sldId="272"/>
            <ac:spMk id="42" creationId="{A8908DB7-C3A6-4FCB-9820-CEE02B398C4A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4.996" v="543" actId="26606"/>
          <ac:spMkLst>
            <pc:docMk/>
            <pc:sldMk cId="2880972206" sldId="272"/>
            <ac:spMk id="43" creationId="{535742DD-1B16-4E9D-B715-0D74B4574A68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4.996" v="543" actId="26606"/>
          <ac:spMkLst>
            <pc:docMk/>
            <pc:sldMk cId="2880972206" sldId="272"/>
            <ac:spMk id="44" creationId="{DBB8AF5A-2D0F-6393-6421-FFABE4784921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8.713" v="545" actId="26606"/>
          <ac:spMkLst>
            <pc:docMk/>
            <pc:sldMk cId="2880972206" sldId="272"/>
            <ac:spMk id="46" creationId="{84ECDE7A-6944-466D-8FFE-149A29BA6BAE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8.713" v="545" actId="26606"/>
          <ac:spMkLst>
            <pc:docMk/>
            <pc:sldMk cId="2880972206" sldId="272"/>
            <ac:spMk id="47" creationId="{B3420082-9415-44EC-802E-C77D71D59C57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8.713" v="545" actId="26606"/>
          <ac:spMkLst>
            <pc:docMk/>
            <pc:sldMk cId="2880972206" sldId="272"/>
            <ac:spMk id="48" creationId="{55A52C45-1FCB-4636-A80F-2849B8226C01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8.713" v="545" actId="26606"/>
          <ac:spMkLst>
            <pc:docMk/>
            <pc:sldMk cId="2880972206" sldId="272"/>
            <ac:spMk id="49" creationId="{768EB4DD-3704-43AD-92B3-C4E0C6EA92CB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58.713" v="545" actId="26606"/>
          <ac:spMkLst>
            <pc:docMk/>
            <pc:sldMk cId="2880972206" sldId="272"/>
            <ac:spMk id="50" creationId="{32D7F8AB-A821-6AAB-9996-CF7CB9D4E266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8:35:36.633" v="603" actId="26606"/>
          <ac:spMkLst>
            <pc:docMk/>
            <pc:sldMk cId="2880972206" sldId="272"/>
            <ac:spMk id="52" creationId="{D12DDE76-C203-4047-9998-63900085B5E8}"/>
          </ac:spMkLst>
        </pc:spChg>
        <pc:spChg chg="add">
          <ac:chgData name="Anwar, Mahammad Jahid (Nokia - IN/Chennai)" userId="77a60114-3571-4d40-889f-d75f1fd69876" providerId="ADAL" clId="{4D63B55F-C5A5-4490-B1CE-BAF8991809E3}" dt="2022-10-29T08:35:36.633" v="603" actId="26606"/>
          <ac:spMkLst>
            <pc:docMk/>
            <pc:sldMk cId="2880972206" sldId="272"/>
            <ac:spMk id="57" creationId="{A4AC5506-6312-4701-8D3C-40187889A947}"/>
          </ac:spMkLst>
        </pc:spChg>
        <pc:picChg chg="add del mod">
          <ac:chgData name="Anwar, Mahammad Jahid (Nokia - IN/Chennai)" userId="77a60114-3571-4d40-889f-d75f1fd69876" providerId="ADAL" clId="{4D63B55F-C5A5-4490-B1CE-BAF8991809E3}" dt="2022-10-29T08:03:49.457" v="578" actId="478"/>
          <ac:picMkLst>
            <pc:docMk/>
            <pc:sldMk cId="2880972206" sldId="272"/>
            <ac:picMk id="6" creationId="{0C4365AD-8CF1-441F-ABD5-D80FA88E41F4}"/>
          </ac:picMkLst>
        </pc:picChg>
        <pc:picChg chg="add del mod">
          <ac:chgData name="Anwar, Mahammad Jahid (Nokia - IN/Chennai)" userId="77a60114-3571-4d40-889f-d75f1fd69876" providerId="ADAL" clId="{4D63B55F-C5A5-4490-B1CE-BAF8991809E3}" dt="2022-11-05T13:31:40.806" v="1479"/>
          <ac:picMkLst>
            <pc:docMk/>
            <pc:sldMk cId="2880972206" sldId="272"/>
            <ac:picMk id="6" creationId="{F5CBDF07-1935-4717-A68A-35607362E080}"/>
          </ac:picMkLst>
        </pc:picChg>
        <pc:picChg chg="add del mod">
          <ac:chgData name="Anwar, Mahammad Jahid (Nokia - IN/Chennai)" userId="77a60114-3571-4d40-889f-d75f1fd69876" providerId="ADAL" clId="{4D63B55F-C5A5-4490-B1CE-BAF8991809E3}" dt="2022-11-05T13:31:49.516" v="1484"/>
          <ac:picMkLst>
            <pc:docMk/>
            <pc:sldMk cId="2880972206" sldId="272"/>
            <ac:picMk id="8" creationId="{5B085313-4A03-4B3B-BEE8-B3E03FB5966D}"/>
          </ac:picMkLst>
        </pc:picChg>
        <pc:picChg chg="add del mod">
          <ac:chgData name="Anwar, Mahammad Jahid (Nokia - IN/Chennai)" userId="77a60114-3571-4d40-889f-d75f1fd69876" providerId="ADAL" clId="{4D63B55F-C5A5-4490-B1CE-BAF8991809E3}" dt="2022-10-29T08:34:58.298" v="591" actId="478"/>
          <ac:picMkLst>
            <pc:docMk/>
            <pc:sldMk cId="2880972206" sldId="272"/>
            <ac:picMk id="10" creationId="{33C0E283-8548-436E-969F-012D5DBB45C8}"/>
          </ac:picMkLst>
        </pc:picChg>
        <pc:picChg chg="add del mod">
          <ac:chgData name="Anwar, Mahammad Jahid (Nokia - IN/Chennai)" userId="77a60114-3571-4d40-889f-d75f1fd69876" providerId="ADAL" clId="{4D63B55F-C5A5-4490-B1CE-BAF8991809E3}" dt="2022-11-05T13:32:02.459" v="1492"/>
          <ac:picMkLst>
            <pc:docMk/>
            <pc:sldMk cId="2880972206" sldId="272"/>
            <ac:picMk id="10" creationId="{A720F33C-8A12-42A7-BED1-2A7E9CDF5CA2}"/>
          </ac:picMkLst>
        </pc:picChg>
        <pc:picChg chg="add del mod">
          <ac:chgData name="Anwar, Mahammad Jahid (Nokia - IN/Chennai)" userId="77a60114-3571-4d40-889f-d75f1fd69876" providerId="ADAL" clId="{4D63B55F-C5A5-4490-B1CE-BAF8991809E3}" dt="2022-11-05T13:34:25.133" v="1503" actId="478"/>
          <ac:picMkLst>
            <pc:docMk/>
            <pc:sldMk cId="2880972206" sldId="272"/>
            <ac:picMk id="12" creationId="{C351EE5A-4F73-47CF-9E1F-FC91F8A9B0AD}"/>
          </ac:picMkLst>
        </pc:picChg>
        <pc:picChg chg="add del mod">
          <ac:chgData name="Anwar, Mahammad Jahid (Nokia - IN/Chennai)" userId="77a60114-3571-4d40-889f-d75f1fd69876" providerId="ADAL" clId="{4D63B55F-C5A5-4490-B1CE-BAF8991809E3}" dt="2022-11-05T13:45:11.888" v="1741" actId="478"/>
          <ac:picMkLst>
            <pc:docMk/>
            <pc:sldMk cId="2880972206" sldId="272"/>
            <ac:picMk id="14" creationId="{D234585D-7B3E-4DA8-8BD3-E13E1882C760}"/>
          </ac:picMkLst>
        </pc:picChg>
        <pc:picChg chg="add del mod">
          <ac:chgData name="Anwar, Mahammad Jahid (Nokia - IN/Chennai)" userId="77a60114-3571-4d40-889f-d75f1fd69876" providerId="ADAL" clId="{4D63B55F-C5A5-4490-B1CE-BAF8991809E3}" dt="2022-11-05T13:31:22.393" v="1470" actId="478"/>
          <ac:picMkLst>
            <pc:docMk/>
            <pc:sldMk cId="2880972206" sldId="272"/>
            <ac:picMk id="15" creationId="{68E7026F-0C99-4A18-8472-AEE1C268ECDF}"/>
          </ac:picMkLst>
        </pc:picChg>
        <pc:picChg chg="add del mod">
          <ac:chgData name="Anwar, Mahammad Jahid (Nokia - IN/Chennai)" userId="77a60114-3571-4d40-889f-d75f1fd69876" providerId="ADAL" clId="{4D63B55F-C5A5-4490-B1CE-BAF8991809E3}" dt="2022-11-06T11:48:05.998" v="5352" actId="478"/>
          <ac:picMkLst>
            <pc:docMk/>
            <pc:sldMk cId="2880972206" sldId="272"/>
            <ac:picMk id="17" creationId="{3F81CACD-DEA1-473A-A073-D91576BE448D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6T12:15:40.027" v="5717" actId="14100"/>
          <ac:picMkLst>
            <pc:docMk/>
            <pc:sldMk cId="2880972206" sldId="272"/>
            <ac:picMk id="19" creationId="{B100E932-3BB6-4186-8D06-9200E8D47C99}"/>
          </ac:picMkLst>
        </pc:picChg>
      </pc:sldChg>
      <pc:sldChg chg="modSp add del mod ord">
        <pc:chgData name="Anwar, Mahammad Jahid (Nokia - IN/Chennai)" userId="77a60114-3571-4d40-889f-d75f1fd69876" providerId="ADAL" clId="{4D63B55F-C5A5-4490-B1CE-BAF8991809E3}" dt="2022-10-29T05:29:14.450" v="200" actId="47"/>
        <pc:sldMkLst>
          <pc:docMk/>
          <pc:sldMk cId="3092115523" sldId="272"/>
        </pc:sldMkLst>
        <pc:spChg chg="mod">
          <ac:chgData name="Anwar, Mahammad Jahid (Nokia - IN/Chennai)" userId="77a60114-3571-4d40-889f-d75f1fd69876" providerId="ADAL" clId="{4D63B55F-C5A5-4490-B1CE-BAF8991809E3}" dt="2022-10-29T05:27:51.825" v="183" actId="20577"/>
          <ac:spMkLst>
            <pc:docMk/>
            <pc:sldMk cId="3092115523" sldId="272"/>
            <ac:spMk id="3" creationId="{941117DD-4FAB-4360-B8BE-C52167634F6F}"/>
          </ac:spMkLst>
        </pc:spChg>
      </pc:sldChg>
      <pc:sldChg chg="addSp delSp modSp add mod ord">
        <pc:chgData name="Anwar, Mahammad Jahid (Nokia - IN/Chennai)" userId="77a60114-3571-4d40-889f-d75f1fd69876" providerId="ADAL" clId="{4D63B55F-C5A5-4490-B1CE-BAF8991809E3}" dt="2022-11-06T11:52:20.392" v="5456" actId="20577"/>
        <pc:sldMkLst>
          <pc:docMk/>
          <pc:sldMk cId="4086741394" sldId="273"/>
        </pc:sldMkLst>
        <pc:spChg chg="mod">
          <ac:chgData name="Anwar, Mahammad Jahid (Nokia - IN/Chennai)" userId="77a60114-3571-4d40-889f-d75f1fd69876" providerId="ADAL" clId="{4D63B55F-C5A5-4490-B1CE-BAF8991809E3}" dt="2022-11-06T11:52:20.392" v="5456" actId="20577"/>
          <ac:spMkLst>
            <pc:docMk/>
            <pc:sldMk cId="4086741394" sldId="273"/>
            <ac:spMk id="2" creationId="{5DED1F60-1D6C-47FD-A0ED-C07F251B82F0}"/>
          </ac:spMkLst>
        </pc:spChg>
        <pc:spChg chg="del mod">
          <ac:chgData name="Anwar, Mahammad Jahid (Nokia - IN/Chennai)" userId="77a60114-3571-4d40-889f-d75f1fd69876" providerId="ADAL" clId="{4D63B55F-C5A5-4490-B1CE-BAF8991809E3}" dt="2022-10-29T07:48:52.006" v="524"/>
          <ac:spMkLst>
            <pc:docMk/>
            <pc:sldMk cId="4086741394" sldId="273"/>
            <ac:spMk id="3" creationId="{941117DD-4FAB-4360-B8BE-C52167634F6F}"/>
          </ac:spMkLst>
        </pc:spChg>
        <pc:spChg chg="add del mod">
          <ac:chgData name="Anwar, Mahammad Jahid (Nokia - IN/Chennai)" userId="77a60114-3571-4d40-889f-d75f1fd69876" providerId="ADAL" clId="{4D63B55F-C5A5-4490-B1CE-BAF8991809E3}" dt="2022-11-05T13:15:09.238" v="1448"/>
          <ac:spMkLst>
            <pc:docMk/>
            <pc:sldMk cId="4086741394" sldId="273"/>
            <ac:spMk id="4" creationId="{E3E94C89-2EF4-4CC1-8180-F157E8B98796}"/>
          </ac:spMkLst>
        </pc:spChg>
        <pc:spChg chg="del">
          <ac:chgData name="Anwar, Mahammad Jahid (Nokia - IN/Chennai)" userId="77a60114-3571-4d40-889f-d75f1fd69876" providerId="ADAL" clId="{4D63B55F-C5A5-4490-B1CE-BAF8991809E3}" dt="2022-10-29T05:42:57.392" v="371" actId="478"/>
          <ac:spMkLst>
            <pc:docMk/>
            <pc:sldMk cId="4086741394" sldId="273"/>
            <ac:spMk id="4" creationId="{EDD2FD6D-BBA9-4DEB-AD12-3942EC5B699F}"/>
          </ac:spMkLst>
        </pc:spChg>
        <pc:spChg chg="add del mod">
          <ac:chgData name="Anwar, Mahammad Jahid (Nokia - IN/Chennai)" userId="77a60114-3571-4d40-889f-d75f1fd69876" providerId="ADAL" clId="{4D63B55F-C5A5-4490-B1CE-BAF8991809E3}" dt="2022-10-29T07:57:45.083" v="560"/>
          <ac:spMkLst>
            <pc:docMk/>
            <pc:sldMk cId="4086741394" sldId="273"/>
            <ac:spMk id="8" creationId="{1B356CE4-B1B0-401B-BE72-C56D003022FB}"/>
          </ac:spMkLst>
        </pc:spChg>
        <pc:spChg chg="add del mod">
          <ac:chgData name="Anwar, Mahammad Jahid (Nokia - IN/Chennai)" userId="77a60114-3571-4d40-889f-d75f1fd69876" providerId="ADAL" clId="{4D63B55F-C5A5-4490-B1CE-BAF8991809E3}" dt="2022-11-05T13:21:19.014" v="1460"/>
          <ac:spMkLst>
            <pc:docMk/>
            <pc:sldMk cId="4086741394" sldId="273"/>
            <ac:spMk id="8" creationId="{6487BF59-5F1E-4FFD-A1AF-DE9F370D0D6B}"/>
          </ac:spMkLst>
        </pc:spChg>
        <pc:spChg chg="add del mod ord">
          <ac:chgData name="Anwar, Mahammad Jahid (Nokia - IN/Chennai)" userId="77a60114-3571-4d40-889f-d75f1fd69876" providerId="ADAL" clId="{4D63B55F-C5A5-4490-B1CE-BAF8991809E3}" dt="2022-10-29T09:38:32.520" v="657" actId="478"/>
          <ac:spMkLst>
            <pc:docMk/>
            <pc:sldMk cId="4086741394" sldId="273"/>
            <ac:spMk id="11" creationId="{FBFC043F-AB5C-4AB1-BB4E-41B6C221974F}"/>
          </ac:spMkLst>
        </pc:spChg>
        <pc:spChg chg="del">
          <ac:chgData name="Anwar, Mahammad Jahid (Nokia - IN/Chennai)" userId="77a60114-3571-4d40-889f-d75f1fd69876" providerId="ADAL" clId="{4D63B55F-C5A5-4490-B1CE-BAF8991809E3}" dt="2022-10-29T07:48:59.834" v="527" actId="26606"/>
          <ac:spMkLst>
            <pc:docMk/>
            <pc:sldMk cId="4086741394" sldId="273"/>
            <ac:spMk id="20" creationId="{827B839B-9ADE-406B-8590-F1CAEDED45A1}"/>
          </ac:spMkLst>
        </pc:spChg>
        <pc:spChg chg="del">
          <ac:chgData name="Anwar, Mahammad Jahid (Nokia - IN/Chennai)" userId="77a60114-3571-4d40-889f-d75f1fd69876" providerId="ADAL" clId="{4D63B55F-C5A5-4490-B1CE-BAF8991809E3}" dt="2022-10-29T07:48:59.834" v="527" actId="26606"/>
          <ac:spMkLst>
            <pc:docMk/>
            <pc:sldMk cId="4086741394" sldId="273"/>
            <ac:spMk id="21" creationId="{CFE45BF0-46DB-408C-B5F7-7B11716805D4}"/>
          </ac:spMkLst>
        </pc:spChg>
        <pc:spChg chg="del">
          <ac:chgData name="Anwar, Mahammad Jahid (Nokia - IN/Chennai)" userId="77a60114-3571-4d40-889f-d75f1fd69876" providerId="ADAL" clId="{4D63B55F-C5A5-4490-B1CE-BAF8991809E3}" dt="2022-10-29T07:48:59.834" v="527" actId="26606"/>
          <ac:spMkLst>
            <pc:docMk/>
            <pc:sldMk cId="4086741394" sldId="273"/>
            <ac:spMk id="22" creationId="{2AEBC8F2-97B1-41B4-93F1-2D289E197FBA}"/>
          </ac:spMkLst>
        </pc:spChg>
        <pc:spChg chg="del">
          <ac:chgData name="Anwar, Mahammad Jahid (Nokia - IN/Chennai)" userId="77a60114-3571-4d40-889f-d75f1fd69876" providerId="ADAL" clId="{4D63B55F-C5A5-4490-B1CE-BAF8991809E3}" dt="2022-10-29T07:48:59.834" v="527" actId="26606"/>
          <ac:spMkLst>
            <pc:docMk/>
            <pc:sldMk cId="4086741394" sldId="273"/>
            <ac:spMk id="23" creationId="{472E3A19-F5D5-48FC-BB9C-48C2F68F598B}"/>
          </ac:spMkLst>
        </pc:spChg>
        <pc:spChg chg="del">
          <ac:chgData name="Anwar, Mahammad Jahid (Nokia - IN/Chennai)" userId="77a60114-3571-4d40-889f-d75f1fd69876" providerId="ADAL" clId="{4D63B55F-C5A5-4490-B1CE-BAF8991809E3}" dt="2022-10-29T07:48:59.834" v="527" actId="26606"/>
          <ac:spMkLst>
            <pc:docMk/>
            <pc:sldMk cId="4086741394" sldId="273"/>
            <ac:spMk id="24" creationId="{7A62E32F-BB65-43A8-8EB5-92346890E549}"/>
          </ac:spMkLst>
        </pc:spChg>
        <pc:spChg chg="del">
          <ac:chgData name="Anwar, Mahammad Jahid (Nokia - IN/Chennai)" userId="77a60114-3571-4d40-889f-d75f1fd69876" providerId="ADAL" clId="{4D63B55F-C5A5-4490-B1CE-BAF8991809E3}" dt="2022-10-29T07:48:59.834" v="527" actId="26606"/>
          <ac:spMkLst>
            <pc:docMk/>
            <pc:sldMk cId="4086741394" sldId="273"/>
            <ac:spMk id="25" creationId="{14E91B64-9FCC-451E-AFB4-A827D6329367}"/>
          </ac:spMkLst>
        </pc:spChg>
        <pc:spChg chg="add mod">
          <ac:chgData name="Anwar, Mahammad Jahid (Nokia - IN/Chennai)" userId="77a60114-3571-4d40-889f-d75f1fd69876" providerId="ADAL" clId="{4D63B55F-C5A5-4490-B1CE-BAF8991809E3}" dt="2022-10-29T09:38:34.060" v="658"/>
          <ac:spMkLst>
            <pc:docMk/>
            <pc:sldMk cId="4086741394" sldId="273"/>
            <ac:spMk id="29" creationId="{85890A9B-A19E-4D87-9A37-3808251A6BB1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41.429" v="539" actId="26606"/>
          <ac:spMkLst>
            <pc:docMk/>
            <pc:sldMk cId="4086741394" sldId="273"/>
            <ac:spMk id="30" creationId="{D12DDE76-C203-4047-9998-63900085B5E8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33.638" v="534" actId="26606"/>
          <ac:spMkLst>
            <pc:docMk/>
            <pc:sldMk cId="4086741394" sldId="273"/>
            <ac:spMk id="34" creationId="{A67ADEE0-1EFE-6B9C-32D9-9C0FDF5CB79A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57:49.739" v="565" actId="26606"/>
          <ac:spMkLst>
            <pc:docMk/>
            <pc:sldMk cId="4086741394" sldId="273"/>
            <ac:spMk id="35" creationId="{D12DDE76-C203-4047-9998-63900085B5E8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33.638" v="534" actId="26606"/>
          <ac:spMkLst>
            <pc:docMk/>
            <pc:sldMk cId="4086741394" sldId="273"/>
            <ac:spMk id="37" creationId="{EBF87945-A001-489F-9D9B-7D9435F0B9CA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57:49.731" v="564" actId="26606"/>
          <ac:spMkLst>
            <pc:docMk/>
            <pc:sldMk cId="4086741394" sldId="273"/>
            <ac:spMk id="38" creationId="{6753252F-4873-4F63-801D-CC719279A7D5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34.311" v="536" actId="26606"/>
          <ac:spMkLst>
            <pc:docMk/>
            <pc:sldMk cId="4086741394" sldId="273"/>
            <ac:spMk id="39" creationId="{EBF87945-A001-489F-9D9B-7D9435F0B9CA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34.311" v="536" actId="26606"/>
          <ac:spMkLst>
            <pc:docMk/>
            <pc:sldMk cId="4086741394" sldId="273"/>
            <ac:spMk id="40" creationId="{FF9B822F-893E-44C8-963C-64F50ACECBB2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49:34.311" v="536" actId="26606"/>
          <ac:spMkLst>
            <pc:docMk/>
            <pc:sldMk cId="4086741394" sldId="273"/>
            <ac:spMk id="41" creationId="{EF9D11E9-8753-0C9E-EE52-CA9FADB1D282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7:57:49.731" v="564" actId="26606"/>
          <ac:spMkLst>
            <pc:docMk/>
            <pc:sldMk cId="4086741394" sldId="273"/>
            <ac:spMk id="42" creationId="{047C8CCB-F95D-4249-92DD-651249D3535A}"/>
          </ac:spMkLst>
        </pc:spChg>
        <pc:spChg chg="add del">
          <ac:chgData name="Anwar, Mahammad Jahid (Nokia - IN/Chennai)" userId="77a60114-3571-4d40-889f-d75f1fd69876" providerId="ADAL" clId="{4D63B55F-C5A5-4490-B1CE-BAF8991809E3}" dt="2022-10-29T08:38:36.095" v="643" actId="26606"/>
          <ac:spMkLst>
            <pc:docMk/>
            <pc:sldMk cId="4086741394" sldId="273"/>
            <ac:spMk id="44" creationId="{D12DDE76-C203-4047-9998-63900085B5E8}"/>
          </ac:spMkLst>
        </pc:spChg>
        <pc:spChg chg="add">
          <ac:chgData name="Anwar, Mahammad Jahid (Nokia - IN/Chennai)" userId="77a60114-3571-4d40-889f-d75f1fd69876" providerId="ADAL" clId="{4D63B55F-C5A5-4490-B1CE-BAF8991809E3}" dt="2022-10-29T08:38:36.095" v="643" actId="26606"/>
          <ac:spMkLst>
            <pc:docMk/>
            <pc:sldMk cId="4086741394" sldId="273"/>
            <ac:spMk id="49" creationId="{A4AC5506-6312-4701-8D3C-40187889A947}"/>
          </ac:spMkLst>
        </pc:spChg>
        <pc:picChg chg="add del mod">
          <ac:chgData name="Anwar, Mahammad Jahid (Nokia - IN/Chennai)" userId="77a60114-3571-4d40-889f-d75f1fd69876" providerId="ADAL" clId="{4D63B55F-C5A5-4490-B1CE-BAF8991809E3}" dt="2022-11-05T13:21:04.484" v="1459" actId="478"/>
          <ac:picMkLst>
            <pc:docMk/>
            <pc:sldMk cId="4086741394" sldId="273"/>
            <ac:picMk id="6" creationId="{2E8A3A8C-ED95-42DB-AB76-A5132F76D6D7}"/>
          </ac:picMkLst>
        </pc:picChg>
        <pc:picChg chg="add del mod">
          <ac:chgData name="Anwar, Mahammad Jahid (Nokia - IN/Chennai)" userId="77a60114-3571-4d40-889f-d75f1fd69876" providerId="ADAL" clId="{4D63B55F-C5A5-4490-B1CE-BAF8991809E3}" dt="2022-10-29T07:57:43.931" v="559" actId="478"/>
          <ac:picMkLst>
            <pc:docMk/>
            <pc:sldMk cId="4086741394" sldId="273"/>
            <ac:picMk id="6" creationId="{FEFFAD7C-D23A-4BDE-8722-256D6D07539C}"/>
          </ac:picMkLst>
        </pc:picChg>
        <pc:picChg chg="add del mod">
          <ac:chgData name="Anwar, Mahammad Jahid (Nokia - IN/Chennai)" userId="77a60114-3571-4d40-889f-d75f1fd69876" providerId="ADAL" clId="{4D63B55F-C5A5-4490-B1CE-BAF8991809E3}" dt="2022-11-05T13:15:01.802" v="1447" actId="478"/>
          <ac:picMkLst>
            <pc:docMk/>
            <pc:sldMk cId="4086741394" sldId="273"/>
            <ac:picMk id="10" creationId="{552CA125-F992-4E7C-BD76-0ACBC1795CD1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5T13:21:35.665" v="1467" actId="14100"/>
          <ac:picMkLst>
            <pc:docMk/>
            <pc:sldMk cId="4086741394" sldId="273"/>
            <ac:picMk id="11" creationId="{70AC40E4-59EA-4541-8913-957F04669498}"/>
          </ac:picMkLst>
        </pc:picChg>
      </pc:sldChg>
      <pc:sldChg chg="modSp add mod">
        <pc:chgData name="Anwar, Mahammad Jahid (Nokia - IN/Chennai)" userId="77a60114-3571-4d40-889f-d75f1fd69876" providerId="ADAL" clId="{4D63B55F-C5A5-4490-B1CE-BAF8991809E3}" dt="2022-10-29T05:43:21.777" v="378" actId="6549"/>
        <pc:sldMkLst>
          <pc:docMk/>
          <pc:sldMk cId="2143313663" sldId="274"/>
        </pc:sldMkLst>
        <pc:spChg chg="mod">
          <ac:chgData name="Anwar, Mahammad Jahid (Nokia - IN/Chennai)" userId="77a60114-3571-4d40-889f-d75f1fd69876" providerId="ADAL" clId="{4D63B55F-C5A5-4490-B1CE-BAF8991809E3}" dt="2022-10-29T05:43:21.777" v="378" actId="6549"/>
          <ac:spMkLst>
            <pc:docMk/>
            <pc:sldMk cId="2143313663" sldId="274"/>
            <ac:spMk id="3" creationId="{941117DD-4FAB-4360-B8BE-C52167634F6F}"/>
          </ac:spMkLst>
        </pc:spChg>
      </pc:sldChg>
      <pc:sldChg chg="addSp modSp add mod ord">
        <pc:chgData name="Anwar, Mahammad Jahid (Nokia - IN/Chennai)" userId="77a60114-3571-4d40-889f-d75f1fd69876" providerId="ADAL" clId="{4D63B55F-C5A5-4490-B1CE-BAF8991809E3}" dt="2022-11-06T07:45:03.764" v="4640" actId="1035"/>
        <pc:sldMkLst>
          <pc:docMk/>
          <pc:sldMk cId="744339987" sldId="275"/>
        </pc:sldMkLst>
        <pc:spChg chg="mod">
          <ac:chgData name="Anwar, Mahammad Jahid (Nokia - IN/Chennai)" userId="77a60114-3571-4d40-889f-d75f1fd69876" providerId="ADAL" clId="{4D63B55F-C5A5-4490-B1CE-BAF8991809E3}" dt="2022-11-05T13:38:00.768" v="1575" actId="20577"/>
          <ac:spMkLst>
            <pc:docMk/>
            <pc:sldMk cId="744339987" sldId="275"/>
            <ac:spMk id="2" creationId="{5DED1F60-1D6C-47FD-A0ED-C07F251B82F0}"/>
          </ac:spMkLst>
        </pc:spChg>
        <pc:spChg chg="mod">
          <ac:chgData name="Anwar, Mahammad Jahid (Nokia - IN/Chennai)" userId="77a60114-3571-4d40-889f-d75f1fd69876" providerId="ADAL" clId="{4D63B55F-C5A5-4490-B1CE-BAF8991809E3}" dt="2022-11-06T06:56:16.676" v="3539" actId="12"/>
          <ac:spMkLst>
            <pc:docMk/>
            <pc:sldMk cId="744339987" sldId="275"/>
            <ac:spMk id="3" creationId="{941117DD-4FAB-4360-B8BE-C52167634F6F}"/>
          </ac:spMkLst>
        </pc:spChg>
        <pc:picChg chg="add mod">
          <ac:chgData name="Anwar, Mahammad Jahid (Nokia - IN/Chennai)" userId="77a60114-3571-4d40-889f-d75f1fd69876" providerId="ADAL" clId="{4D63B55F-C5A5-4490-B1CE-BAF8991809E3}" dt="2022-11-06T07:45:03.764" v="4640" actId="1035"/>
          <ac:picMkLst>
            <pc:docMk/>
            <pc:sldMk cId="744339987" sldId="275"/>
            <ac:picMk id="12" creationId="{D1F57004-8A81-4A9C-86C8-E503F9479897}"/>
          </ac:picMkLst>
        </pc:picChg>
      </pc:sldChg>
      <pc:sldChg chg="new del">
        <pc:chgData name="Anwar, Mahammad Jahid (Nokia - IN/Chennai)" userId="77a60114-3571-4d40-889f-d75f1fd69876" providerId="ADAL" clId="{4D63B55F-C5A5-4490-B1CE-BAF8991809E3}" dt="2022-11-05T11:45:33.824" v="662" actId="47"/>
        <pc:sldMkLst>
          <pc:docMk/>
          <pc:sldMk cId="2355098343" sldId="276"/>
        </pc:sldMkLst>
      </pc:sldChg>
      <pc:sldChg chg="modSp add del mod ord">
        <pc:chgData name="Anwar, Mahammad Jahid (Nokia - IN/Chennai)" userId="77a60114-3571-4d40-889f-d75f1fd69876" providerId="ADAL" clId="{4D63B55F-C5A5-4490-B1CE-BAF8991809E3}" dt="2022-11-06T04:18:27.218" v="2524" actId="47"/>
        <pc:sldMkLst>
          <pc:docMk/>
          <pc:sldMk cId="3866590947" sldId="276"/>
        </pc:sldMkLst>
        <pc:spChg chg="mod">
          <ac:chgData name="Anwar, Mahammad Jahid (Nokia - IN/Chennai)" userId="77a60114-3571-4d40-889f-d75f1fd69876" providerId="ADAL" clId="{4D63B55F-C5A5-4490-B1CE-BAF8991809E3}" dt="2022-11-06T03:31:46.946" v="2133" actId="20577"/>
          <ac:spMkLst>
            <pc:docMk/>
            <pc:sldMk cId="3866590947" sldId="276"/>
            <ac:spMk id="2" creationId="{5DED1F60-1D6C-47FD-A0ED-C07F251B82F0}"/>
          </ac:spMkLst>
        </pc:spChg>
        <pc:spChg chg="mod">
          <ac:chgData name="Anwar, Mahammad Jahid (Nokia - IN/Chennai)" userId="77a60114-3571-4d40-889f-d75f1fd69876" providerId="ADAL" clId="{4D63B55F-C5A5-4490-B1CE-BAF8991809E3}" dt="2022-11-05T12:44:10.663" v="1446" actId="20577"/>
          <ac:spMkLst>
            <pc:docMk/>
            <pc:sldMk cId="3866590947" sldId="276"/>
            <ac:spMk id="3" creationId="{941117DD-4FAB-4360-B8BE-C52167634F6F}"/>
          </ac:spMkLst>
        </pc:spChg>
      </pc:sldChg>
      <pc:sldChg chg="modSp add del mod ord">
        <pc:chgData name="Anwar, Mahammad Jahid (Nokia - IN/Chennai)" userId="77a60114-3571-4d40-889f-d75f1fd69876" providerId="ADAL" clId="{4D63B55F-C5A5-4490-B1CE-BAF8991809E3}" dt="2022-11-06T11:35:41.658" v="5350" actId="47"/>
        <pc:sldMkLst>
          <pc:docMk/>
          <pc:sldMk cId="2405735799" sldId="277"/>
        </pc:sldMkLst>
        <pc:spChg chg="mod">
          <ac:chgData name="Anwar, Mahammad Jahid (Nokia - IN/Chennai)" userId="77a60114-3571-4d40-889f-d75f1fd69876" providerId="ADAL" clId="{4D63B55F-C5A5-4490-B1CE-BAF8991809E3}" dt="2022-11-05T13:48:33.791" v="1773" actId="113"/>
          <ac:spMkLst>
            <pc:docMk/>
            <pc:sldMk cId="2405735799" sldId="277"/>
            <ac:spMk id="2" creationId="{5DED1F60-1D6C-47FD-A0ED-C07F251B82F0}"/>
          </ac:spMkLst>
        </pc:spChg>
        <pc:spChg chg="mod">
          <ac:chgData name="Anwar, Mahammad Jahid (Nokia - IN/Chennai)" userId="77a60114-3571-4d40-889f-d75f1fd69876" providerId="ADAL" clId="{4D63B55F-C5A5-4490-B1CE-BAF8991809E3}" dt="2022-11-05T13:48:40.605" v="1774" actId="20577"/>
          <ac:spMkLst>
            <pc:docMk/>
            <pc:sldMk cId="2405735799" sldId="277"/>
            <ac:spMk id="3" creationId="{941117DD-4FAB-4360-B8BE-C52167634F6F}"/>
          </ac:spMkLst>
        </pc:spChg>
      </pc:sldChg>
      <pc:sldChg chg="addSp modSp add mod">
        <pc:chgData name="Anwar, Mahammad Jahid (Nokia - IN/Chennai)" userId="77a60114-3571-4d40-889f-d75f1fd69876" providerId="ADAL" clId="{4D63B55F-C5A5-4490-B1CE-BAF8991809E3}" dt="2022-11-06T07:45:11.900" v="4653" actId="1035"/>
        <pc:sldMkLst>
          <pc:docMk/>
          <pc:sldMk cId="596288427" sldId="278"/>
        </pc:sldMkLst>
        <pc:spChg chg="mod">
          <ac:chgData name="Anwar, Mahammad Jahid (Nokia - IN/Chennai)" userId="77a60114-3571-4d40-889f-d75f1fd69876" providerId="ADAL" clId="{4D63B55F-C5A5-4490-B1CE-BAF8991809E3}" dt="2022-11-05T13:39:08.047" v="1604" actId="20577"/>
          <ac:spMkLst>
            <pc:docMk/>
            <pc:sldMk cId="596288427" sldId="278"/>
            <ac:spMk id="2" creationId="{5DED1F60-1D6C-47FD-A0ED-C07F251B82F0}"/>
          </ac:spMkLst>
        </pc:spChg>
        <pc:spChg chg="mod">
          <ac:chgData name="Anwar, Mahammad Jahid (Nokia - IN/Chennai)" userId="77a60114-3571-4d40-889f-d75f1fd69876" providerId="ADAL" clId="{4D63B55F-C5A5-4490-B1CE-BAF8991809E3}" dt="2022-11-06T06:56:31.639" v="3541" actId="313"/>
          <ac:spMkLst>
            <pc:docMk/>
            <pc:sldMk cId="596288427" sldId="278"/>
            <ac:spMk id="3" creationId="{941117DD-4FAB-4360-B8BE-C52167634F6F}"/>
          </ac:spMkLst>
        </pc:spChg>
        <pc:picChg chg="add mod">
          <ac:chgData name="Anwar, Mahammad Jahid (Nokia - IN/Chennai)" userId="77a60114-3571-4d40-889f-d75f1fd69876" providerId="ADAL" clId="{4D63B55F-C5A5-4490-B1CE-BAF8991809E3}" dt="2022-11-06T07:45:11.900" v="4653" actId="1035"/>
          <ac:picMkLst>
            <pc:docMk/>
            <pc:sldMk cId="596288427" sldId="278"/>
            <ac:picMk id="12" creationId="{C98A70A4-8879-4C4F-B434-F12EA6D1195A}"/>
          </ac:picMkLst>
        </pc:picChg>
      </pc:sldChg>
      <pc:sldChg chg="addSp delSp modSp add mod">
        <pc:chgData name="Anwar, Mahammad Jahid (Nokia - IN/Chennai)" userId="77a60114-3571-4d40-889f-d75f1fd69876" providerId="ADAL" clId="{4D63B55F-C5A5-4490-B1CE-BAF8991809E3}" dt="2022-11-06T11:40:46.403" v="5351" actId="113"/>
        <pc:sldMkLst>
          <pc:docMk/>
          <pc:sldMk cId="4203998620" sldId="279"/>
        </pc:sldMkLst>
        <pc:spChg chg="mod">
          <ac:chgData name="Anwar, Mahammad Jahid (Nokia - IN/Chennai)" userId="77a60114-3571-4d40-889f-d75f1fd69876" providerId="ADAL" clId="{4D63B55F-C5A5-4490-B1CE-BAF8991809E3}" dt="2022-11-06T07:26:11.612" v="4056" actId="26606"/>
          <ac:spMkLst>
            <pc:docMk/>
            <pc:sldMk cId="4203998620" sldId="279"/>
            <ac:spMk id="2" creationId="{5DED1F60-1D6C-47FD-A0ED-C07F251B82F0}"/>
          </ac:spMkLst>
        </pc:spChg>
        <pc:spChg chg="add del mod">
          <ac:chgData name="Anwar, Mahammad Jahid (Nokia - IN/Chennai)" userId="77a60114-3571-4d40-889f-d75f1fd69876" providerId="ADAL" clId="{4D63B55F-C5A5-4490-B1CE-BAF8991809E3}" dt="2022-11-06T11:40:46.403" v="5351" actId="113"/>
          <ac:spMkLst>
            <pc:docMk/>
            <pc:sldMk cId="4203998620" sldId="279"/>
            <ac:spMk id="3" creationId="{941117DD-4FAB-4360-B8BE-C52167634F6F}"/>
          </ac:spMkLst>
        </pc:spChg>
        <pc:spChg chg="mod">
          <ac:chgData name="Anwar, Mahammad Jahid (Nokia - IN/Chennai)" userId="77a60114-3571-4d40-889f-d75f1fd69876" providerId="ADAL" clId="{4D63B55F-C5A5-4490-B1CE-BAF8991809E3}" dt="2022-11-06T07:26:11.612" v="4056" actId="26606"/>
          <ac:spMkLst>
            <pc:docMk/>
            <pc:sldMk cId="4203998620" sldId="279"/>
            <ac:spMk id="11" creationId="{FBFC043F-AB5C-4AB1-BB4E-41B6C221974F}"/>
          </ac:spMkLst>
        </pc:spChg>
        <pc:spChg chg="add del">
          <ac:chgData name="Anwar, Mahammad Jahid (Nokia - IN/Chennai)" userId="77a60114-3571-4d40-889f-d75f1fd69876" providerId="ADAL" clId="{4D63B55F-C5A5-4490-B1CE-BAF8991809E3}" dt="2022-11-06T07:26:11.612" v="4056" actId="26606"/>
          <ac:spMkLst>
            <pc:docMk/>
            <pc:sldMk cId="4203998620" sldId="279"/>
            <ac:spMk id="20" creationId="{827B839B-9ADE-406B-8590-F1CAEDED45A1}"/>
          </ac:spMkLst>
        </pc:spChg>
        <pc:spChg chg="add del">
          <ac:chgData name="Anwar, Mahammad Jahid (Nokia - IN/Chennai)" userId="77a60114-3571-4d40-889f-d75f1fd69876" providerId="ADAL" clId="{4D63B55F-C5A5-4490-B1CE-BAF8991809E3}" dt="2022-11-06T07:26:11.612" v="4056" actId="26606"/>
          <ac:spMkLst>
            <pc:docMk/>
            <pc:sldMk cId="4203998620" sldId="279"/>
            <ac:spMk id="21" creationId="{CFE45BF0-46DB-408C-B5F7-7B11716805D4}"/>
          </ac:spMkLst>
        </pc:spChg>
        <pc:spChg chg="add del">
          <ac:chgData name="Anwar, Mahammad Jahid (Nokia - IN/Chennai)" userId="77a60114-3571-4d40-889f-d75f1fd69876" providerId="ADAL" clId="{4D63B55F-C5A5-4490-B1CE-BAF8991809E3}" dt="2022-11-06T07:26:11.612" v="4056" actId="26606"/>
          <ac:spMkLst>
            <pc:docMk/>
            <pc:sldMk cId="4203998620" sldId="279"/>
            <ac:spMk id="22" creationId="{2AEBC8F2-97B1-41B4-93F1-2D289E197FBA}"/>
          </ac:spMkLst>
        </pc:spChg>
        <pc:spChg chg="add del">
          <ac:chgData name="Anwar, Mahammad Jahid (Nokia - IN/Chennai)" userId="77a60114-3571-4d40-889f-d75f1fd69876" providerId="ADAL" clId="{4D63B55F-C5A5-4490-B1CE-BAF8991809E3}" dt="2022-11-06T07:26:11.612" v="4056" actId="26606"/>
          <ac:spMkLst>
            <pc:docMk/>
            <pc:sldMk cId="4203998620" sldId="279"/>
            <ac:spMk id="23" creationId="{472E3A19-F5D5-48FC-BB9C-48C2F68F598B}"/>
          </ac:spMkLst>
        </pc:spChg>
        <pc:spChg chg="add del">
          <ac:chgData name="Anwar, Mahammad Jahid (Nokia - IN/Chennai)" userId="77a60114-3571-4d40-889f-d75f1fd69876" providerId="ADAL" clId="{4D63B55F-C5A5-4490-B1CE-BAF8991809E3}" dt="2022-11-06T07:26:11.612" v="4056" actId="26606"/>
          <ac:spMkLst>
            <pc:docMk/>
            <pc:sldMk cId="4203998620" sldId="279"/>
            <ac:spMk id="24" creationId="{7A62E32F-BB65-43A8-8EB5-92346890E549}"/>
          </ac:spMkLst>
        </pc:spChg>
        <pc:spChg chg="add del">
          <ac:chgData name="Anwar, Mahammad Jahid (Nokia - IN/Chennai)" userId="77a60114-3571-4d40-889f-d75f1fd69876" providerId="ADAL" clId="{4D63B55F-C5A5-4490-B1CE-BAF8991809E3}" dt="2022-11-06T07:26:11.612" v="4056" actId="26606"/>
          <ac:spMkLst>
            <pc:docMk/>
            <pc:sldMk cId="4203998620" sldId="279"/>
            <ac:spMk id="25" creationId="{14E91B64-9FCC-451E-AFB4-A827D6329367}"/>
          </ac:spMkLst>
        </pc:spChg>
        <pc:spChg chg="add del">
          <ac:chgData name="Anwar, Mahammad Jahid (Nokia - IN/Chennai)" userId="77a60114-3571-4d40-889f-d75f1fd69876" providerId="ADAL" clId="{4D63B55F-C5A5-4490-B1CE-BAF8991809E3}" dt="2022-11-06T07:26:11.612" v="4056" actId="26606"/>
          <ac:spMkLst>
            <pc:docMk/>
            <pc:sldMk cId="4203998620" sldId="279"/>
            <ac:spMk id="31" creationId="{577D1452-F0B7-431E-9A24-D3F7103D8510}"/>
          </ac:spMkLst>
        </pc:spChg>
        <pc:spChg chg="add del">
          <ac:chgData name="Anwar, Mahammad Jahid (Nokia - IN/Chennai)" userId="77a60114-3571-4d40-889f-d75f1fd69876" providerId="ADAL" clId="{4D63B55F-C5A5-4490-B1CE-BAF8991809E3}" dt="2022-11-06T07:26:11.612" v="4056" actId="26606"/>
          <ac:spMkLst>
            <pc:docMk/>
            <pc:sldMk cId="4203998620" sldId="279"/>
            <ac:spMk id="33" creationId="{A660F4F9-5DF5-4F15-BE6A-CD8648BB1148}"/>
          </ac:spMkLst>
        </pc:spChg>
        <pc:graphicFrameChg chg="add del">
          <ac:chgData name="Anwar, Mahammad Jahid (Nokia - IN/Chennai)" userId="77a60114-3571-4d40-889f-d75f1fd69876" providerId="ADAL" clId="{4D63B55F-C5A5-4490-B1CE-BAF8991809E3}" dt="2022-11-06T07:26:11.612" v="4056" actId="26606"/>
          <ac:graphicFrameMkLst>
            <pc:docMk/>
            <pc:sldMk cId="4203998620" sldId="279"/>
            <ac:graphicFrameMk id="27" creationId="{E22ACB11-7D3C-21C9-3447-D2BD5F98F26D}"/>
          </ac:graphicFrameMkLst>
        </pc:graphicFrameChg>
        <pc:picChg chg="add mod">
          <ac:chgData name="Anwar, Mahammad Jahid (Nokia - IN/Chennai)" userId="77a60114-3571-4d40-889f-d75f1fd69876" providerId="ADAL" clId="{4D63B55F-C5A5-4490-B1CE-BAF8991809E3}" dt="2022-11-06T07:45:16.693" v="4664" actId="1035"/>
          <ac:picMkLst>
            <pc:docMk/>
            <pc:sldMk cId="4203998620" sldId="279"/>
            <ac:picMk id="5" creationId="{B9FB8EEC-EBB8-4FA7-B797-911DB914EAA5}"/>
          </ac:picMkLst>
        </pc:picChg>
      </pc:sldChg>
      <pc:sldChg chg="addSp modSp add mod">
        <pc:chgData name="Anwar, Mahammad Jahid (Nokia - IN/Chennai)" userId="77a60114-3571-4d40-889f-d75f1fd69876" providerId="ADAL" clId="{4D63B55F-C5A5-4490-B1CE-BAF8991809E3}" dt="2022-11-06T11:35:25.210" v="5349" actId="113"/>
        <pc:sldMkLst>
          <pc:docMk/>
          <pc:sldMk cId="1182807523" sldId="280"/>
        </pc:sldMkLst>
        <pc:spChg chg="mod">
          <ac:chgData name="Anwar, Mahammad Jahid (Nokia - IN/Chennai)" userId="77a60114-3571-4d40-889f-d75f1fd69876" providerId="ADAL" clId="{4D63B55F-C5A5-4490-B1CE-BAF8991809E3}" dt="2022-11-05T13:44:18.932" v="1740" actId="20577"/>
          <ac:spMkLst>
            <pc:docMk/>
            <pc:sldMk cId="1182807523" sldId="280"/>
            <ac:spMk id="2" creationId="{5DED1F60-1D6C-47FD-A0ED-C07F251B82F0}"/>
          </ac:spMkLst>
        </pc:spChg>
        <pc:spChg chg="mod">
          <ac:chgData name="Anwar, Mahammad Jahid (Nokia - IN/Chennai)" userId="77a60114-3571-4d40-889f-d75f1fd69876" providerId="ADAL" clId="{4D63B55F-C5A5-4490-B1CE-BAF8991809E3}" dt="2022-11-06T11:35:25.210" v="5349" actId="113"/>
          <ac:spMkLst>
            <pc:docMk/>
            <pc:sldMk cId="1182807523" sldId="280"/>
            <ac:spMk id="3" creationId="{941117DD-4FAB-4360-B8BE-C52167634F6F}"/>
          </ac:spMkLst>
        </pc:spChg>
        <pc:picChg chg="add mod">
          <ac:chgData name="Anwar, Mahammad Jahid (Nokia - IN/Chennai)" userId="77a60114-3571-4d40-889f-d75f1fd69876" providerId="ADAL" clId="{4D63B55F-C5A5-4490-B1CE-BAF8991809E3}" dt="2022-11-06T11:07:08.443" v="5080" actId="1076"/>
          <ac:picMkLst>
            <pc:docMk/>
            <pc:sldMk cId="1182807523" sldId="280"/>
            <ac:picMk id="12" creationId="{576C6632-B8F8-41DE-BA00-957DF031787D}"/>
          </ac:picMkLst>
        </pc:picChg>
      </pc:sldChg>
      <pc:sldChg chg="modSp add mod">
        <pc:chgData name="Anwar, Mahammad Jahid (Nokia - IN/Chennai)" userId="77a60114-3571-4d40-889f-d75f1fd69876" providerId="ADAL" clId="{4D63B55F-C5A5-4490-B1CE-BAF8991809E3}" dt="2022-11-06T12:12:11.214" v="5716" actId="1035"/>
        <pc:sldMkLst>
          <pc:docMk/>
          <pc:sldMk cId="1564701936" sldId="281"/>
        </pc:sldMkLst>
        <pc:spChg chg="mod">
          <ac:chgData name="Anwar, Mahammad Jahid (Nokia - IN/Chennai)" userId="77a60114-3571-4d40-889f-d75f1fd69876" providerId="ADAL" clId="{4D63B55F-C5A5-4490-B1CE-BAF8991809E3}" dt="2022-11-06T12:12:11.214" v="5716" actId="1035"/>
          <ac:spMkLst>
            <pc:docMk/>
            <pc:sldMk cId="1564701936" sldId="281"/>
            <ac:spMk id="2" creationId="{5DED1F60-1D6C-47FD-A0ED-C07F251B82F0}"/>
          </ac:spMkLst>
        </pc:spChg>
        <pc:spChg chg="mod">
          <ac:chgData name="Anwar, Mahammad Jahid (Nokia - IN/Chennai)" userId="77a60114-3571-4d40-889f-d75f1fd69876" providerId="ADAL" clId="{4D63B55F-C5A5-4490-B1CE-BAF8991809E3}" dt="2022-11-06T11:50:51.582" v="5444" actId="113"/>
          <ac:spMkLst>
            <pc:docMk/>
            <pc:sldMk cId="1564701936" sldId="281"/>
            <ac:spMk id="3" creationId="{941117DD-4FAB-4360-B8BE-C52167634F6F}"/>
          </ac:spMkLst>
        </pc:spChg>
      </pc:sldChg>
      <pc:sldChg chg="modSp add del mod">
        <pc:chgData name="Anwar, Mahammad Jahid (Nokia - IN/Chennai)" userId="77a60114-3571-4d40-889f-d75f1fd69876" providerId="ADAL" clId="{4D63B55F-C5A5-4490-B1CE-BAF8991809E3}" dt="2022-11-06T04:10:13.659" v="2409" actId="47"/>
        <pc:sldMkLst>
          <pc:docMk/>
          <pc:sldMk cId="340222467" sldId="282"/>
        </pc:sldMkLst>
        <pc:spChg chg="mod">
          <ac:chgData name="Anwar, Mahammad Jahid (Nokia - IN/Chennai)" userId="77a60114-3571-4d40-889f-d75f1fd69876" providerId="ADAL" clId="{4D63B55F-C5A5-4490-B1CE-BAF8991809E3}" dt="2022-11-06T04:09:38.686" v="2408" actId="20577"/>
          <ac:spMkLst>
            <pc:docMk/>
            <pc:sldMk cId="340222467" sldId="282"/>
            <ac:spMk id="3" creationId="{941117DD-4FAB-4360-B8BE-C52167634F6F}"/>
          </ac:spMkLst>
        </pc:spChg>
      </pc:sldChg>
      <pc:sldChg chg="addSp delSp modSp add mod">
        <pc:chgData name="Anwar, Mahammad Jahid (Nokia - IN/Chennai)" userId="77a60114-3571-4d40-889f-d75f1fd69876" providerId="ADAL" clId="{4D63B55F-C5A5-4490-B1CE-BAF8991809E3}" dt="2022-11-06T16:33:53.658" v="5778" actId="14100"/>
        <pc:sldMkLst>
          <pc:docMk/>
          <pc:sldMk cId="2175427273" sldId="282"/>
        </pc:sldMkLst>
        <pc:spChg chg="mod">
          <ac:chgData name="Anwar, Mahammad Jahid (Nokia - IN/Chennai)" userId="77a60114-3571-4d40-889f-d75f1fd69876" providerId="ADAL" clId="{4D63B55F-C5A5-4490-B1CE-BAF8991809E3}" dt="2022-11-06T12:09:09.212" v="5660" actId="13822"/>
          <ac:spMkLst>
            <pc:docMk/>
            <pc:sldMk cId="2175427273" sldId="282"/>
            <ac:spMk id="2" creationId="{5DED1F60-1D6C-47FD-A0ED-C07F251B82F0}"/>
          </ac:spMkLst>
        </pc:spChg>
        <pc:spChg chg="mod">
          <ac:chgData name="Anwar, Mahammad Jahid (Nokia - IN/Chennai)" userId="77a60114-3571-4d40-889f-d75f1fd69876" providerId="ADAL" clId="{4D63B55F-C5A5-4490-B1CE-BAF8991809E3}" dt="2022-11-06T12:06:01.221" v="5655" actId="14100"/>
          <ac:spMkLst>
            <pc:docMk/>
            <pc:sldMk cId="2175427273" sldId="282"/>
            <ac:spMk id="3" creationId="{941117DD-4FAB-4360-B8BE-C52167634F6F}"/>
          </ac:spMkLst>
        </pc:spChg>
        <pc:picChg chg="add del mod">
          <ac:chgData name="Anwar, Mahammad Jahid (Nokia - IN/Chennai)" userId="77a60114-3571-4d40-889f-d75f1fd69876" providerId="ADAL" clId="{4D63B55F-C5A5-4490-B1CE-BAF8991809E3}" dt="2022-11-06T11:56:50.351" v="5521" actId="478"/>
          <ac:picMkLst>
            <pc:docMk/>
            <pc:sldMk cId="2175427273" sldId="282"/>
            <ac:picMk id="5" creationId="{51D3854D-85A1-49BB-ABCB-EA0002B8C47B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6T12:04:48.240" v="5648" actId="1036"/>
          <ac:picMkLst>
            <pc:docMk/>
            <pc:sldMk cId="2175427273" sldId="282"/>
            <ac:picMk id="7" creationId="{A6AA3DD1-5F14-42A8-93E2-52525023D42A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6T12:05:29.651" v="5651" actId="207"/>
          <ac:picMkLst>
            <pc:docMk/>
            <pc:sldMk cId="2175427273" sldId="282"/>
            <ac:picMk id="9" creationId="{1FFEEA74-2231-49D9-B22C-D49B2D1BB907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6T16:33:31.438" v="5774" actId="14100"/>
          <ac:picMkLst>
            <pc:docMk/>
            <pc:sldMk cId="2175427273" sldId="282"/>
            <ac:picMk id="11" creationId="{ED8D232D-081A-42B7-924E-318E4956734E}"/>
          </ac:picMkLst>
        </pc:picChg>
        <pc:picChg chg="add del mod">
          <ac:chgData name="Anwar, Mahammad Jahid (Nokia - IN/Chennai)" userId="77a60114-3571-4d40-889f-d75f1fd69876" providerId="ADAL" clId="{4D63B55F-C5A5-4490-B1CE-BAF8991809E3}" dt="2022-11-06T11:56:52.330" v="5522" actId="478"/>
          <ac:picMkLst>
            <pc:docMk/>
            <pc:sldMk cId="2175427273" sldId="282"/>
            <ac:picMk id="13" creationId="{4FDC7489-5A62-4669-AF49-989E237FD8D3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6T12:04:37.840" v="5645" actId="1038"/>
          <ac:picMkLst>
            <pc:docMk/>
            <pc:sldMk cId="2175427273" sldId="282"/>
            <ac:picMk id="16" creationId="{C509FF33-020D-49F5-AA69-F11214E92B83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6T12:04:52.973" v="5650" actId="1038"/>
          <ac:picMkLst>
            <pc:docMk/>
            <pc:sldMk cId="2175427273" sldId="282"/>
            <ac:picMk id="17" creationId="{04FAE523-E7F8-42DA-8681-0CD4090904DA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6T11:57:49.604" v="5546" actId="1076"/>
          <ac:picMkLst>
            <pc:docMk/>
            <pc:sldMk cId="2175427273" sldId="282"/>
            <ac:picMk id="18" creationId="{67673280-EEB2-402B-94A2-66D30346522C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6T16:33:53.658" v="5778" actId="14100"/>
          <ac:picMkLst>
            <pc:docMk/>
            <pc:sldMk cId="2175427273" sldId="282"/>
            <ac:picMk id="19" creationId="{0DC658B9-1837-4138-A6DD-9FD30F2D02C6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6T12:05:32.744" v="5652" actId="207"/>
          <ac:picMkLst>
            <pc:docMk/>
            <pc:sldMk cId="2175427273" sldId="282"/>
            <ac:picMk id="26" creationId="{1C41EF35-2A59-4E56-BADA-B639D9C1543F}"/>
          </ac:picMkLst>
        </pc:picChg>
        <pc:picChg chg="add mod">
          <ac:chgData name="Anwar, Mahammad Jahid (Nokia - IN/Chennai)" userId="77a60114-3571-4d40-889f-d75f1fd69876" providerId="ADAL" clId="{4D63B55F-C5A5-4490-B1CE-BAF8991809E3}" dt="2022-11-06T12:05:35.896" v="5653" actId="207"/>
          <ac:picMkLst>
            <pc:docMk/>
            <pc:sldMk cId="2175427273" sldId="282"/>
            <ac:picMk id="27" creationId="{4F8D2CEC-44B7-4878-B06C-E2832F827932}"/>
          </ac:picMkLst>
        </pc:picChg>
      </pc:sldChg>
      <pc:sldChg chg="new del">
        <pc:chgData name="Anwar, Mahammad Jahid (Nokia - IN/Chennai)" userId="77a60114-3571-4d40-889f-d75f1fd69876" providerId="ADAL" clId="{4D63B55F-C5A5-4490-B1CE-BAF8991809E3}" dt="2022-11-06T16:32:09.642" v="5740" actId="47"/>
        <pc:sldMkLst>
          <pc:docMk/>
          <pc:sldMk cId="3191156940" sldId="283"/>
        </pc:sldMkLst>
      </pc:sldChg>
      <pc:sldChg chg="delSp modSp add mod ord">
        <pc:chgData name="Anwar, Mahammad Jahid (Nokia - IN/Chennai)" userId="77a60114-3571-4d40-889f-d75f1fd69876" providerId="ADAL" clId="{4D63B55F-C5A5-4490-B1CE-BAF8991809E3}" dt="2022-11-06T16:32:48.990" v="5773" actId="478"/>
        <pc:sldMkLst>
          <pc:docMk/>
          <pc:sldMk cId="4004330322" sldId="284"/>
        </pc:sldMkLst>
        <pc:spChg chg="mod">
          <ac:chgData name="Anwar, Mahammad Jahid (Nokia - IN/Chennai)" userId="77a60114-3571-4d40-889f-d75f1fd69876" providerId="ADAL" clId="{4D63B55F-C5A5-4490-B1CE-BAF8991809E3}" dt="2022-11-06T16:32:37.778" v="5771" actId="207"/>
          <ac:spMkLst>
            <pc:docMk/>
            <pc:sldMk cId="4004330322" sldId="284"/>
            <ac:spMk id="2" creationId="{5DED1F60-1D6C-47FD-A0ED-C07F251B82F0}"/>
          </ac:spMkLst>
        </pc:spChg>
        <pc:spChg chg="del mod">
          <ac:chgData name="Anwar, Mahammad Jahid (Nokia - IN/Chennai)" userId="77a60114-3571-4d40-889f-d75f1fd69876" providerId="ADAL" clId="{4D63B55F-C5A5-4490-B1CE-BAF8991809E3}" dt="2022-11-06T16:32:44.513" v="5772" actId="478"/>
          <ac:spMkLst>
            <pc:docMk/>
            <pc:sldMk cId="4004330322" sldId="284"/>
            <ac:spMk id="3" creationId="{941117DD-4FAB-4360-B8BE-C52167634F6F}"/>
          </ac:spMkLst>
        </pc:spChg>
        <pc:picChg chg="del">
          <ac:chgData name="Anwar, Mahammad Jahid (Nokia - IN/Chennai)" userId="77a60114-3571-4d40-889f-d75f1fd69876" providerId="ADAL" clId="{4D63B55F-C5A5-4490-B1CE-BAF8991809E3}" dt="2022-11-06T16:32:48.990" v="5773" actId="478"/>
          <ac:picMkLst>
            <pc:docMk/>
            <pc:sldMk cId="4004330322" sldId="284"/>
            <ac:picMk id="12" creationId="{576C6632-B8F8-41DE-BA00-957DF031787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C6994-82EC-426B-BA81-2F37BC18504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1A32E34-247C-4A70-B655-FE1D97EA281C}">
      <dgm:prSet custT="1"/>
      <dgm:spPr/>
      <dgm:t>
        <a:bodyPr/>
        <a:lstStyle/>
        <a:p>
          <a:r>
            <a:rPr lang="en-US" sz="1800" dirty="0"/>
            <a:t>Basic-Test </a:t>
          </a:r>
        </a:p>
      </dgm:t>
    </dgm:pt>
    <dgm:pt modelId="{8C0377A3-DC51-4AE1-89BF-62CFE972E752}" type="parTrans" cxnId="{6304C578-4671-4CF1-B2A9-1493090E4C3A}">
      <dgm:prSet/>
      <dgm:spPr/>
      <dgm:t>
        <a:bodyPr/>
        <a:lstStyle/>
        <a:p>
          <a:endParaRPr lang="en-US"/>
        </a:p>
      </dgm:t>
    </dgm:pt>
    <dgm:pt modelId="{3C0C8B89-EC37-4FB5-A45C-CE90225DC49B}" type="sibTrans" cxnId="{6304C578-4671-4CF1-B2A9-1493090E4C3A}">
      <dgm:prSet/>
      <dgm:spPr/>
      <dgm:t>
        <a:bodyPr/>
        <a:lstStyle/>
        <a:p>
          <a:endParaRPr lang="en-US"/>
        </a:p>
      </dgm:t>
    </dgm:pt>
    <dgm:pt modelId="{D2550E45-19B4-4281-865A-05AC915DB59F}">
      <dgm:prSet custT="1"/>
      <dgm:spPr/>
      <dgm:t>
        <a:bodyPr/>
        <a:lstStyle/>
        <a:p>
          <a:r>
            <a:rPr lang="en-US" sz="2800" dirty="0"/>
            <a:t>P2E</a:t>
          </a:r>
        </a:p>
      </dgm:t>
    </dgm:pt>
    <dgm:pt modelId="{4BF43698-EE45-43BB-9C8A-A4B3989B4A8A}" type="parTrans" cxnId="{2FF140F8-2305-45C7-9D51-D185B36BA13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EDA02DC-0078-4DC9-9782-059FBE78AF13}" type="sibTrans" cxnId="{2FF140F8-2305-45C7-9D51-D185B36BA131}">
      <dgm:prSet/>
      <dgm:spPr/>
      <dgm:t>
        <a:bodyPr/>
        <a:lstStyle/>
        <a:p>
          <a:endParaRPr lang="en-US"/>
        </a:p>
      </dgm:t>
    </dgm:pt>
    <dgm:pt modelId="{7E2CDA5D-2EF3-4D3B-A8A6-C87D4B98A3AB}">
      <dgm:prSet/>
      <dgm:spPr/>
      <dgm:t>
        <a:bodyPr/>
        <a:lstStyle/>
        <a:p>
          <a:r>
            <a:rPr lang="en-US" dirty="0"/>
            <a:t> Start-Training</a:t>
          </a:r>
        </a:p>
        <a:p>
          <a:r>
            <a:rPr lang="en-US" dirty="0"/>
            <a:t>1 Month </a:t>
          </a:r>
        </a:p>
      </dgm:t>
    </dgm:pt>
    <dgm:pt modelId="{5506A64D-ACF7-48EE-8E28-2B874394179D}" type="parTrans" cxnId="{10DEEE01-4E3D-40EA-9A4B-7977868A9A22}">
      <dgm:prSet/>
      <dgm:spPr/>
      <dgm:t>
        <a:bodyPr/>
        <a:lstStyle/>
        <a:p>
          <a:endParaRPr lang="en-US"/>
        </a:p>
      </dgm:t>
    </dgm:pt>
    <dgm:pt modelId="{8D8EA58B-41F6-4AF6-A214-2530B51071B7}" type="sibTrans" cxnId="{10DEEE01-4E3D-40EA-9A4B-7977868A9A22}">
      <dgm:prSet/>
      <dgm:spPr/>
      <dgm:t>
        <a:bodyPr/>
        <a:lstStyle/>
        <a:p>
          <a:endParaRPr lang="en-US"/>
        </a:p>
      </dgm:t>
    </dgm:pt>
    <dgm:pt modelId="{5D57D302-B03E-4328-8D2E-DE672954CB0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Prerequisite-Test</a:t>
          </a:r>
        </a:p>
        <a:p>
          <a:r>
            <a:rPr lang="en-US" dirty="0"/>
            <a:t>(PT)</a:t>
          </a:r>
        </a:p>
      </dgm:t>
    </dgm:pt>
    <dgm:pt modelId="{CFFBA2A8-836C-43DB-AE73-468679D85CDF}" type="parTrans" cxnId="{7C1FCD79-C50F-4E0A-BCC3-C0D2603BEEBE}">
      <dgm:prSet/>
      <dgm:spPr/>
      <dgm:t>
        <a:bodyPr/>
        <a:lstStyle/>
        <a:p>
          <a:endParaRPr lang="en-US"/>
        </a:p>
      </dgm:t>
    </dgm:pt>
    <dgm:pt modelId="{48A469D0-E6D8-40C4-BC31-42CD5F8AF56E}" type="sibTrans" cxnId="{7C1FCD79-C50F-4E0A-BCC3-C0D2603BEEBE}">
      <dgm:prSet/>
      <dgm:spPr/>
      <dgm:t>
        <a:bodyPr/>
        <a:lstStyle/>
        <a:p>
          <a:endParaRPr lang="en-US"/>
        </a:p>
      </dgm:t>
    </dgm:pt>
    <dgm:pt modelId="{B2FF575E-11E6-479A-8A70-532F3223AC83}">
      <dgm:prSet/>
      <dgm:spPr/>
      <dgm:t>
        <a:bodyPr/>
        <a:lstStyle/>
        <a:p>
          <a:r>
            <a:rPr lang="en-US" dirty="0"/>
            <a:t>Dev/Exp Certificate </a:t>
          </a:r>
        </a:p>
      </dgm:t>
    </dgm:pt>
    <dgm:pt modelId="{9D22934A-F43F-4823-9DFD-FEAB4701FC96}" type="parTrans" cxnId="{79E1DA39-1849-43F2-A500-97B594FDC6A8}">
      <dgm:prSet/>
      <dgm:spPr/>
      <dgm:t>
        <a:bodyPr/>
        <a:lstStyle/>
        <a:p>
          <a:endParaRPr lang="en-US"/>
        </a:p>
      </dgm:t>
    </dgm:pt>
    <dgm:pt modelId="{E8FB672C-F418-4C6E-BCD5-3B4DABA46FA1}" type="sibTrans" cxnId="{79E1DA39-1849-43F2-A500-97B594FDC6A8}">
      <dgm:prSet/>
      <dgm:spPr/>
      <dgm:t>
        <a:bodyPr/>
        <a:lstStyle/>
        <a:p>
          <a:endParaRPr lang="en-US"/>
        </a:p>
      </dgm:t>
    </dgm:pt>
    <dgm:pt modelId="{A69FA3A1-B153-4B73-BFA4-B11C68914AC2}">
      <dgm:prSet/>
      <dgm:spPr/>
      <dgm:t>
        <a:bodyPr/>
        <a:lstStyle/>
        <a:p>
          <a:r>
            <a:rPr lang="en-US" dirty="0"/>
            <a:t> Live Project </a:t>
          </a:r>
        </a:p>
        <a:p>
          <a:r>
            <a:rPr lang="en-US" dirty="0"/>
            <a:t>5 months</a:t>
          </a:r>
        </a:p>
      </dgm:t>
    </dgm:pt>
    <dgm:pt modelId="{EBC1BBA0-719F-44A2-B649-3BD57BBE3CC3}" type="parTrans" cxnId="{62B79715-91D8-4874-86AE-D6CA066E1D7F}">
      <dgm:prSet/>
      <dgm:spPr/>
      <dgm:t>
        <a:bodyPr/>
        <a:lstStyle/>
        <a:p>
          <a:endParaRPr lang="en-US"/>
        </a:p>
      </dgm:t>
    </dgm:pt>
    <dgm:pt modelId="{02D48E38-7781-4FE1-A138-5D575B79168D}" type="sibTrans" cxnId="{62B79715-91D8-4874-86AE-D6CA066E1D7F}">
      <dgm:prSet/>
      <dgm:spPr/>
      <dgm:t>
        <a:bodyPr/>
        <a:lstStyle/>
        <a:p>
          <a:endParaRPr lang="en-US"/>
        </a:p>
      </dgm:t>
    </dgm:pt>
    <dgm:pt modelId="{884CD3AB-1080-44B4-8D68-A2C5A0C98655}">
      <dgm:prSet/>
      <dgm:spPr/>
      <dgm:t>
        <a:bodyPr/>
        <a:lstStyle/>
        <a:p>
          <a:r>
            <a:rPr lang="en-US" dirty="0"/>
            <a:t>Interview/Done</a:t>
          </a:r>
        </a:p>
      </dgm:t>
    </dgm:pt>
    <dgm:pt modelId="{6CF5815B-06C3-498C-8E61-B05C61F8FE5C}" type="parTrans" cxnId="{21ED75A5-A8A6-458A-A3DE-CF75CF411D08}">
      <dgm:prSet/>
      <dgm:spPr/>
      <dgm:t>
        <a:bodyPr/>
        <a:lstStyle/>
        <a:p>
          <a:endParaRPr lang="en-US"/>
        </a:p>
      </dgm:t>
    </dgm:pt>
    <dgm:pt modelId="{F52E8390-321D-499F-881A-A055AD548347}" type="sibTrans" cxnId="{21ED75A5-A8A6-458A-A3DE-CF75CF411D08}">
      <dgm:prSet/>
      <dgm:spPr/>
      <dgm:t>
        <a:bodyPr/>
        <a:lstStyle/>
        <a:p>
          <a:endParaRPr lang="en-US"/>
        </a:p>
      </dgm:t>
    </dgm:pt>
    <dgm:pt modelId="{4A519A5C-9E16-4F21-8F3D-B4D6F6A62606}">
      <dgm:prSet custT="1"/>
      <dgm:spPr/>
      <dgm:t>
        <a:bodyPr/>
        <a:lstStyle/>
        <a:p>
          <a:r>
            <a:rPr lang="en-US" sz="2800" dirty="0"/>
            <a:t>B2P</a:t>
          </a:r>
        </a:p>
      </dgm:t>
    </dgm:pt>
    <dgm:pt modelId="{113957C6-30C4-4910-B4E3-56A9479E16D5}" type="parTrans" cxnId="{EE63E229-4D12-4BEE-94DD-7F350C65FE7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59F8433-82A6-49F2-B84B-61CBC3AA6477}" type="sibTrans" cxnId="{EE63E229-4D12-4BEE-94DD-7F350C65FE79}">
      <dgm:prSet/>
      <dgm:spPr/>
      <dgm:t>
        <a:bodyPr/>
        <a:lstStyle/>
        <a:p>
          <a:endParaRPr lang="en-US"/>
        </a:p>
      </dgm:t>
    </dgm:pt>
    <dgm:pt modelId="{A75C3D2D-76D4-41A0-BF5E-1E690546315C}">
      <dgm:prSet/>
      <dgm:spPr/>
      <dgm:t>
        <a:bodyPr/>
        <a:lstStyle/>
        <a:p>
          <a:r>
            <a:rPr lang="en-US" dirty="0"/>
            <a:t>Basic to Professional Training</a:t>
          </a:r>
        </a:p>
        <a:p>
          <a:r>
            <a:rPr lang="en-US" dirty="0"/>
            <a:t>3-4 Months</a:t>
          </a:r>
        </a:p>
      </dgm:t>
    </dgm:pt>
    <dgm:pt modelId="{C3948E83-F8D6-4AD2-BAC1-362A9C40D561}" type="parTrans" cxnId="{893CCBCE-DF77-4C52-8003-360B25EE8BE7}">
      <dgm:prSet/>
      <dgm:spPr/>
      <dgm:t>
        <a:bodyPr/>
        <a:lstStyle/>
        <a:p>
          <a:endParaRPr lang="en-US"/>
        </a:p>
      </dgm:t>
    </dgm:pt>
    <dgm:pt modelId="{C4D4FA87-EF94-43AB-9ABB-1DCEA5F487F3}" type="sibTrans" cxnId="{893CCBCE-DF77-4C52-8003-360B25EE8BE7}">
      <dgm:prSet/>
      <dgm:spPr/>
      <dgm:t>
        <a:bodyPr/>
        <a:lstStyle/>
        <a:p>
          <a:endParaRPr lang="en-US"/>
        </a:p>
      </dgm:t>
    </dgm:pt>
    <dgm:pt modelId="{1B1C1C69-7AE6-4E46-A729-3CC84719C547}" type="pres">
      <dgm:prSet presAssocID="{840C6994-82EC-426B-BA81-2F37BC1850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69035A-8B28-4312-A813-8939F53C1525}" type="pres">
      <dgm:prSet presAssocID="{D1A32E34-247C-4A70-B655-FE1D97EA281C}" presName="hierRoot1" presStyleCnt="0">
        <dgm:presLayoutVars>
          <dgm:hierBranch val="init"/>
        </dgm:presLayoutVars>
      </dgm:prSet>
      <dgm:spPr/>
    </dgm:pt>
    <dgm:pt modelId="{4DE33B5D-1791-4CB2-8A85-B4B6DD253FAC}" type="pres">
      <dgm:prSet presAssocID="{D1A32E34-247C-4A70-B655-FE1D97EA281C}" presName="rootComposite1" presStyleCnt="0"/>
      <dgm:spPr/>
    </dgm:pt>
    <dgm:pt modelId="{BFAEBC60-964F-4098-85E2-622FFFC6A88E}" type="pres">
      <dgm:prSet presAssocID="{D1A32E34-247C-4A70-B655-FE1D97EA281C}" presName="rootText1" presStyleLbl="node0" presStyleIdx="0" presStyleCnt="1" custScaleY="247035" custLinFactNeighborX="-3485" custLinFactNeighborY="-83865">
        <dgm:presLayoutVars>
          <dgm:chPref val="3"/>
        </dgm:presLayoutVars>
      </dgm:prSet>
      <dgm:spPr/>
    </dgm:pt>
    <dgm:pt modelId="{6CF2ED4E-7491-450F-AC89-B7C7C39799D5}" type="pres">
      <dgm:prSet presAssocID="{D1A32E34-247C-4A70-B655-FE1D97EA281C}" presName="rootConnector1" presStyleLbl="node1" presStyleIdx="0" presStyleCnt="0"/>
      <dgm:spPr/>
    </dgm:pt>
    <dgm:pt modelId="{1918FEE1-4596-4AC2-98C7-FF13A192A4C3}" type="pres">
      <dgm:prSet presAssocID="{D1A32E34-247C-4A70-B655-FE1D97EA281C}" presName="hierChild2" presStyleCnt="0"/>
      <dgm:spPr/>
    </dgm:pt>
    <dgm:pt modelId="{B1ACE612-592A-45EA-ACE3-553D3A33A1F2}" type="pres">
      <dgm:prSet presAssocID="{113957C6-30C4-4910-B4E3-56A9479E16D5}" presName="Name64" presStyleLbl="parChTrans1D2" presStyleIdx="0" presStyleCnt="2"/>
      <dgm:spPr/>
    </dgm:pt>
    <dgm:pt modelId="{90376AE2-3ECC-4BB0-AE59-F971429B9D79}" type="pres">
      <dgm:prSet presAssocID="{4A519A5C-9E16-4F21-8F3D-B4D6F6A62606}" presName="hierRoot2" presStyleCnt="0">
        <dgm:presLayoutVars>
          <dgm:hierBranch val="init"/>
        </dgm:presLayoutVars>
      </dgm:prSet>
      <dgm:spPr/>
    </dgm:pt>
    <dgm:pt modelId="{C18396F3-3FEB-4E84-A21B-B3F911B3BDB6}" type="pres">
      <dgm:prSet presAssocID="{4A519A5C-9E16-4F21-8F3D-B4D6F6A62606}" presName="rootComposite" presStyleCnt="0"/>
      <dgm:spPr/>
    </dgm:pt>
    <dgm:pt modelId="{9C8C75B0-41FA-4B40-8522-605163A21A32}" type="pres">
      <dgm:prSet presAssocID="{4A519A5C-9E16-4F21-8F3D-B4D6F6A62606}" presName="rootText" presStyleLbl="node2" presStyleIdx="0" presStyleCnt="2" custScaleY="283275" custLinFactY="-100000" custLinFactNeighborY="-136903">
        <dgm:presLayoutVars>
          <dgm:chPref val="3"/>
        </dgm:presLayoutVars>
      </dgm:prSet>
      <dgm:spPr/>
    </dgm:pt>
    <dgm:pt modelId="{41DC0A29-8D88-4CA7-8016-58C4E4AE52AA}" type="pres">
      <dgm:prSet presAssocID="{4A519A5C-9E16-4F21-8F3D-B4D6F6A62606}" presName="rootConnector" presStyleLbl="node2" presStyleIdx="0" presStyleCnt="2"/>
      <dgm:spPr/>
    </dgm:pt>
    <dgm:pt modelId="{C796F5B6-6C7E-423D-BDDE-FA6D03551361}" type="pres">
      <dgm:prSet presAssocID="{4A519A5C-9E16-4F21-8F3D-B4D6F6A62606}" presName="hierChild4" presStyleCnt="0"/>
      <dgm:spPr/>
    </dgm:pt>
    <dgm:pt modelId="{47CA96ED-12D2-4320-B230-2199B522DE38}" type="pres">
      <dgm:prSet presAssocID="{C3948E83-F8D6-4AD2-BAC1-362A9C40D561}" presName="Name64" presStyleLbl="parChTrans1D3" presStyleIdx="0" presStyleCnt="2"/>
      <dgm:spPr/>
    </dgm:pt>
    <dgm:pt modelId="{ABC27156-18D7-4EB7-9AE1-6C275F5053E0}" type="pres">
      <dgm:prSet presAssocID="{A75C3D2D-76D4-41A0-BF5E-1E690546315C}" presName="hierRoot2" presStyleCnt="0">
        <dgm:presLayoutVars>
          <dgm:hierBranch val="init"/>
        </dgm:presLayoutVars>
      </dgm:prSet>
      <dgm:spPr/>
    </dgm:pt>
    <dgm:pt modelId="{9B1A945C-D7B6-4390-8801-C1B3B79E319F}" type="pres">
      <dgm:prSet presAssocID="{A75C3D2D-76D4-41A0-BF5E-1E690546315C}" presName="rootComposite" presStyleCnt="0"/>
      <dgm:spPr/>
    </dgm:pt>
    <dgm:pt modelId="{954203E5-FC4F-4F6F-A4B7-BB75E0197BED}" type="pres">
      <dgm:prSet presAssocID="{A75C3D2D-76D4-41A0-BF5E-1E690546315C}" presName="rootText" presStyleLbl="node3" presStyleIdx="0" presStyleCnt="2" custScaleX="117014" custScaleY="223149" custLinFactY="-100000" custLinFactNeighborX="42469" custLinFactNeighborY="-143228">
        <dgm:presLayoutVars>
          <dgm:chPref val="3"/>
        </dgm:presLayoutVars>
      </dgm:prSet>
      <dgm:spPr/>
    </dgm:pt>
    <dgm:pt modelId="{00A52A16-DA49-4083-9624-1CC12DE31412}" type="pres">
      <dgm:prSet presAssocID="{A75C3D2D-76D4-41A0-BF5E-1E690546315C}" presName="rootConnector" presStyleLbl="node3" presStyleIdx="0" presStyleCnt="2"/>
      <dgm:spPr/>
    </dgm:pt>
    <dgm:pt modelId="{8CC72A44-7F3B-4ABB-A50E-7DB45DC8F8D9}" type="pres">
      <dgm:prSet presAssocID="{A75C3D2D-76D4-41A0-BF5E-1E690546315C}" presName="hierChild4" presStyleCnt="0"/>
      <dgm:spPr/>
    </dgm:pt>
    <dgm:pt modelId="{9F9A11D4-68EF-428F-9CBD-810665ED52AD}" type="pres">
      <dgm:prSet presAssocID="{A75C3D2D-76D4-41A0-BF5E-1E690546315C}" presName="hierChild5" presStyleCnt="0"/>
      <dgm:spPr/>
    </dgm:pt>
    <dgm:pt modelId="{7208521D-2E11-4DA1-ABA9-1C9D86B62324}" type="pres">
      <dgm:prSet presAssocID="{4A519A5C-9E16-4F21-8F3D-B4D6F6A62606}" presName="hierChild5" presStyleCnt="0"/>
      <dgm:spPr/>
    </dgm:pt>
    <dgm:pt modelId="{603E59A6-F08D-4F35-88E7-42939D9174A9}" type="pres">
      <dgm:prSet presAssocID="{4BF43698-EE45-43BB-9C8A-A4B3989B4A8A}" presName="Name64" presStyleLbl="parChTrans1D2" presStyleIdx="1" presStyleCnt="2"/>
      <dgm:spPr/>
    </dgm:pt>
    <dgm:pt modelId="{8721C795-07B0-4283-87D7-E62DD7868D09}" type="pres">
      <dgm:prSet presAssocID="{D2550E45-19B4-4281-865A-05AC915DB59F}" presName="hierRoot2" presStyleCnt="0">
        <dgm:presLayoutVars>
          <dgm:hierBranch val="init"/>
        </dgm:presLayoutVars>
      </dgm:prSet>
      <dgm:spPr/>
    </dgm:pt>
    <dgm:pt modelId="{9553012E-6256-4C77-89A6-2CB7D7CB6FEC}" type="pres">
      <dgm:prSet presAssocID="{D2550E45-19B4-4281-865A-05AC915DB59F}" presName="rootComposite" presStyleCnt="0"/>
      <dgm:spPr/>
    </dgm:pt>
    <dgm:pt modelId="{AEA148AE-E046-4048-8FF0-F5ED6A71FB41}" type="pres">
      <dgm:prSet presAssocID="{D2550E45-19B4-4281-865A-05AC915DB59F}" presName="rootText" presStyleLbl="node2" presStyleIdx="1" presStyleCnt="2" custScaleY="274233">
        <dgm:presLayoutVars>
          <dgm:chPref val="3"/>
        </dgm:presLayoutVars>
      </dgm:prSet>
      <dgm:spPr/>
    </dgm:pt>
    <dgm:pt modelId="{D2CE0D12-18F6-43EF-A312-2D6DE703CD91}" type="pres">
      <dgm:prSet presAssocID="{D2550E45-19B4-4281-865A-05AC915DB59F}" presName="rootConnector" presStyleLbl="node2" presStyleIdx="1" presStyleCnt="2"/>
      <dgm:spPr/>
    </dgm:pt>
    <dgm:pt modelId="{678D6CB8-57D4-4979-A160-C0EB645C3ED6}" type="pres">
      <dgm:prSet presAssocID="{D2550E45-19B4-4281-865A-05AC915DB59F}" presName="hierChild4" presStyleCnt="0"/>
      <dgm:spPr/>
    </dgm:pt>
    <dgm:pt modelId="{959D97C5-6922-40E3-B312-10A89C0A25FD}" type="pres">
      <dgm:prSet presAssocID="{5506A64D-ACF7-48EE-8E28-2B874394179D}" presName="Name64" presStyleLbl="parChTrans1D3" presStyleIdx="1" presStyleCnt="2"/>
      <dgm:spPr/>
    </dgm:pt>
    <dgm:pt modelId="{0667FC6A-D8E1-4E13-98DD-210323995ACA}" type="pres">
      <dgm:prSet presAssocID="{7E2CDA5D-2EF3-4D3B-A8A6-C87D4B98A3AB}" presName="hierRoot2" presStyleCnt="0">
        <dgm:presLayoutVars>
          <dgm:hierBranch val="init"/>
        </dgm:presLayoutVars>
      </dgm:prSet>
      <dgm:spPr/>
    </dgm:pt>
    <dgm:pt modelId="{F2C29630-7C5B-4446-95A4-EF1752831D5D}" type="pres">
      <dgm:prSet presAssocID="{7E2CDA5D-2EF3-4D3B-A8A6-C87D4B98A3AB}" presName="rootComposite" presStyleCnt="0"/>
      <dgm:spPr/>
    </dgm:pt>
    <dgm:pt modelId="{A3AEE9E9-FA3F-475C-9FB1-F4CD55C52B3A}" type="pres">
      <dgm:prSet presAssocID="{7E2CDA5D-2EF3-4D3B-A8A6-C87D4B98A3AB}" presName="rootText" presStyleLbl="node3" presStyleIdx="1" presStyleCnt="2" custScaleX="72013" custScaleY="198350" custLinFactY="100000" custLinFactNeighborX="812" custLinFactNeighborY="118270">
        <dgm:presLayoutVars>
          <dgm:chPref val="3"/>
        </dgm:presLayoutVars>
      </dgm:prSet>
      <dgm:spPr/>
    </dgm:pt>
    <dgm:pt modelId="{0F3D8A11-73B7-41EB-A756-9450B88C5582}" type="pres">
      <dgm:prSet presAssocID="{7E2CDA5D-2EF3-4D3B-A8A6-C87D4B98A3AB}" presName="rootConnector" presStyleLbl="node3" presStyleIdx="1" presStyleCnt="2"/>
      <dgm:spPr/>
    </dgm:pt>
    <dgm:pt modelId="{D95B4C4A-A861-447F-8EF2-A714CF7B352A}" type="pres">
      <dgm:prSet presAssocID="{7E2CDA5D-2EF3-4D3B-A8A6-C87D4B98A3AB}" presName="hierChild4" presStyleCnt="0"/>
      <dgm:spPr/>
    </dgm:pt>
    <dgm:pt modelId="{2E20812E-9C75-4316-8A9F-AF1E8193901D}" type="pres">
      <dgm:prSet presAssocID="{CFFBA2A8-836C-43DB-AE73-468679D85CDF}" presName="Name64" presStyleLbl="parChTrans1D4" presStyleIdx="0" presStyleCnt="4"/>
      <dgm:spPr/>
    </dgm:pt>
    <dgm:pt modelId="{0C44857D-8F8D-4671-BA9D-B32820D05231}" type="pres">
      <dgm:prSet presAssocID="{5D57D302-B03E-4328-8D2E-DE672954CB02}" presName="hierRoot2" presStyleCnt="0">
        <dgm:presLayoutVars>
          <dgm:hierBranch val="init"/>
        </dgm:presLayoutVars>
      </dgm:prSet>
      <dgm:spPr/>
    </dgm:pt>
    <dgm:pt modelId="{CF89BAC9-B2D7-4035-B323-D0F42675B25D}" type="pres">
      <dgm:prSet presAssocID="{5D57D302-B03E-4328-8D2E-DE672954CB02}" presName="rootComposite" presStyleCnt="0"/>
      <dgm:spPr/>
    </dgm:pt>
    <dgm:pt modelId="{F5871B57-F9A2-4DE1-BE73-171AAAB19BE3}" type="pres">
      <dgm:prSet presAssocID="{5D57D302-B03E-4328-8D2E-DE672954CB02}" presName="rootText" presStyleLbl="node4" presStyleIdx="0" presStyleCnt="4" custScaleY="127286" custLinFactY="100000" custLinFactNeighborX="812" custLinFactNeighborY="118270">
        <dgm:presLayoutVars>
          <dgm:chPref val="3"/>
        </dgm:presLayoutVars>
      </dgm:prSet>
      <dgm:spPr/>
    </dgm:pt>
    <dgm:pt modelId="{CB3EEA1B-EC20-4FB6-8ED1-C6A7AD0C2BA2}" type="pres">
      <dgm:prSet presAssocID="{5D57D302-B03E-4328-8D2E-DE672954CB02}" presName="rootConnector" presStyleLbl="node4" presStyleIdx="0" presStyleCnt="4"/>
      <dgm:spPr/>
    </dgm:pt>
    <dgm:pt modelId="{CB418AC4-05C6-43A3-8C2E-4BD6BE6094E9}" type="pres">
      <dgm:prSet presAssocID="{5D57D302-B03E-4328-8D2E-DE672954CB02}" presName="hierChild4" presStyleCnt="0"/>
      <dgm:spPr/>
    </dgm:pt>
    <dgm:pt modelId="{EC4006CD-A8B0-4254-8693-1B91AFD275F1}" type="pres">
      <dgm:prSet presAssocID="{EBC1BBA0-719F-44A2-B649-3BD57BBE3CC3}" presName="Name64" presStyleLbl="parChTrans1D4" presStyleIdx="1" presStyleCnt="4"/>
      <dgm:spPr/>
    </dgm:pt>
    <dgm:pt modelId="{9F541663-8ED8-4DB7-8673-E15D2BDB6663}" type="pres">
      <dgm:prSet presAssocID="{A69FA3A1-B153-4B73-BFA4-B11C68914AC2}" presName="hierRoot2" presStyleCnt="0">
        <dgm:presLayoutVars>
          <dgm:hierBranch val="init"/>
        </dgm:presLayoutVars>
      </dgm:prSet>
      <dgm:spPr/>
    </dgm:pt>
    <dgm:pt modelId="{41444619-C4BE-4E89-96FF-C64BE8A252EF}" type="pres">
      <dgm:prSet presAssocID="{A69FA3A1-B153-4B73-BFA4-B11C68914AC2}" presName="rootComposite" presStyleCnt="0"/>
      <dgm:spPr/>
    </dgm:pt>
    <dgm:pt modelId="{79502F57-8B24-473C-8966-32FB1E2A7408}" type="pres">
      <dgm:prSet presAssocID="{A69FA3A1-B153-4B73-BFA4-B11C68914AC2}" presName="rootText" presStyleLbl="node4" presStyleIdx="1" presStyleCnt="4" custLinFactY="100000" custLinFactNeighborX="812" custLinFactNeighborY="118270">
        <dgm:presLayoutVars>
          <dgm:chPref val="3"/>
        </dgm:presLayoutVars>
      </dgm:prSet>
      <dgm:spPr/>
    </dgm:pt>
    <dgm:pt modelId="{49EC7D84-C35D-4AB5-9114-B6DE04B9EB88}" type="pres">
      <dgm:prSet presAssocID="{A69FA3A1-B153-4B73-BFA4-B11C68914AC2}" presName="rootConnector" presStyleLbl="node4" presStyleIdx="1" presStyleCnt="4"/>
      <dgm:spPr/>
    </dgm:pt>
    <dgm:pt modelId="{EA209E6F-3FDF-4E49-980B-B7DC3F89C731}" type="pres">
      <dgm:prSet presAssocID="{A69FA3A1-B153-4B73-BFA4-B11C68914AC2}" presName="hierChild4" presStyleCnt="0"/>
      <dgm:spPr/>
    </dgm:pt>
    <dgm:pt modelId="{B0ED4E45-F32F-445A-8067-88311F367A2A}" type="pres">
      <dgm:prSet presAssocID="{9D22934A-F43F-4823-9DFD-FEAB4701FC96}" presName="Name64" presStyleLbl="parChTrans1D4" presStyleIdx="2" presStyleCnt="4"/>
      <dgm:spPr/>
    </dgm:pt>
    <dgm:pt modelId="{C53760AE-8C00-495C-B618-9273D913E6B7}" type="pres">
      <dgm:prSet presAssocID="{B2FF575E-11E6-479A-8A70-532F3223AC83}" presName="hierRoot2" presStyleCnt="0">
        <dgm:presLayoutVars>
          <dgm:hierBranch val="init"/>
        </dgm:presLayoutVars>
      </dgm:prSet>
      <dgm:spPr/>
    </dgm:pt>
    <dgm:pt modelId="{AC3C9DCF-9EA8-4770-B1A1-92E88436BE9D}" type="pres">
      <dgm:prSet presAssocID="{B2FF575E-11E6-479A-8A70-532F3223AC83}" presName="rootComposite" presStyleCnt="0"/>
      <dgm:spPr/>
    </dgm:pt>
    <dgm:pt modelId="{873C15A0-F352-4779-9391-4FB06BC5A154}" type="pres">
      <dgm:prSet presAssocID="{B2FF575E-11E6-479A-8A70-532F3223AC83}" presName="rootText" presStyleLbl="node4" presStyleIdx="2" presStyleCnt="4" custLinFactY="100000" custLinFactNeighborX="812" custLinFactNeighborY="118270">
        <dgm:presLayoutVars>
          <dgm:chPref val="3"/>
        </dgm:presLayoutVars>
      </dgm:prSet>
      <dgm:spPr/>
    </dgm:pt>
    <dgm:pt modelId="{5B28091C-2B5E-46C3-85C6-547E7A1791CA}" type="pres">
      <dgm:prSet presAssocID="{B2FF575E-11E6-479A-8A70-532F3223AC83}" presName="rootConnector" presStyleLbl="node4" presStyleIdx="2" presStyleCnt="4"/>
      <dgm:spPr/>
    </dgm:pt>
    <dgm:pt modelId="{AACE0900-EC30-489C-A184-F3C54C2210D7}" type="pres">
      <dgm:prSet presAssocID="{B2FF575E-11E6-479A-8A70-532F3223AC83}" presName="hierChild4" presStyleCnt="0"/>
      <dgm:spPr/>
    </dgm:pt>
    <dgm:pt modelId="{E1694465-2A3E-45D6-BD1A-FF535ECB6430}" type="pres">
      <dgm:prSet presAssocID="{6CF5815B-06C3-498C-8E61-B05C61F8FE5C}" presName="Name64" presStyleLbl="parChTrans1D4" presStyleIdx="3" presStyleCnt="4"/>
      <dgm:spPr/>
    </dgm:pt>
    <dgm:pt modelId="{76464F22-6668-4236-A2A1-E3F314663AAE}" type="pres">
      <dgm:prSet presAssocID="{884CD3AB-1080-44B4-8D68-A2C5A0C98655}" presName="hierRoot2" presStyleCnt="0">
        <dgm:presLayoutVars>
          <dgm:hierBranch val="init"/>
        </dgm:presLayoutVars>
      </dgm:prSet>
      <dgm:spPr/>
    </dgm:pt>
    <dgm:pt modelId="{2137A0FF-D414-4CED-A7CA-EAF148FB9A9E}" type="pres">
      <dgm:prSet presAssocID="{884CD3AB-1080-44B4-8D68-A2C5A0C98655}" presName="rootComposite" presStyleCnt="0"/>
      <dgm:spPr/>
    </dgm:pt>
    <dgm:pt modelId="{70F73C0E-4A17-4A50-94D7-4F1900137BAA}" type="pres">
      <dgm:prSet presAssocID="{884CD3AB-1080-44B4-8D68-A2C5A0C98655}" presName="rootText" presStyleLbl="node4" presStyleIdx="3" presStyleCnt="4" custLinFactY="100000" custLinFactNeighborX="812" custLinFactNeighborY="118270">
        <dgm:presLayoutVars>
          <dgm:chPref val="3"/>
        </dgm:presLayoutVars>
      </dgm:prSet>
      <dgm:spPr/>
    </dgm:pt>
    <dgm:pt modelId="{C7CE7611-D9AC-41DE-A019-C18E816EAB43}" type="pres">
      <dgm:prSet presAssocID="{884CD3AB-1080-44B4-8D68-A2C5A0C98655}" presName="rootConnector" presStyleLbl="node4" presStyleIdx="3" presStyleCnt="4"/>
      <dgm:spPr/>
    </dgm:pt>
    <dgm:pt modelId="{AB0FB850-C8A0-45D6-8233-D935B1657078}" type="pres">
      <dgm:prSet presAssocID="{884CD3AB-1080-44B4-8D68-A2C5A0C98655}" presName="hierChild4" presStyleCnt="0"/>
      <dgm:spPr/>
    </dgm:pt>
    <dgm:pt modelId="{B5A283B4-CF95-4575-8B31-46C15B493933}" type="pres">
      <dgm:prSet presAssocID="{884CD3AB-1080-44B4-8D68-A2C5A0C98655}" presName="hierChild5" presStyleCnt="0"/>
      <dgm:spPr/>
    </dgm:pt>
    <dgm:pt modelId="{2DA46A7B-4329-49B5-AC22-A9F52218DA97}" type="pres">
      <dgm:prSet presAssocID="{B2FF575E-11E6-479A-8A70-532F3223AC83}" presName="hierChild5" presStyleCnt="0"/>
      <dgm:spPr/>
    </dgm:pt>
    <dgm:pt modelId="{0237DCAD-21ED-4411-BB90-4F8EB80CA5FF}" type="pres">
      <dgm:prSet presAssocID="{A69FA3A1-B153-4B73-BFA4-B11C68914AC2}" presName="hierChild5" presStyleCnt="0"/>
      <dgm:spPr/>
    </dgm:pt>
    <dgm:pt modelId="{37E84CCB-AA15-431D-81F1-A4D9C5DAD7F5}" type="pres">
      <dgm:prSet presAssocID="{5D57D302-B03E-4328-8D2E-DE672954CB02}" presName="hierChild5" presStyleCnt="0"/>
      <dgm:spPr/>
    </dgm:pt>
    <dgm:pt modelId="{112DA32E-212A-460E-BBA8-FBC741730388}" type="pres">
      <dgm:prSet presAssocID="{7E2CDA5D-2EF3-4D3B-A8A6-C87D4B98A3AB}" presName="hierChild5" presStyleCnt="0"/>
      <dgm:spPr/>
    </dgm:pt>
    <dgm:pt modelId="{1E43B51D-3553-4F55-ACA5-A02D0CF1924D}" type="pres">
      <dgm:prSet presAssocID="{D2550E45-19B4-4281-865A-05AC915DB59F}" presName="hierChild5" presStyleCnt="0"/>
      <dgm:spPr/>
    </dgm:pt>
    <dgm:pt modelId="{0DCC662B-0092-40E2-A272-B90A50CD2BEA}" type="pres">
      <dgm:prSet presAssocID="{D1A32E34-247C-4A70-B655-FE1D97EA281C}" presName="hierChild3" presStyleCnt="0"/>
      <dgm:spPr/>
    </dgm:pt>
  </dgm:ptLst>
  <dgm:cxnLst>
    <dgm:cxn modelId="{10DEEE01-4E3D-40EA-9A4B-7977868A9A22}" srcId="{D2550E45-19B4-4281-865A-05AC915DB59F}" destId="{7E2CDA5D-2EF3-4D3B-A8A6-C87D4B98A3AB}" srcOrd="0" destOrd="0" parTransId="{5506A64D-ACF7-48EE-8E28-2B874394179D}" sibTransId="{8D8EA58B-41F6-4AF6-A214-2530B51071B7}"/>
    <dgm:cxn modelId="{4F00BC10-CC76-4412-A9F9-08DC9A127FEE}" type="presOf" srcId="{5506A64D-ACF7-48EE-8E28-2B874394179D}" destId="{959D97C5-6922-40E3-B312-10A89C0A25FD}" srcOrd="0" destOrd="0" presId="urn:microsoft.com/office/officeart/2009/3/layout/HorizontalOrganizationChart"/>
    <dgm:cxn modelId="{62B79715-91D8-4874-86AE-D6CA066E1D7F}" srcId="{5D57D302-B03E-4328-8D2E-DE672954CB02}" destId="{A69FA3A1-B153-4B73-BFA4-B11C68914AC2}" srcOrd="0" destOrd="0" parTransId="{EBC1BBA0-719F-44A2-B649-3BD57BBE3CC3}" sibTransId="{02D48E38-7781-4FE1-A138-5D575B79168D}"/>
    <dgm:cxn modelId="{ED336B1B-10AB-4520-97D3-532D6807CA22}" type="presOf" srcId="{884CD3AB-1080-44B4-8D68-A2C5A0C98655}" destId="{70F73C0E-4A17-4A50-94D7-4F1900137BAA}" srcOrd="0" destOrd="0" presId="urn:microsoft.com/office/officeart/2009/3/layout/HorizontalOrganizationChart"/>
    <dgm:cxn modelId="{B1910D28-1836-4FAC-8E96-B3BC99A8535D}" type="presOf" srcId="{5D57D302-B03E-4328-8D2E-DE672954CB02}" destId="{CB3EEA1B-EC20-4FB6-8ED1-C6A7AD0C2BA2}" srcOrd="1" destOrd="0" presId="urn:microsoft.com/office/officeart/2009/3/layout/HorizontalOrganizationChart"/>
    <dgm:cxn modelId="{EE63E229-4D12-4BEE-94DD-7F350C65FE79}" srcId="{D1A32E34-247C-4A70-B655-FE1D97EA281C}" destId="{4A519A5C-9E16-4F21-8F3D-B4D6F6A62606}" srcOrd="0" destOrd="0" parTransId="{113957C6-30C4-4910-B4E3-56A9479E16D5}" sibTransId="{C59F8433-82A6-49F2-B84B-61CBC3AA6477}"/>
    <dgm:cxn modelId="{12520F2E-A666-434E-ADBE-BF44BFDDC217}" type="presOf" srcId="{EBC1BBA0-719F-44A2-B649-3BD57BBE3CC3}" destId="{EC4006CD-A8B0-4254-8693-1B91AFD275F1}" srcOrd="0" destOrd="0" presId="urn:microsoft.com/office/officeart/2009/3/layout/HorizontalOrganizationChart"/>
    <dgm:cxn modelId="{79E1DA39-1849-43F2-A500-97B594FDC6A8}" srcId="{A69FA3A1-B153-4B73-BFA4-B11C68914AC2}" destId="{B2FF575E-11E6-479A-8A70-532F3223AC83}" srcOrd="0" destOrd="0" parTransId="{9D22934A-F43F-4823-9DFD-FEAB4701FC96}" sibTransId="{E8FB672C-F418-4C6E-BCD5-3B4DABA46FA1}"/>
    <dgm:cxn modelId="{F7A8D83E-99E5-4808-9CFF-3A4BD322432D}" type="presOf" srcId="{5D57D302-B03E-4328-8D2E-DE672954CB02}" destId="{F5871B57-F9A2-4DE1-BE73-171AAAB19BE3}" srcOrd="0" destOrd="0" presId="urn:microsoft.com/office/officeart/2009/3/layout/HorizontalOrganizationChart"/>
    <dgm:cxn modelId="{BEF4875D-6495-41E1-B9B9-685599110A61}" type="presOf" srcId="{113957C6-30C4-4910-B4E3-56A9479E16D5}" destId="{B1ACE612-592A-45EA-ACE3-553D3A33A1F2}" srcOrd="0" destOrd="0" presId="urn:microsoft.com/office/officeart/2009/3/layout/HorizontalOrganizationChart"/>
    <dgm:cxn modelId="{D076CB5E-7E17-4E02-BAE5-333A5EDD48EC}" type="presOf" srcId="{4BF43698-EE45-43BB-9C8A-A4B3989B4A8A}" destId="{603E59A6-F08D-4F35-88E7-42939D9174A9}" srcOrd="0" destOrd="0" presId="urn:microsoft.com/office/officeart/2009/3/layout/HorizontalOrganizationChart"/>
    <dgm:cxn modelId="{746D6C67-39C9-4AE9-B3D4-B84102C46DB4}" type="presOf" srcId="{4A519A5C-9E16-4F21-8F3D-B4D6F6A62606}" destId="{9C8C75B0-41FA-4B40-8522-605163A21A32}" srcOrd="0" destOrd="0" presId="urn:microsoft.com/office/officeart/2009/3/layout/HorizontalOrganizationChart"/>
    <dgm:cxn modelId="{154B5849-F100-4289-9544-4811C5D7C2FA}" type="presOf" srcId="{840C6994-82EC-426B-BA81-2F37BC185044}" destId="{1B1C1C69-7AE6-4E46-A729-3CC84719C547}" srcOrd="0" destOrd="0" presId="urn:microsoft.com/office/officeart/2009/3/layout/HorizontalOrganizationChart"/>
    <dgm:cxn modelId="{53E21B51-5A34-43E5-980F-26AE106A8A41}" type="presOf" srcId="{884CD3AB-1080-44B4-8D68-A2C5A0C98655}" destId="{C7CE7611-D9AC-41DE-A019-C18E816EAB43}" srcOrd="1" destOrd="0" presId="urn:microsoft.com/office/officeart/2009/3/layout/HorizontalOrganizationChart"/>
    <dgm:cxn modelId="{745B5872-84C0-46AB-811D-3B19410E4103}" type="presOf" srcId="{CFFBA2A8-836C-43DB-AE73-468679D85CDF}" destId="{2E20812E-9C75-4316-8A9F-AF1E8193901D}" srcOrd="0" destOrd="0" presId="urn:microsoft.com/office/officeart/2009/3/layout/HorizontalOrganizationChart"/>
    <dgm:cxn modelId="{D16F4F76-6856-4730-BCE9-9CF4103A5C44}" type="presOf" srcId="{A69FA3A1-B153-4B73-BFA4-B11C68914AC2}" destId="{49EC7D84-C35D-4AB5-9114-B6DE04B9EB88}" srcOrd="1" destOrd="0" presId="urn:microsoft.com/office/officeart/2009/3/layout/HorizontalOrganizationChart"/>
    <dgm:cxn modelId="{6304C578-4671-4CF1-B2A9-1493090E4C3A}" srcId="{840C6994-82EC-426B-BA81-2F37BC185044}" destId="{D1A32E34-247C-4A70-B655-FE1D97EA281C}" srcOrd="0" destOrd="0" parTransId="{8C0377A3-DC51-4AE1-89BF-62CFE972E752}" sibTransId="{3C0C8B89-EC37-4FB5-A45C-CE90225DC49B}"/>
    <dgm:cxn modelId="{7C1FCD79-C50F-4E0A-BCC3-C0D2603BEEBE}" srcId="{7E2CDA5D-2EF3-4D3B-A8A6-C87D4B98A3AB}" destId="{5D57D302-B03E-4328-8D2E-DE672954CB02}" srcOrd="0" destOrd="0" parTransId="{CFFBA2A8-836C-43DB-AE73-468679D85CDF}" sibTransId="{48A469D0-E6D8-40C4-BC31-42CD5F8AF56E}"/>
    <dgm:cxn modelId="{AA31438B-26EB-49D8-B3DF-B1343DCE9EB5}" type="presOf" srcId="{A75C3D2D-76D4-41A0-BF5E-1E690546315C}" destId="{954203E5-FC4F-4F6F-A4B7-BB75E0197BED}" srcOrd="0" destOrd="0" presId="urn:microsoft.com/office/officeart/2009/3/layout/HorizontalOrganizationChart"/>
    <dgm:cxn modelId="{EEDB448C-95BC-4D51-8F1A-411ED3AFDD9F}" type="presOf" srcId="{4A519A5C-9E16-4F21-8F3D-B4D6F6A62606}" destId="{41DC0A29-8D88-4CA7-8016-58C4E4AE52AA}" srcOrd="1" destOrd="0" presId="urn:microsoft.com/office/officeart/2009/3/layout/HorizontalOrganizationChart"/>
    <dgm:cxn modelId="{B0C5E692-3E90-401D-8997-C675B67EB5ED}" type="presOf" srcId="{9D22934A-F43F-4823-9DFD-FEAB4701FC96}" destId="{B0ED4E45-F32F-445A-8067-88311F367A2A}" srcOrd="0" destOrd="0" presId="urn:microsoft.com/office/officeart/2009/3/layout/HorizontalOrganizationChart"/>
    <dgm:cxn modelId="{D48B0198-2099-4614-8FDD-65ED9AA2CED7}" type="presOf" srcId="{A69FA3A1-B153-4B73-BFA4-B11C68914AC2}" destId="{79502F57-8B24-473C-8966-32FB1E2A7408}" srcOrd="0" destOrd="0" presId="urn:microsoft.com/office/officeart/2009/3/layout/HorizontalOrganizationChart"/>
    <dgm:cxn modelId="{2DEEEF98-A194-4012-BFF2-A9B24B3764B0}" type="presOf" srcId="{B2FF575E-11E6-479A-8A70-532F3223AC83}" destId="{5B28091C-2B5E-46C3-85C6-547E7A1791CA}" srcOrd="1" destOrd="0" presId="urn:microsoft.com/office/officeart/2009/3/layout/HorizontalOrganizationChart"/>
    <dgm:cxn modelId="{9162B49A-C082-44FB-AF91-5A993B4ADE1D}" type="presOf" srcId="{7E2CDA5D-2EF3-4D3B-A8A6-C87D4B98A3AB}" destId="{A3AEE9E9-FA3F-475C-9FB1-F4CD55C52B3A}" srcOrd="0" destOrd="0" presId="urn:microsoft.com/office/officeart/2009/3/layout/HorizontalOrganizationChart"/>
    <dgm:cxn modelId="{46417AA4-2D8B-4026-B8B4-F570F264E925}" type="presOf" srcId="{B2FF575E-11E6-479A-8A70-532F3223AC83}" destId="{873C15A0-F352-4779-9391-4FB06BC5A154}" srcOrd="0" destOrd="0" presId="urn:microsoft.com/office/officeart/2009/3/layout/HorizontalOrganizationChart"/>
    <dgm:cxn modelId="{21ED75A5-A8A6-458A-A3DE-CF75CF411D08}" srcId="{B2FF575E-11E6-479A-8A70-532F3223AC83}" destId="{884CD3AB-1080-44B4-8D68-A2C5A0C98655}" srcOrd="0" destOrd="0" parTransId="{6CF5815B-06C3-498C-8E61-B05C61F8FE5C}" sibTransId="{F52E8390-321D-499F-881A-A055AD548347}"/>
    <dgm:cxn modelId="{C2D3C1AE-7045-4287-B58C-A3A3FA7A26CE}" type="presOf" srcId="{D1A32E34-247C-4A70-B655-FE1D97EA281C}" destId="{BFAEBC60-964F-4098-85E2-622FFFC6A88E}" srcOrd="0" destOrd="0" presId="urn:microsoft.com/office/officeart/2009/3/layout/HorizontalOrganizationChart"/>
    <dgm:cxn modelId="{D36149BA-7FEA-4994-ABD6-0B7B73DD6694}" type="presOf" srcId="{D1A32E34-247C-4A70-B655-FE1D97EA281C}" destId="{6CF2ED4E-7491-450F-AC89-B7C7C39799D5}" srcOrd="1" destOrd="0" presId="urn:microsoft.com/office/officeart/2009/3/layout/HorizontalOrganizationChart"/>
    <dgm:cxn modelId="{570C15BB-7202-4A70-B55A-5622F63D4D7B}" type="presOf" srcId="{A75C3D2D-76D4-41A0-BF5E-1E690546315C}" destId="{00A52A16-DA49-4083-9624-1CC12DE31412}" srcOrd="1" destOrd="0" presId="urn:microsoft.com/office/officeart/2009/3/layout/HorizontalOrganizationChart"/>
    <dgm:cxn modelId="{B44AF4C2-1210-4907-BBF4-FCD1767CC3A6}" type="presOf" srcId="{7E2CDA5D-2EF3-4D3B-A8A6-C87D4B98A3AB}" destId="{0F3D8A11-73B7-41EB-A756-9450B88C5582}" srcOrd="1" destOrd="0" presId="urn:microsoft.com/office/officeart/2009/3/layout/HorizontalOrganizationChart"/>
    <dgm:cxn modelId="{5CE876C5-72BA-4EBD-AE2A-D31CD60C8100}" type="presOf" srcId="{D2550E45-19B4-4281-865A-05AC915DB59F}" destId="{D2CE0D12-18F6-43EF-A312-2D6DE703CD91}" srcOrd="1" destOrd="0" presId="urn:microsoft.com/office/officeart/2009/3/layout/HorizontalOrganizationChart"/>
    <dgm:cxn modelId="{36BBA4CB-6C37-46AE-8C57-ED32A88638C8}" type="presOf" srcId="{C3948E83-F8D6-4AD2-BAC1-362A9C40D561}" destId="{47CA96ED-12D2-4320-B230-2199B522DE38}" srcOrd="0" destOrd="0" presId="urn:microsoft.com/office/officeart/2009/3/layout/HorizontalOrganizationChart"/>
    <dgm:cxn modelId="{893CCBCE-DF77-4C52-8003-360B25EE8BE7}" srcId="{4A519A5C-9E16-4F21-8F3D-B4D6F6A62606}" destId="{A75C3D2D-76D4-41A0-BF5E-1E690546315C}" srcOrd="0" destOrd="0" parTransId="{C3948E83-F8D6-4AD2-BAC1-362A9C40D561}" sibTransId="{C4D4FA87-EF94-43AB-9ABB-1DCEA5F487F3}"/>
    <dgm:cxn modelId="{D9A8ACD4-CAB5-4ACA-AE21-341C91E2D83E}" type="presOf" srcId="{D2550E45-19B4-4281-865A-05AC915DB59F}" destId="{AEA148AE-E046-4048-8FF0-F5ED6A71FB41}" srcOrd="0" destOrd="0" presId="urn:microsoft.com/office/officeart/2009/3/layout/HorizontalOrganizationChart"/>
    <dgm:cxn modelId="{EA4869D7-FDC5-40A3-820F-EED29151075A}" type="presOf" srcId="{6CF5815B-06C3-498C-8E61-B05C61F8FE5C}" destId="{E1694465-2A3E-45D6-BD1A-FF535ECB6430}" srcOrd="0" destOrd="0" presId="urn:microsoft.com/office/officeart/2009/3/layout/HorizontalOrganizationChart"/>
    <dgm:cxn modelId="{2FF140F8-2305-45C7-9D51-D185B36BA131}" srcId="{D1A32E34-247C-4A70-B655-FE1D97EA281C}" destId="{D2550E45-19B4-4281-865A-05AC915DB59F}" srcOrd="1" destOrd="0" parTransId="{4BF43698-EE45-43BB-9C8A-A4B3989B4A8A}" sibTransId="{DEDA02DC-0078-4DC9-9782-059FBE78AF13}"/>
    <dgm:cxn modelId="{B074BBFF-C756-4424-9DC8-8E76C99347A0}" type="presParOf" srcId="{1B1C1C69-7AE6-4E46-A729-3CC84719C547}" destId="{E869035A-8B28-4312-A813-8939F53C1525}" srcOrd="0" destOrd="0" presId="urn:microsoft.com/office/officeart/2009/3/layout/HorizontalOrganizationChart"/>
    <dgm:cxn modelId="{5FFF355A-1A72-4001-B390-DF0D3E02613C}" type="presParOf" srcId="{E869035A-8B28-4312-A813-8939F53C1525}" destId="{4DE33B5D-1791-4CB2-8A85-B4B6DD253FAC}" srcOrd="0" destOrd="0" presId="urn:microsoft.com/office/officeart/2009/3/layout/HorizontalOrganizationChart"/>
    <dgm:cxn modelId="{816DED4B-9897-4A22-82C8-AC8FE1F957E1}" type="presParOf" srcId="{4DE33B5D-1791-4CB2-8A85-B4B6DD253FAC}" destId="{BFAEBC60-964F-4098-85E2-622FFFC6A88E}" srcOrd="0" destOrd="0" presId="urn:microsoft.com/office/officeart/2009/3/layout/HorizontalOrganizationChart"/>
    <dgm:cxn modelId="{5807D201-B3A7-4828-B62D-C8ED18021344}" type="presParOf" srcId="{4DE33B5D-1791-4CB2-8A85-B4B6DD253FAC}" destId="{6CF2ED4E-7491-450F-AC89-B7C7C39799D5}" srcOrd="1" destOrd="0" presId="urn:microsoft.com/office/officeart/2009/3/layout/HorizontalOrganizationChart"/>
    <dgm:cxn modelId="{5B9BE36E-1F14-4084-B263-A7EA9DD1E594}" type="presParOf" srcId="{E869035A-8B28-4312-A813-8939F53C1525}" destId="{1918FEE1-4596-4AC2-98C7-FF13A192A4C3}" srcOrd="1" destOrd="0" presId="urn:microsoft.com/office/officeart/2009/3/layout/HorizontalOrganizationChart"/>
    <dgm:cxn modelId="{F11D307D-7CC5-486D-8AB1-E842AE2CA55C}" type="presParOf" srcId="{1918FEE1-4596-4AC2-98C7-FF13A192A4C3}" destId="{B1ACE612-592A-45EA-ACE3-553D3A33A1F2}" srcOrd="0" destOrd="0" presId="urn:microsoft.com/office/officeart/2009/3/layout/HorizontalOrganizationChart"/>
    <dgm:cxn modelId="{2E3905AB-382F-4667-8E97-10900F3891BF}" type="presParOf" srcId="{1918FEE1-4596-4AC2-98C7-FF13A192A4C3}" destId="{90376AE2-3ECC-4BB0-AE59-F971429B9D79}" srcOrd="1" destOrd="0" presId="urn:microsoft.com/office/officeart/2009/3/layout/HorizontalOrganizationChart"/>
    <dgm:cxn modelId="{3D479126-F79B-40EE-B5C8-3CFB1E3FD6CD}" type="presParOf" srcId="{90376AE2-3ECC-4BB0-AE59-F971429B9D79}" destId="{C18396F3-3FEB-4E84-A21B-B3F911B3BDB6}" srcOrd="0" destOrd="0" presId="urn:microsoft.com/office/officeart/2009/3/layout/HorizontalOrganizationChart"/>
    <dgm:cxn modelId="{4379D86B-8901-4719-8F74-957CA4590F60}" type="presParOf" srcId="{C18396F3-3FEB-4E84-A21B-B3F911B3BDB6}" destId="{9C8C75B0-41FA-4B40-8522-605163A21A32}" srcOrd="0" destOrd="0" presId="urn:microsoft.com/office/officeart/2009/3/layout/HorizontalOrganizationChart"/>
    <dgm:cxn modelId="{9493BB24-9E9C-4874-AE06-DC1527F01824}" type="presParOf" srcId="{C18396F3-3FEB-4E84-A21B-B3F911B3BDB6}" destId="{41DC0A29-8D88-4CA7-8016-58C4E4AE52AA}" srcOrd="1" destOrd="0" presId="urn:microsoft.com/office/officeart/2009/3/layout/HorizontalOrganizationChart"/>
    <dgm:cxn modelId="{D80CE496-F996-489E-8924-4166FA593F30}" type="presParOf" srcId="{90376AE2-3ECC-4BB0-AE59-F971429B9D79}" destId="{C796F5B6-6C7E-423D-BDDE-FA6D03551361}" srcOrd="1" destOrd="0" presId="urn:microsoft.com/office/officeart/2009/3/layout/HorizontalOrganizationChart"/>
    <dgm:cxn modelId="{320E7523-B1D2-4764-AD0F-C9D2C437320D}" type="presParOf" srcId="{C796F5B6-6C7E-423D-BDDE-FA6D03551361}" destId="{47CA96ED-12D2-4320-B230-2199B522DE38}" srcOrd="0" destOrd="0" presId="urn:microsoft.com/office/officeart/2009/3/layout/HorizontalOrganizationChart"/>
    <dgm:cxn modelId="{D5607F08-536E-4172-ABFD-E7B78E771F48}" type="presParOf" srcId="{C796F5B6-6C7E-423D-BDDE-FA6D03551361}" destId="{ABC27156-18D7-4EB7-9AE1-6C275F5053E0}" srcOrd="1" destOrd="0" presId="urn:microsoft.com/office/officeart/2009/3/layout/HorizontalOrganizationChart"/>
    <dgm:cxn modelId="{6211B5E1-332D-42EE-A0DE-0F764CF368F1}" type="presParOf" srcId="{ABC27156-18D7-4EB7-9AE1-6C275F5053E0}" destId="{9B1A945C-D7B6-4390-8801-C1B3B79E319F}" srcOrd="0" destOrd="0" presId="urn:microsoft.com/office/officeart/2009/3/layout/HorizontalOrganizationChart"/>
    <dgm:cxn modelId="{229898E7-7A62-4E19-9636-1076D92D41B5}" type="presParOf" srcId="{9B1A945C-D7B6-4390-8801-C1B3B79E319F}" destId="{954203E5-FC4F-4F6F-A4B7-BB75E0197BED}" srcOrd="0" destOrd="0" presId="urn:microsoft.com/office/officeart/2009/3/layout/HorizontalOrganizationChart"/>
    <dgm:cxn modelId="{525308C6-3FB7-4B54-9196-B5F3E2D22DB4}" type="presParOf" srcId="{9B1A945C-D7B6-4390-8801-C1B3B79E319F}" destId="{00A52A16-DA49-4083-9624-1CC12DE31412}" srcOrd="1" destOrd="0" presId="urn:microsoft.com/office/officeart/2009/3/layout/HorizontalOrganizationChart"/>
    <dgm:cxn modelId="{9C1FFF65-6514-484F-A239-D3FA093372CC}" type="presParOf" srcId="{ABC27156-18D7-4EB7-9AE1-6C275F5053E0}" destId="{8CC72A44-7F3B-4ABB-A50E-7DB45DC8F8D9}" srcOrd="1" destOrd="0" presId="urn:microsoft.com/office/officeart/2009/3/layout/HorizontalOrganizationChart"/>
    <dgm:cxn modelId="{0E7562CE-4841-49A5-A6DD-C9E8137330BB}" type="presParOf" srcId="{ABC27156-18D7-4EB7-9AE1-6C275F5053E0}" destId="{9F9A11D4-68EF-428F-9CBD-810665ED52AD}" srcOrd="2" destOrd="0" presId="urn:microsoft.com/office/officeart/2009/3/layout/HorizontalOrganizationChart"/>
    <dgm:cxn modelId="{4AC13EC8-8409-4051-8041-CAD03A054D72}" type="presParOf" srcId="{90376AE2-3ECC-4BB0-AE59-F971429B9D79}" destId="{7208521D-2E11-4DA1-ABA9-1C9D86B62324}" srcOrd="2" destOrd="0" presId="urn:microsoft.com/office/officeart/2009/3/layout/HorizontalOrganizationChart"/>
    <dgm:cxn modelId="{AD691E56-B827-493E-BA7B-9B8374124F8F}" type="presParOf" srcId="{1918FEE1-4596-4AC2-98C7-FF13A192A4C3}" destId="{603E59A6-F08D-4F35-88E7-42939D9174A9}" srcOrd="2" destOrd="0" presId="urn:microsoft.com/office/officeart/2009/3/layout/HorizontalOrganizationChart"/>
    <dgm:cxn modelId="{F75070AF-89F4-428D-B63A-A9E965DB2611}" type="presParOf" srcId="{1918FEE1-4596-4AC2-98C7-FF13A192A4C3}" destId="{8721C795-07B0-4283-87D7-E62DD7868D09}" srcOrd="3" destOrd="0" presId="urn:microsoft.com/office/officeart/2009/3/layout/HorizontalOrganizationChart"/>
    <dgm:cxn modelId="{6150AA24-8319-4C55-BBD7-0CC8642CF6A5}" type="presParOf" srcId="{8721C795-07B0-4283-87D7-E62DD7868D09}" destId="{9553012E-6256-4C77-89A6-2CB7D7CB6FEC}" srcOrd="0" destOrd="0" presId="urn:microsoft.com/office/officeart/2009/3/layout/HorizontalOrganizationChart"/>
    <dgm:cxn modelId="{5395950C-F338-40FC-A3C6-40BC5E67C190}" type="presParOf" srcId="{9553012E-6256-4C77-89A6-2CB7D7CB6FEC}" destId="{AEA148AE-E046-4048-8FF0-F5ED6A71FB41}" srcOrd="0" destOrd="0" presId="urn:microsoft.com/office/officeart/2009/3/layout/HorizontalOrganizationChart"/>
    <dgm:cxn modelId="{84FB9735-D69D-43FA-BC2B-49E4FFF57B28}" type="presParOf" srcId="{9553012E-6256-4C77-89A6-2CB7D7CB6FEC}" destId="{D2CE0D12-18F6-43EF-A312-2D6DE703CD91}" srcOrd="1" destOrd="0" presId="urn:microsoft.com/office/officeart/2009/3/layout/HorizontalOrganizationChart"/>
    <dgm:cxn modelId="{22E22013-5FE3-4EB1-A537-DE31537ECF47}" type="presParOf" srcId="{8721C795-07B0-4283-87D7-E62DD7868D09}" destId="{678D6CB8-57D4-4979-A160-C0EB645C3ED6}" srcOrd="1" destOrd="0" presId="urn:microsoft.com/office/officeart/2009/3/layout/HorizontalOrganizationChart"/>
    <dgm:cxn modelId="{97551C38-B693-437A-9105-487EDACE050C}" type="presParOf" srcId="{678D6CB8-57D4-4979-A160-C0EB645C3ED6}" destId="{959D97C5-6922-40E3-B312-10A89C0A25FD}" srcOrd="0" destOrd="0" presId="urn:microsoft.com/office/officeart/2009/3/layout/HorizontalOrganizationChart"/>
    <dgm:cxn modelId="{8D788A25-3EBF-4336-B38E-0257A7C795F8}" type="presParOf" srcId="{678D6CB8-57D4-4979-A160-C0EB645C3ED6}" destId="{0667FC6A-D8E1-4E13-98DD-210323995ACA}" srcOrd="1" destOrd="0" presId="urn:microsoft.com/office/officeart/2009/3/layout/HorizontalOrganizationChart"/>
    <dgm:cxn modelId="{EAF61C6A-16F6-4357-9015-B37D9565A04F}" type="presParOf" srcId="{0667FC6A-D8E1-4E13-98DD-210323995ACA}" destId="{F2C29630-7C5B-4446-95A4-EF1752831D5D}" srcOrd="0" destOrd="0" presId="urn:microsoft.com/office/officeart/2009/3/layout/HorizontalOrganizationChart"/>
    <dgm:cxn modelId="{2EDB3114-B49E-4A3E-8320-C26D70A7B38A}" type="presParOf" srcId="{F2C29630-7C5B-4446-95A4-EF1752831D5D}" destId="{A3AEE9E9-FA3F-475C-9FB1-F4CD55C52B3A}" srcOrd="0" destOrd="0" presId="urn:microsoft.com/office/officeart/2009/3/layout/HorizontalOrganizationChart"/>
    <dgm:cxn modelId="{2A2C0AFE-A3A3-4C31-92B2-B9B869FE4F1D}" type="presParOf" srcId="{F2C29630-7C5B-4446-95A4-EF1752831D5D}" destId="{0F3D8A11-73B7-41EB-A756-9450B88C5582}" srcOrd="1" destOrd="0" presId="urn:microsoft.com/office/officeart/2009/3/layout/HorizontalOrganizationChart"/>
    <dgm:cxn modelId="{E6E0FFAD-189C-4CC4-AD4F-8B62FB2088D0}" type="presParOf" srcId="{0667FC6A-D8E1-4E13-98DD-210323995ACA}" destId="{D95B4C4A-A861-447F-8EF2-A714CF7B352A}" srcOrd="1" destOrd="0" presId="urn:microsoft.com/office/officeart/2009/3/layout/HorizontalOrganizationChart"/>
    <dgm:cxn modelId="{EC43FDDB-B669-4297-A71F-C989A64C5089}" type="presParOf" srcId="{D95B4C4A-A861-447F-8EF2-A714CF7B352A}" destId="{2E20812E-9C75-4316-8A9F-AF1E8193901D}" srcOrd="0" destOrd="0" presId="urn:microsoft.com/office/officeart/2009/3/layout/HorizontalOrganizationChart"/>
    <dgm:cxn modelId="{554D0351-8FE6-46DB-8E27-82654252FF7C}" type="presParOf" srcId="{D95B4C4A-A861-447F-8EF2-A714CF7B352A}" destId="{0C44857D-8F8D-4671-BA9D-B32820D05231}" srcOrd="1" destOrd="0" presId="urn:microsoft.com/office/officeart/2009/3/layout/HorizontalOrganizationChart"/>
    <dgm:cxn modelId="{9ED7D5AA-0322-478E-A662-6E60E68CDBA3}" type="presParOf" srcId="{0C44857D-8F8D-4671-BA9D-B32820D05231}" destId="{CF89BAC9-B2D7-4035-B323-D0F42675B25D}" srcOrd="0" destOrd="0" presId="urn:microsoft.com/office/officeart/2009/3/layout/HorizontalOrganizationChart"/>
    <dgm:cxn modelId="{FBE8C49A-425D-4DED-BC31-B7685870E249}" type="presParOf" srcId="{CF89BAC9-B2D7-4035-B323-D0F42675B25D}" destId="{F5871B57-F9A2-4DE1-BE73-171AAAB19BE3}" srcOrd="0" destOrd="0" presId="urn:microsoft.com/office/officeart/2009/3/layout/HorizontalOrganizationChart"/>
    <dgm:cxn modelId="{CE309D6D-D50D-479A-A876-42DF817CD8F2}" type="presParOf" srcId="{CF89BAC9-B2D7-4035-B323-D0F42675B25D}" destId="{CB3EEA1B-EC20-4FB6-8ED1-C6A7AD0C2BA2}" srcOrd="1" destOrd="0" presId="urn:microsoft.com/office/officeart/2009/3/layout/HorizontalOrganizationChart"/>
    <dgm:cxn modelId="{5B740533-5AFF-4ABA-B0F6-D0DACF7A7C97}" type="presParOf" srcId="{0C44857D-8F8D-4671-BA9D-B32820D05231}" destId="{CB418AC4-05C6-43A3-8C2E-4BD6BE6094E9}" srcOrd="1" destOrd="0" presId="urn:microsoft.com/office/officeart/2009/3/layout/HorizontalOrganizationChart"/>
    <dgm:cxn modelId="{450A21E6-E754-4F5B-AB58-E9CAFA8E902E}" type="presParOf" srcId="{CB418AC4-05C6-43A3-8C2E-4BD6BE6094E9}" destId="{EC4006CD-A8B0-4254-8693-1B91AFD275F1}" srcOrd="0" destOrd="0" presId="urn:microsoft.com/office/officeart/2009/3/layout/HorizontalOrganizationChart"/>
    <dgm:cxn modelId="{602F4AF9-B6F9-41B3-AEE9-327D426599CD}" type="presParOf" srcId="{CB418AC4-05C6-43A3-8C2E-4BD6BE6094E9}" destId="{9F541663-8ED8-4DB7-8673-E15D2BDB6663}" srcOrd="1" destOrd="0" presId="urn:microsoft.com/office/officeart/2009/3/layout/HorizontalOrganizationChart"/>
    <dgm:cxn modelId="{2BAC4BFF-0645-404D-AD6E-BED660333091}" type="presParOf" srcId="{9F541663-8ED8-4DB7-8673-E15D2BDB6663}" destId="{41444619-C4BE-4E89-96FF-C64BE8A252EF}" srcOrd="0" destOrd="0" presId="urn:microsoft.com/office/officeart/2009/3/layout/HorizontalOrganizationChart"/>
    <dgm:cxn modelId="{371F4052-45BD-4E93-A49F-A02F6A469C54}" type="presParOf" srcId="{41444619-C4BE-4E89-96FF-C64BE8A252EF}" destId="{79502F57-8B24-473C-8966-32FB1E2A7408}" srcOrd="0" destOrd="0" presId="urn:microsoft.com/office/officeart/2009/3/layout/HorizontalOrganizationChart"/>
    <dgm:cxn modelId="{81E737E7-DF15-4104-A931-3288C8A859FC}" type="presParOf" srcId="{41444619-C4BE-4E89-96FF-C64BE8A252EF}" destId="{49EC7D84-C35D-4AB5-9114-B6DE04B9EB88}" srcOrd="1" destOrd="0" presId="urn:microsoft.com/office/officeart/2009/3/layout/HorizontalOrganizationChart"/>
    <dgm:cxn modelId="{921216EF-D563-4D78-9876-FAAD16C948CD}" type="presParOf" srcId="{9F541663-8ED8-4DB7-8673-E15D2BDB6663}" destId="{EA209E6F-3FDF-4E49-980B-B7DC3F89C731}" srcOrd="1" destOrd="0" presId="urn:microsoft.com/office/officeart/2009/3/layout/HorizontalOrganizationChart"/>
    <dgm:cxn modelId="{88C0005B-90A1-4001-975D-1D4F7E755592}" type="presParOf" srcId="{EA209E6F-3FDF-4E49-980B-B7DC3F89C731}" destId="{B0ED4E45-F32F-445A-8067-88311F367A2A}" srcOrd="0" destOrd="0" presId="urn:microsoft.com/office/officeart/2009/3/layout/HorizontalOrganizationChart"/>
    <dgm:cxn modelId="{D1F566C5-6C30-4676-B440-37249312C083}" type="presParOf" srcId="{EA209E6F-3FDF-4E49-980B-B7DC3F89C731}" destId="{C53760AE-8C00-495C-B618-9273D913E6B7}" srcOrd="1" destOrd="0" presId="urn:microsoft.com/office/officeart/2009/3/layout/HorizontalOrganizationChart"/>
    <dgm:cxn modelId="{40C5CA0B-D38F-4E70-AFE4-168CC9649AEF}" type="presParOf" srcId="{C53760AE-8C00-495C-B618-9273D913E6B7}" destId="{AC3C9DCF-9EA8-4770-B1A1-92E88436BE9D}" srcOrd="0" destOrd="0" presId="urn:microsoft.com/office/officeart/2009/3/layout/HorizontalOrganizationChart"/>
    <dgm:cxn modelId="{4FA0DDF8-0202-462D-A092-664758E5776D}" type="presParOf" srcId="{AC3C9DCF-9EA8-4770-B1A1-92E88436BE9D}" destId="{873C15A0-F352-4779-9391-4FB06BC5A154}" srcOrd="0" destOrd="0" presId="urn:microsoft.com/office/officeart/2009/3/layout/HorizontalOrganizationChart"/>
    <dgm:cxn modelId="{508B9E3E-BAA5-42A7-A79F-2D17A09B4AEB}" type="presParOf" srcId="{AC3C9DCF-9EA8-4770-B1A1-92E88436BE9D}" destId="{5B28091C-2B5E-46C3-85C6-547E7A1791CA}" srcOrd="1" destOrd="0" presId="urn:microsoft.com/office/officeart/2009/3/layout/HorizontalOrganizationChart"/>
    <dgm:cxn modelId="{F192FEFE-BC22-4548-9D25-C67395F1E240}" type="presParOf" srcId="{C53760AE-8C00-495C-B618-9273D913E6B7}" destId="{AACE0900-EC30-489C-A184-F3C54C2210D7}" srcOrd="1" destOrd="0" presId="urn:microsoft.com/office/officeart/2009/3/layout/HorizontalOrganizationChart"/>
    <dgm:cxn modelId="{0D749DD9-AD44-4939-B821-5BD722FF06D4}" type="presParOf" srcId="{AACE0900-EC30-489C-A184-F3C54C2210D7}" destId="{E1694465-2A3E-45D6-BD1A-FF535ECB6430}" srcOrd="0" destOrd="0" presId="urn:microsoft.com/office/officeart/2009/3/layout/HorizontalOrganizationChart"/>
    <dgm:cxn modelId="{2DE803ED-EDF7-49F4-B0ED-B6D7D7E5E1F8}" type="presParOf" srcId="{AACE0900-EC30-489C-A184-F3C54C2210D7}" destId="{76464F22-6668-4236-A2A1-E3F314663AAE}" srcOrd="1" destOrd="0" presId="urn:microsoft.com/office/officeart/2009/3/layout/HorizontalOrganizationChart"/>
    <dgm:cxn modelId="{8A34386B-0820-4D95-9F75-F3AA987E3C30}" type="presParOf" srcId="{76464F22-6668-4236-A2A1-E3F314663AAE}" destId="{2137A0FF-D414-4CED-A7CA-EAF148FB9A9E}" srcOrd="0" destOrd="0" presId="urn:microsoft.com/office/officeart/2009/3/layout/HorizontalOrganizationChart"/>
    <dgm:cxn modelId="{14D7A05E-6FBC-4A37-89A4-711DB07D01CE}" type="presParOf" srcId="{2137A0FF-D414-4CED-A7CA-EAF148FB9A9E}" destId="{70F73C0E-4A17-4A50-94D7-4F1900137BAA}" srcOrd="0" destOrd="0" presId="urn:microsoft.com/office/officeart/2009/3/layout/HorizontalOrganizationChart"/>
    <dgm:cxn modelId="{31A62FA5-7D12-4641-BAD4-ADF82451C80F}" type="presParOf" srcId="{2137A0FF-D414-4CED-A7CA-EAF148FB9A9E}" destId="{C7CE7611-D9AC-41DE-A019-C18E816EAB43}" srcOrd="1" destOrd="0" presId="urn:microsoft.com/office/officeart/2009/3/layout/HorizontalOrganizationChart"/>
    <dgm:cxn modelId="{84F90852-6132-4B39-91F6-99ED0A26B185}" type="presParOf" srcId="{76464F22-6668-4236-A2A1-E3F314663AAE}" destId="{AB0FB850-C8A0-45D6-8233-D935B1657078}" srcOrd="1" destOrd="0" presId="urn:microsoft.com/office/officeart/2009/3/layout/HorizontalOrganizationChart"/>
    <dgm:cxn modelId="{EE2D3D22-C303-4D14-8D18-1E005BE324AC}" type="presParOf" srcId="{76464F22-6668-4236-A2A1-E3F314663AAE}" destId="{B5A283B4-CF95-4575-8B31-46C15B493933}" srcOrd="2" destOrd="0" presId="urn:microsoft.com/office/officeart/2009/3/layout/HorizontalOrganizationChart"/>
    <dgm:cxn modelId="{FB123CD4-D1E6-4174-BD7D-FD973305FB05}" type="presParOf" srcId="{C53760AE-8C00-495C-B618-9273D913E6B7}" destId="{2DA46A7B-4329-49B5-AC22-A9F52218DA97}" srcOrd="2" destOrd="0" presId="urn:microsoft.com/office/officeart/2009/3/layout/HorizontalOrganizationChart"/>
    <dgm:cxn modelId="{122B5623-C68E-44DC-921E-2B0FD2D2D0D0}" type="presParOf" srcId="{9F541663-8ED8-4DB7-8673-E15D2BDB6663}" destId="{0237DCAD-21ED-4411-BB90-4F8EB80CA5FF}" srcOrd="2" destOrd="0" presId="urn:microsoft.com/office/officeart/2009/3/layout/HorizontalOrganizationChart"/>
    <dgm:cxn modelId="{8BD1EF7D-6017-4E2B-9900-7DA87AEFBD34}" type="presParOf" srcId="{0C44857D-8F8D-4671-BA9D-B32820D05231}" destId="{37E84CCB-AA15-431D-81F1-A4D9C5DAD7F5}" srcOrd="2" destOrd="0" presId="urn:microsoft.com/office/officeart/2009/3/layout/HorizontalOrganizationChart"/>
    <dgm:cxn modelId="{7EBF21F8-B51E-4FFE-9BAF-A9B7EACB4EA1}" type="presParOf" srcId="{0667FC6A-D8E1-4E13-98DD-210323995ACA}" destId="{112DA32E-212A-460E-BBA8-FBC741730388}" srcOrd="2" destOrd="0" presId="urn:microsoft.com/office/officeart/2009/3/layout/HorizontalOrganizationChart"/>
    <dgm:cxn modelId="{9E4EE878-ED2F-43EE-8707-18833E4072E9}" type="presParOf" srcId="{8721C795-07B0-4283-87D7-E62DD7868D09}" destId="{1E43B51D-3553-4F55-ACA5-A02D0CF1924D}" srcOrd="2" destOrd="0" presId="urn:microsoft.com/office/officeart/2009/3/layout/HorizontalOrganizationChart"/>
    <dgm:cxn modelId="{CDA1335B-4FB2-4EAE-95BC-A9BB0D73F504}" type="presParOf" srcId="{E869035A-8B28-4312-A813-8939F53C1525}" destId="{0DCC662B-0092-40E2-A272-B90A50CD2BE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94465-2A3E-45D6-BD1A-FF535ECB6430}">
      <dsp:nvSpPr>
        <dsp:cNvPr id="0" name=""/>
        <dsp:cNvSpPr/>
      </dsp:nvSpPr>
      <dsp:spPr>
        <a:xfrm>
          <a:off x="8753939" y="3598885"/>
          <a:ext cx="252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44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D4E45-F32F-445A-8067-88311F367A2A}">
      <dsp:nvSpPr>
        <dsp:cNvPr id="0" name=""/>
        <dsp:cNvSpPr/>
      </dsp:nvSpPr>
      <dsp:spPr>
        <a:xfrm>
          <a:off x="7193165" y="3598885"/>
          <a:ext cx="2601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12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006CD-A8B0-4254-8693-1B91AFD275F1}">
      <dsp:nvSpPr>
        <dsp:cNvPr id="0" name=""/>
        <dsp:cNvSpPr/>
      </dsp:nvSpPr>
      <dsp:spPr>
        <a:xfrm>
          <a:off x="5632390" y="3598885"/>
          <a:ext cx="2601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12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0812E-9C75-4316-8A9F-AF1E8193901D}">
      <dsp:nvSpPr>
        <dsp:cNvPr id="0" name=""/>
        <dsp:cNvSpPr/>
      </dsp:nvSpPr>
      <dsp:spPr>
        <a:xfrm>
          <a:off x="4071616" y="3598885"/>
          <a:ext cx="2601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12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D97C5-6922-40E3-B312-10A89C0A25FD}">
      <dsp:nvSpPr>
        <dsp:cNvPr id="0" name=""/>
        <dsp:cNvSpPr/>
      </dsp:nvSpPr>
      <dsp:spPr>
        <a:xfrm>
          <a:off x="2864292" y="2778735"/>
          <a:ext cx="270690" cy="865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25" y="0"/>
              </a:lnTo>
              <a:lnTo>
                <a:pt x="140625" y="865870"/>
              </a:lnTo>
              <a:lnTo>
                <a:pt x="270690" y="8658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E59A6-F08D-4F35-88E7-42939D9174A9}">
      <dsp:nvSpPr>
        <dsp:cNvPr id="0" name=""/>
        <dsp:cNvSpPr/>
      </dsp:nvSpPr>
      <dsp:spPr>
        <a:xfrm>
          <a:off x="1300645" y="1802883"/>
          <a:ext cx="263001" cy="97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936" y="0"/>
              </a:lnTo>
              <a:lnTo>
                <a:pt x="132936" y="975851"/>
              </a:lnTo>
              <a:lnTo>
                <a:pt x="263001" y="9758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A96ED-12D2-4320-B230-2199B522DE38}">
      <dsp:nvSpPr>
        <dsp:cNvPr id="0" name=""/>
        <dsp:cNvSpPr/>
      </dsp:nvSpPr>
      <dsp:spPr>
        <a:xfrm>
          <a:off x="2864292" y="499748"/>
          <a:ext cx="8125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0811"/>
              </a:moveTo>
              <a:lnTo>
                <a:pt x="682435" y="70811"/>
              </a:lnTo>
              <a:lnTo>
                <a:pt x="682435" y="45720"/>
              </a:lnTo>
              <a:lnTo>
                <a:pt x="81250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CE612-592A-45EA-ACE3-553D3A33A1F2}">
      <dsp:nvSpPr>
        <dsp:cNvPr id="0" name=""/>
        <dsp:cNvSpPr/>
      </dsp:nvSpPr>
      <dsp:spPr>
        <a:xfrm>
          <a:off x="1300645" y="570559"/>
          <a:ext cx="263001" cy="1232324"/>
        </a:xfrm>
        <a:custGeom>
          <a:avLst/>
          <a:gdLst/>
          <a:ahLst/>
          <a:cxnLst/>
          <a:rect l="0" t="0" r="0" b="0"/>
          <a:pathLst>
            <a:path>
              <a:moveTo>
                <a:pt x="0" y="1232324"/>
              </a:moveTo>
              <a:lnTo>
                <a:pt x="132936" y="1232324"/>
              </a:lnTo>
              <a:lnTo>
                <a:pt x="132936" y="0"/>
              </a:lnTo>
              <a:lnTo>
                <a:pt x="263001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EBC60-964F-4098-85E2-622FFFC6A88E}">
      <dsp:nvSpPr>
        <dsp:cNvPr id="0" name=""/>
        <dsp:cNvSpPr/>
      </dsp:nvSpPr>
      <dsp:spPr>
        <a:xfrm>
          <a:off x="0" y="1312893"/>
          <a:ext cx="1300645" cy="9799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Basic-Test </a:t>
          </a:r>
        </a:p>
      </dsp:txBody>
      <dsp:txXfrm>
        <a:off x="0" y="1312893"/>
        <a:ext cx="1300645" cy="979980"/>
      </dsp:txXfrm>
    </dsp:sp>
    <dsp:sp modelId="{9C8C75B0-41FA-4B40-8522-605163A21A32}">
      <dsp:nvSpPr>
        <dsp:cNvPr id="0" name=""/>
        <dsp:cNvSpPr/>
      </dsp:nvSpPr>
      <dsp:spPr>
        <a:xfrm>
          <a:off x="1563646" y="8688"/>
          <a:ext cx="1300645" cy="1123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B2P</a:t>
          </a:r>
        </a:p>
      </dsp:txBody>
      <dsp:txXfrm>
        <a:off x="1563646" y="8688"/>
        <a:ext cx="1300645" cy="1123742"/>
      </dsp:txXfrm>
    </dsp:sp>
    <dsp:sp modelId="{954203E5-FC4F-4F6F-A4B7-BB75E0197BED}">
      <dsp:nvSpPr>
        <dsp:cNvPr id="0" name=""/>
        <dsp:cNvSpPr/>
      </dsp:nvSpPr>
      <dsp:spPr>
        <a:xfrm>
          <a:off x="3676792" y="102856"/>
          <a:ext cx="1521937" cy="885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Basic to Professional Training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3-4 Months</a:t>
          </a:r>
        </a:p>
      </dsp:txBody>
      <dsp:txXfrm>
        <a:off x="3676792" y="102856"/>
        <a:ext cx="1521937" cy="885225"/>
      </dsp:txXfrm>
    </dsp:sp>
    <dsp:sp modelId="{AEA148AE-E046-4048-8FF0-F5ED6A71FB41}">
      <dsp:nvSpPr>
        <dsp:cNvPr id="0" name=""/>
        <dsp:cNvSpPr/>
      </dsp:nvSpPr>
      <dsp:spPr>
        <a:xfrm>
          <a:off x="1563646" y="2234798"/>
          <a:ext cx="1300645" cy="10878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P2E</a:t>
          </a:r>
        </a:p>
      </dsp:txBody>
      <dsp:txXfrm>
        <a:off x="1563646" y="2234798"/>
        <a:ext cx="1300645" cy="1087873"/>
      </dsp:txXfrm>
    </dsp:sp>
    <dsp:sp modelId="{A3AEE9E9-FA3F-475C-9FB1-F4CD55C52B3A}">
      <dsp:nvSpPr>
        <dsp:cNvPr id="0" name=""/>
        <dsp:cNvSpPr/>
      </dsp:nvSpPr>
      <dsp:spPr>
        <a:xfrm>
          <a:off x="3134982" y="3251181"/>
          <a:ext cx="936633" cy="7868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Start-Training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 Month </a:t>
          </a:r>
        </a:p>
      </dsp:txBody>
      <dsp:txXfrm>
        <a:off x="3134982" y="3251181"/>
        <a:ext cx="936633" cy="786848"/>
      </dsp:txXfrm>
    </dsp:sp>
    <dsp:sp modelId="{F5871B57-F9A2-4DE1-BE73-171AAAB19BE3}">
      <dsp:nvSpPr>
        <dsp:cNvPr id="0" name=""/>
        <dsp:cNvSpPr/>
      </dsp:nvSpPr>
      <dsp:spPr>
        <a:xfrm>
          <a:off x="4331745" y="3392135"/>
          <a:ext cx="1300645" cy="50493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Prerequisite-Test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(PT)</a:t>
          </a:r>
        </a:p>
      </dsp:txBody>
      <dsp:txXfrm>
        <a:off x="4331745" y="3392135"/>
        <a:ext cx="1300645" cy="504939"/>
      </dsp:txXfrm>
    </dsp:sp>
    <dsp:sp modelId="{79502F57-8B24-473C-8966-32FB1E2A7408}">
      <dsp:nvSpPr>
        <dsp:cNvPr id="0" name=""/>
        <dsp:cNvSpPr/>
      </dsp:nvSpPr>
      <dsp:spPr>
        <a:xfrm>
          <a:off x="5892519" y="3446257"/>
          <a:ext cx="1300645" cy="3966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Live Project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 months</a:t>
          </a:r>
        </a:p>
      </dsp:txBody>
      <dsp:txXfrm>
        <a:off x="5892519" y="3446257"/>
        <a:ext cx="1300645" cy="396696"/>
      </dsp:txXfrm>
    </dsp:sp>
    <dsp:sp modelId="{873C15A0-F352-4779-9391-4FB06BC5A154}">
      <dsp:nvSpPr>
        <dsp:cNvPr id="0" name=""/>
        <dsp:cNvSpPr/>
      </dsp:nvSpPr>
      <dsp:spPr>
        <a:xfrm>
          <a:off x="7453294" y="3446257"/>
          <a:ext cx="1300645" cy="3966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Dev/Exp Certificate </a:t>
          </a:r>
        </a:p>
      </dsp:txBody>
      <dsp:txXfrm>
        <a:off x="7453294" y="3446257"/>
        <a:ext cx="1300645" cy="396696"/>
      </dsp:txXfrm>
    </dsp:sp>
    <dsp:sp modelId="{70F73C0E-4A17-4A50-94D7-4F1900137BAA}">
      <dsp:nvSpPr>
        <dsp:cNvPr id="0" name=""/>
        <dsp:cNvSpPr/>
      </dsp:nvSpPr>
      <dsp:spPr>
        <a:xfrm>
          <a:off x="9006379" y="3446257"/>
          <a:ext cx="1300645" cy="3966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Interview/Done</a:t>
          </a:r>
        </a:p>
      </dsp:txBody>
      <dsp:txXfrm>
        <a:off x="9006379" y="3446257"/>
        <a:ext cx="1300645" cy="396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9108-3C65-4E6D-8220-30D87417A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155FE-591A-4FBE-9C8B-624F0AAD7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2E73-FDCA-42ED-8D23-0DFBB61F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DDCE-2D8D-4D15-B519-CEF4255E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FCA1-D89D-4E5B-8610-DB183934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64FA-244C-4754-BB50-3816C8E4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436D2-445E-41F4-97C7-696ABE61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F1BB-ED41-411D-87B0-7774C3A7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EFF7-4A0F-4529-BEBE-D7CF82E4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896B-3E58-4B5F-BB5B-ECC688DC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C9465-876A-4054-AB24-A87007317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BDAD1-747F-401E-89A6-12DF68B08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49F2-AB3C-4250-A4C6-E7A93CAB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38A1-3D59-4112-AA7F-4DE87FE0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DAF4-CBCF-4165-9B85-1DE5A071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A81C-81EC-4C05-BEF1-F232040C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A06A-2FB7-48A9-8C3E-2E403B21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A2F3-9AF7-4624-AD93-CF8C182C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DD03-1697-4106-B9A2-D060F458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D88C-D411-4D1B-9C8F-A78B175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8C40-F3E3-4350-A545-4709AE44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587ED-BE51-46B8-AC15-F2328F2D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9C66-2096-4826-A876-060998E9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5DC3-05EA-4AC5-80F6-9A0A3F06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26AE-4D8C-4C6A-8016-746B31C1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66F5-4036-47C2-95DB-3952B3F6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C310-C2C1-415A-9584-72EF019B3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DEDA2-F243-4FA0-96C5-442C9AE9E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D87B-BFBC-4006-8534-1C2EEB41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EB69F-5076-4251-8154-1B7CEA7A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26A0E-5254-4121-A926-7A91D900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3C84-4073-45FD-9478-188D5FF6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02499-386E-4228-85FF-D988C8B5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5F670-A64E-4594-BC73-0BA352271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A7934-8C1C-445D-9A19-758EB7339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2E796-62B1-4B73-A919-05B0BE13A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A9718-25E3-4CAE-A8EF-3712459A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BD916-A9D0-48D4-A118-45C86917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0D68B-C29F-4A50-9CB5-3BA562E4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B8C5-072F-45FD-BA63-6388C6DF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E4E4B-55CD-462A-A575-80694870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8F40F-4E16-413B-AEF2-9703714E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0A0C5-FA50-4D85-A8E8-A3F24EA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787F2-2453-4DA9-9994-66F5654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AFA1B-45C5-46EA-9809-B9A156EB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E0EC-08B9-4034-A181-6545885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BAC0-88AA-4190-B703-377D4ABF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9627-0B84-4671-8735-74C2DBE1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16202-4B19-428A-B041-263D198CD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91EC-F955-4055-BC36-3B7E739F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BFE66-2796-4331-AA3D-F50210BD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4CC1D-5C53-4F6E-9CE9-6DC4F64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5D6B-B8D8-4FBB-B6B7-856A2B77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4DF70-7D90-405D-9A68-8622DAF42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4AC6-5930-4B5B-8A9A-21FC68E1E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875E1-BDD7-46AA-A7C9-14D07AF4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4245A-7596-4E3B-ABE5-3A3BCE35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B57A-8B52-41A9-93DE-9409A181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5007D-4A14-4180-82CF-3C0CE3FC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A9C38-C6F1-4591-94F6-4518217AC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9EDD-50FF-4CEA-AD06-F24D202FC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B33B-3B16-4E5D-A8CF-9BA89D4B702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CE64-061C-4A98-8AB6-54EFEFD3B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F6EA-3B52-48C1-A97C-2E7F0877D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0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CCDC6-6315-4083-A255-1DD505228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8095286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eTechlogix-Academic-Professional-Training-Plan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67" name="Rectangle 50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5656B-0270-4E7C-A554-65192B687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endParaRPr lang="en-US" sz="1200" dirty="0">
              <a:solidFill>
                <a:srgbClr val="1B1B1B"/>
              </a:solidFill>
            </a:endParaRPr>
          </a:p>
          <a:p>
            <a:pPr algn="l"/>
            <a:r>
              <a:rPr lang="en-US" sz="1200" dirty="0">
                <a:solidFill>
                  <a:srgbClr val="1B1B1B"/>
                </a:solidFill>
              </a:rPr>
              <a:t>By Shaqib &amp; Jahid</a:t>
            </a:r>
          </a:p>
          <a:p>
            <a:pPr algn="l"/>
            <a:r>
              <a:rPr lang="en-US" sz="1200" dirty="0">
                <a:solidFill>
                  <a:srgbClr val="1B1B1B"/>
                </a:solidFill>
              </a:rPr>
              <a:t>Version: V2</a:t>
            </a:r>
          </a:p>
          <a:p>
            <a:pPr algn="l"/>
            <a:r>
              <a:rPr lang="en-US" sz="1200" dirty="0">
                <a:solidFill>
                  <a:srgbClr val="1B1B1B"/>
                </a:solidFill>
              </a:rPr>
              <a:t>Date: 06-Nov-2022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Graphic 45" descr="Teacher">
            <a:extLst>
              <a:ext uri="{FF2B5EF4-FFF2-40B4-BE49-F238E27FC236}">
                <a16:creationId xmlns:a16="http://schemas.microsoft.com/office/drawing/2014/main" id="{7E4DFFFB-2F3A-8800-4803-8A6260E3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4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990" y="922049"/>
            <a:ext cx="9512365" cy="94528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/>
              <a:t>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6" y="2354089"/>
            <a:ext cx="10169438" cy="4381070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We have discussed a professional Training plan and finally all agreed on the P2E plan. </a:t>
            </a:r>
          </a:p>
          <a:p>
            <a:pPr>
              <a:buFontTx/>
              <a:buChar char="-"/>
            </a:pPr>
            <a:r>
              <a:rPr lang="en-US" sz="2000" dirty="0"/>
              <a:t>Currently we should focus on P2E rather than B2P. </a:t>
            </a:r>
          </a:p>
          <a:p>
            <a:pPr>
              <a:buFontTx/>
              <a:buChar char="-"/>
            </a:pPr>
            <a:r>
              <a:rPr lang="en-US" sz="2000" dirty="0"/>
              <a:t>We should go with the pilot phase for the first 6 months.  </a:t>
            </a:r>
          </a:p>
          <a:p>
            <a:pPr>
              <a:buFontTx/>
              <a:buChar char="-"/>
            </a:pPr>
            <a:r>
              <a:rPr lang="en-US" sz="2000" dirty="0"/>
              <a:t>Discussed on how to combine existing Tool and technology to create a complete platform.</a:t>
            </a:r>
          </a:p>
          <a:p>
            <a:pPr>
              <a:buFontTx/>
              <a:buChar char="-"/>
            </a:pPr>
            <a:r>
              <a:rPr lang="en-US" sz="2000" dirty="0"/>
              <a:t>Discussed on Marketing, brochures or google PPC advertising etc..  </a:t>
            </a:r>
          </a:p>
          <a:p>
            <a:pPr>
              <a:buFontTx/>
              <a:buChar char="-"/>
            </a:pPr>
            <a:r>
              <a:rPr lang="en-US" sz="2000" dirty="0"/>
              <a:t>Next Meeting will be on Sunday 9th  October 10:30 AM Arizona time and we will discuss on execution plan (Action Item on - All of us)  </a:t>
            </a:r>
          </a:p>
          <a:p>
            <a:pPr>
              <a:buFontTx/>
              <a:buChar char="-"/>
            </a:pPr>
            <a:r>
              <a:rPr lang="en-US" sz="2000" dirty="0"/>
              <a:t>What is the Role and Interest (Action Item on - Jahid &amp; Shaqib)  </a:t>
            </a:r>
          </a:p>
          <a:p>
            <a:pPr>
              <a:buFontTx/>
              <a:buChar char="-"/>
            </a:pPr>
            <a:r>
              <a:rPr lang="en-US" sz="2000" dirty="0"/>
              <a:t>Who will manage and how will mange in detailed plan (Action Item on - Jahid &amp; Shaqib)</a:t>
            </a:r>
          </a:p>
          <a:p>
            <a:pPr>
              <a:buFontTx/>
              <a:buChar char="-"/>
            </a:pPr>
            <a:r>
              <a:rPr lang="en-US" sz="2000" dirty="0"/>
              <a:t>Initially during pilot phase, one person should  actively Lead and Guide the Team (Action Item on - Basil Bhai USA)</a:t>
            </a:r>
          </a:p>
        </p:txBody>
      </p:sp>
      <p:sp>
        <p:nvSpPr>
          <p:cNvPr id="12" name="Action Button: Go Hom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7F70A3D-060E-4B42-A2DA-D3C53AAC4D14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A6AA3DD1-5F14-42A8-93E2-52525023D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9030" y="2462580"/>
            <a:ext cx="343998" cy="371089"/>
          </a:xfrm>
          <a:prstGeom prst="rect">
            <a:avLst/>
          </a:prstGeom>
        </p:spPr>
      </p:pic>
      <p:pic>
        <p:nvPicPr>
          <p:cNvPr id="16" name="Graphic 15" descr="Badge Tick1 with solid fill">
            <a:extLst>
              <a:ext uri="{FF2B5EF4-FFF2-40B4-BE49-F238E27FC236}">
                <a16:creationId xmlns:a16="http://schemas.microsoft.com/office/drawing/2014/main" id="{C509FF33-020D-49F5-AA69-F11214E9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9530" y="2875233"/>
            <a:ext cx="343998" cy="371089"/>
          </a:xfrm>
          <a:prstGeom prst="rect">
            <a:avLst/>
          </a:prstGeom>
        </p:spPr>
      </p:pic>
      <p:pic>
        <p:nvPicPr>
          <p:cNvPr id="17" name="Graphic 16" descr="Badge Tick1 with solid fill">
            <a:extLst>
              <a:ext uri="{FF2B5EF4-FFF2-40B4-BE49-F238E27FC236}">
                <a16:creationId xmlns:a16="http://schemas.microsoft.com/office/drawing/2014/main" id="{04FAE523-E7F8-42DA-8681-0CD409090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6694" y="4755508"/>
            <a:ext cx="343998" cy="371089"/>
          </a:xfrm>
          <a:prstGeom prst="rect">
            <a:avLst/>
          </a:prstGeom>
        </p:spPr>
      </p:pic>
      <p:pic>
        <p:nvPicPr>
          <p:cNvPr id="18" name="Graphic 17" descr="Badge Tick1 with solid fill">
            <a:extLst>
              <a:ext uri="{FF2B5EF4-FFF2-40B4-BE49-F238E27FC236}">
                <a16:creationId xmlns:a16="http://schemas.microsoft.com/office/drawing/2014/main" id="{67673280-EEB2-402B-94A2-66D303465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5357" y="5564862"/>
            <a:ext cx="343998" cy="371089"/>
          </a:xfrm>
          <a:prstGeom prst="rect">
            <a:avLst/>
          </a:prstGeom>
        </p:spPr>
      </p:pic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0DC658B9-1837-4138-A6DD-9FD30F2D0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1473" y="6222285"/>
            <a:ext cx="343998" cy="376547"/>
          </a:xfrm>
          <a:prstGeom prst="rect">
            <a:avLst/>
          </a:prstGeom>
        </p:spPr>
      </p:pic>
      <p:pic>
        <p:nvPicPr>
          <p:cNvPr id="9" name="Graphic 8" descr="Stopwatch with solid fill">
            <a:extLst>
              <a:ext uri="{FF2B5EF4-FFF2-40B4-BE49-F238E27FC236}">
                <a16:creationId xmlns:a16="http://schemas.microsoft.com/office/drawing/2014/main" id="{1FFEEA74-2231-49D9-B22C-D49B2D1BB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4864" y="3325091"/>
            <a:ext cx="481445" cy="289662"/>
          </a:xfrm>
          <a:prstGeom prst="rect">
            <a:avLst/>
          </a:prstGeom>
        </p:spPr>
      </p:pic>
      <p:pic>
        <p:nvPicPr>
          <p:cNvPr id="26" name="Graphic 25" descr="Stopwatch with solid fill">
            <a:extLst>
              <a:ext uri="{FF2B5EF4-FFF2-40B4-BE49-F238E27FC236}">
                <a16:creationId xmlns:a16="http://schemas.microsoft.com/office/drawing/2014/main" id="{1C41EF35-2A59-4E56-BADA-B639D9C15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76574" y="3732160"/>
            <a:ext cx="481445" cy="289662"/>
          </a:xfrm>
          <a:prstGeom prst="rect">
            <a:avLst/>
          </a:prstGeom>
        </p:spPr>
      </p:pic>
      <p:pic>
        <p:nvPicPr>
          <p:cNvPr id="27" name="Graphic 26" descr="Stopwatch with solid fill">
            <a:extLst>
              <a:ext uri="{FF2B5EF4-FFF2-40B4-BE49-F238E27FC236}">
                <a16:creationId xmlns:a16="http://schemas.microsoft.com/office/drawing/2014/main" id="{4F8D2CEC-44B7-4878-B06C-E2832F827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973" y="4114266"/>
            <a:ext cx="481445" cy="289662"/>
          </a:xfrm>
          <a:prstGeom prst="rect">
            <a:avLst/>
          </a:prstGeom>
        </p:spPr>
      </p:pic>
      <p:pic>
        <p:nvPicPr>
          <p:cNvPr id="11" name="Graphic 10" descr="Confused face outline with solid fill">
            <a:extLst>
              <a:ext uri="{FF2B5EF4-FFF2-40B4-BE49-F238E27FC236}">
                <a16:creationId xmlns:a16="http://schemas.microsoft.com/office/drawing/2014/main" id="{ED8D232D-081A-42B7-924E-318E4956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6345" y="5175189"/>
            <a:ext cx="320627" cy="3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2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645" y="800392"/>
            <a:ext cx="10000558" cy="121210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P2E High Level 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Agenda: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 </a:t>
            </a:r>
            <a:r>
              <a:rPr lang="en-US" sz="2400" dirty="0"/>
              <a:t>Ideas and Few challenges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Prerequisite For P2E Execution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Pictorial View Of Execution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Teams Role &amp; Responsibilities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Teams Directory Structure &amp; Resources</a:t>
            </a:r>
          </a:p>
        </p:txBody>
      </p:sp>
      <p:sp>
        <p:nvSpPr>
          <p:cNvPr id="11" name="Action Button: Go Hom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A80B536-DCB8-4D48-A18D-9801B896B766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22" y="980786"/>
            <a:ext cx="10103881" cy="101426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IDEAS &amp; Few Challenges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073" y="2452123"/>
            <a:ext cx="10310710" cy="4270794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IDEAS &amp; Few of them Challenges: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600" dirty="0"/>
              <a:t> Why we need to market our </a:t>
            </a:r>
            <a:r>
              <a:rPr lang="en-US" sz="5600" i="1" dirty="0"/>
              <a:t>Online P2E course </a:t>
            </a:r>
            <a:r>
              <a:rPr lang="en-US" sz="5600" dirty="0"/>
              <a:t>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600" dirty="0"/>
              <a:t> How Do we sell/attract an online Course </a:t>
            </a:r>
            <a:r>
              <a:rPr lang="en-US" sz="5600" i="1" dirty="0"/>
              <a:t>with No Audience </a:t>
            </a:r>
            <a:r>
              <a:rPr lang="en-US" sz="5600" dirty="0"/>
              <a:t>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600" dirty="0"/>
              <a:t> How to </a:t>
            </a:r>
            <a:r>
              <a:rPr lang="en-US" sz="5600" i="1" dirty="0"/>
              <a:t>Market Online Courses </a:t>
            </a:r>
            <a:r>
              <a:rPr lang="en-US" sz="5600" dirty="0"/>
              <a:t>on our Website as well 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600" dirty="0"/>
              <a:t>Once customer land/registration on website, who &amp; how we will follow up to get into this course/project.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600" dirty="0"/>
              <a:t>Who will design the Test question pattern in different individual Technologies and Generic question pattern.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600" dirty="0"/>
              <a:t>Who/How will decide or what are the criteria to qualify the candidate fit for P2E course/project.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600" dirty="0"/>
              <a:t>What will be the working hours duration (8 hours or 9 hours) and number of days per week (5 Days  or 6/7 Days)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600" dirty="0"/>
              <a:t>How to advertise our business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600" dirty="0"/>
              <a:t> Physically visit all the institutes for discussion about P2E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600" dirty="0"/>
              <a:t> Register your business with Google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600" dirty="0"/>
              <a:t> Use social media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600" dirty="0"/>
              <a:t> Create Engaging content (Through a blog, video tutorials etc..)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600" dirty="0"/>
              <a:t> Pay for advertising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5600" dirty="0"/>
              <a:t>Promoted social media posts - choose a target audience, region and length of time you'd like to run the ad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5600" dirty="0"/>
              <a:t>PPC - Pay-Per-click ads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600" dirty="0"/>
              <a:t> Shall we Get involved in an online community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600" dirty="0"/>
              <a:t>Join an Industry-specific online community to building connections with the members by actively contributing to conversations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11" name="Action Button: Go Hom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A80B536-DCB8-4D48-A18D-9801B896B766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Pictorial View Of Execution Process</a:t>
            </a:r>
          </a:p>
        </p:txBody>
      </p:sp>
      <p:sp>
        <p:nvSpPr>
          <p:cNvPr id="39" name="Action Button: Go Home 3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3E6D6F4-8601-46CE-8F95-A2DB7868F152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B100E932-3BB6-4186-8D06-9200E8D4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745673"/>
            <a:ext cx="10883859" cy="45927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8097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TMT Role &amp; Responsibilities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0436"/>
            <a:ext cx="10310678" cy="34739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Top Management Team</a:t>
            </a:r>
          </a:p>
          <a:p>
            <a:pPr marL="0" indent="0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Primary decision making for whole P2E execution.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All candidate transaction from one team to next team (OT -&gt; CDT -&gt; EPT ).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Each candidate’s monitoring from beginning to end of course.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Should conducting one-on-one meeting with candidate and receiving continuous feedback from respective Teams as well (biweekly or monthly)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Candidate Counseling/Suggestion those are not cleared the Basic-Test. </a:t>
            </a:r>
          </a:p>
        </p:txBody>
      </p:sp>
      <p:sp>
        <p:nvSpPr>
          <p:cNvPr id="11" name="Action Button: Go Hom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BFC043F-AB5C-4AB1-BB4E-41B6C221974F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ircle with left arrow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D1F57004-8A81-4A9C-86C8-E503F9479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11" y="6401403"/>
            <a:ext cx="394708" cy="3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3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OT Role &amp; Responsibilities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0436"/>
            <a:ext cx="10432493" cy="41285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Operational Team: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P2E Marketing, Advertisement etc..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Daily Candidate follow up till registration successfully.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Once registration success, Basic Test should trigger for the candidate.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Any Term and condition should clarify with candidate and until Initial payment should receive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Daily/weekly basis OT status report share to TMT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Final Selected candidate Hand over to TMT for Start the P2E process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sp>
        <p:nvSpPr>
          <p:cNvPr id="11" name="Action Button: Go Hom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BFC043F-AB5C-4AB1-BB4E-41B6C221974F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ircle with left arrow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98A70A4-8879-4C4F-B434-F12EA6D11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11" y="6391012"/>
            <a:ext cx="394708" cy="3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8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/>
              <a:t>CDT Role &amp; Responsibilities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035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Core Development Team: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Final Candidate received from TMT, a Mentor should assign to a Candidate or group of  Candidates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Mentor should have cleared all doubts or Technical quires for Candidates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As per P2E Process, Trainer should start 1</a:t>
            </a:r>
            <a:r>
              <a:rPr lang="en-US" sz="1600" baseline="30000" dirty="0"/>
              <a:t>st</a:t>
            </a:r>
            <a:r>
              <a:rPr lang="en-US" sz="1600" dirty="0"/>
              <a:t> one month training based on the which </a:t>
            </a:r>
            <a:r>
              <a:rPr lang="en-US" sz="1600" b="1" dirty="0"/>
              <a:t>project</a:t>
            </a:r>
            <a:r>
              <a:rPr lang="en-US" sz="1600" dirty="0"/>
              <a:t> is being Mapped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CDT Team should provide </a:t>
            </a:r>
            <a:r>
              <a:rPr lang="en-US" sz="1600" b="1" dirty="0"/>
              <a:t>candidate status </a:t>
            </a:r>
            <a:r>
              <a:rPr lang="en-US" sz="1600" dirty="0"/>
              <a:t>every weekly basis to </a:t>
            </a:r>
            <a:r>
              <a:rPr lang="en-US" sz="1600" b="1" dirty="0"/>
              <a:t>TMT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As per P2E Process, </a:t>
            </a:r>
            <a:r>
              <a:rPr lang="en-US" sz="1600" b="1" dirty="0"/>
              <a:t>CDT</a:t>
            </a:r>
            <a:r>
              <a:rPr lang="en-US" sz="1600" dirty="0"/>
              <a:t> should conduct </a:t>
            </a:r>
            <a:r>
              <a:rPr lang="en-US" sz="1600" b="1" dirty="0"/>
              <a:t>PT </a:t>
            </a:r>
            <a:r>
              <a:rPr lang="en-US" sz="1600" dirty="0"/>
              <a:t>after completion of 1</a:t>
            </a:r>
            <a:r>
              <a:rPr lang="en-US" sz="1600" baseline="30000" dirty="0"/>
              <a:t>st</a:t>
            </a:r>
            <a:r>
              <a:rPr lang="en-US" sz="1600" dirty="0"/>
              <a:t>-Training successfully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CDT Team should assign the </a:t>
            </a:r>
            <a:r>
              <a:rPr lang="en-US" sz="1600" b="1" dirty="0"/>
              <a:t>Real time Project</a:t>
            </a:r>
            <a:r>
              <a:rPr lang="en-US" sz="1600" dirty="0"/>
              <a:t>, once PT cleared successfully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CDT should provide the </a:t>
            </a:r>
            <a:r>
              <a:rPr lang="en-US" sz="1600" b="1" dirty="0"/>
              <a:t>IT Support </a:t>
            </a:r>
            <a:r>
              <a:rPr lang="en-US" sz="1600" dirty="0"/>
              <a:t>to candidate (VPN setup, Laptop or software issue, etc..)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CDT Mentor should provide/Reviewed Project Detail Description update on Candidate </a:t>
            </a:r>
            <a:r>
              <a:rPr lang="en-US" sz="1600" b="1" dirty="0"/>
              <a:t>Resume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11" name="Action Button: Go Hom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BFC043F-AB5C-4AB1-BB4E-41B6C221974F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ircle with left arrow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B9FB8EEC-EBB8-4FA7-B797-911DB914E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11" y="6318275"/>
            <a:ext cx="394708" cy="3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9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EPT Role &amp; Responsibilities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07" y="2651661"/>
            <a:ext cx="9708995" cy="3731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Exit Process Team:</a:t>
            </a:r>
          </a:p>
          <a:p>
            <a:pPr marL="0" indent="0">
              <a:buNone/>
            </a:pPr>
            <a:endParaRPr lang="en-US" sz="12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000" dirty="0"/>
              <a:t>Should provide proper reliving letter &amp; Experience letter.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Should provide all supports like background verification, etc.. (This will only via email only)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EPT provide/mentioned POC 24x7 availability candidate for any quires (Via Mail/voice)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Should provide 100% placement Assistance within the same client or different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Arrange the mock interview and schedule Interview with different clients/organization.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Updated candidate</a:t>
            </a:r>
            <a:r>
              <a:rPr lang="en-US" sz="2000" b="1" dirty="0"/>
              <a:t> final settlement status</a:t>
            </a:r>
            <a:r>
              <a:rPr lang="en-US" sz="2000" dirty="0"/>
              <a:t> to </a:t>
            </a:r>
            <a:r>
              <a:rPr lang="en-US" sz="2000" b="1" dirty="0"/>
              <a:t>TMT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11" name="Action Button: Go Hom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BFC043F-AB5C-4AB1-BB4E-41B6C221974F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ircle with left arrow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576C6632-B8F8-41DE-BA00-957DF0317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937" y="6309112"/>
            <a:ext cx="394708" cy="3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0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Teams Directory Structure &amp; Resources</a:t>
            </a:r>
          </a:p>
        </p:txBody>
      </p:sp>
      <p:sp>
        <p:nvSpPr>
          <p:cNvPr id="29" name="Action Button: Go Home 2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5890A9B-A19E-4D87-9A37-3808251A6BB1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70AC40E4-59EA-4541-8913-957F04669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3" y="1756063"/>
            <a:ext cx="10474035" cy="46966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8674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FAQ</a:t>
            </a:r>
          </a:p>
        </p:txBody>
      </p:sp>
      <p:sp>
        <p:nvSpPr>
          <p:cNvPr id="11" name="Action Button: Go Hom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BFC043F-AB5C-4AB1-BB4E-41B6C221974F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3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>
                <a:hlinkClick r:id="rId2" action="ppaction://hlinksldjump"/>
              </a:rPr>
              <a:t>High Level Planning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>
                <a:hlinkClick r:id="rId3" action="ppaction://hlinksldjump"/>
              </a:rPr>
              <a:t>High Level Execution Plan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hlinkClick r:id="rId4" action="ppaction://hlinksldjump"/>
              </a:rPr>
              <a:t> FAQ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565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195" y="2269111"/>
            <a:ext cx="10016395" cy="413168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Which course is better for me ? / Q. Which course need to join?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Based on your Basic Test Result, will decide whether the candidate can opt for P2E or B2P.</a:t>
            </a:r>
            <a:r>
              <a:rPr lang="en-US" sz="1100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How to enter this Program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You need to qualify the Basic Testing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Who Can Enroll P2E Course ?</a:t>
            </a:r>
            <a:r>
              <a:rPr lang="en-US" sz="15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Working IT professional, who wants to Change/become a JAVA/.Net  Developer in IT industry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If you are successfully completed B2P Courses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Any Graduates holders should have CS subjects and seeking job in IT industry as a JAVA/.Net Developer. ( BSc CS / M.Sc. CS / BCA / MCA / B.Tech /B.E / M.Tech )</a:t>
            </a:r>
          </a:p>
          <a:p>
            <a:pPr marL="0" indent="0">
              <a:buNone/>
            </a:pPr>
            <a:r>
              <a:rPr lang="en-US" sz="1200" b="1" dirty="0"/>
              <a:t>               </a:t>
            </a:r>
            <a:r>
              <a:rPr lang="en-US" sz="1000" b="1" dirty="0"/>
              <a:t>Note:</a:t>
            </a:r>
            <a:r>
              <a:rPr lang="en-US" sz="1000" dirty="0"/>
              <a:t> </a:t>
            </a:r>
            <a:r>
              <a:rPr lang="en-US" sz="1000" i="1" dirty="0"/>
              <a:t>Candidate should qualify the P2E prerequisite Test</a:t>
            </a:r>
            <a:endParaRPr lang="en-US" sz="1200" i="1" dirty="0"/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Who Can Enroll B2P Course ?</a:t>
            </a:r>
            <a:endParaRPr lang="en-US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Working IT professional, who wants to Change/become a JAVA/.Net Developer in IT industry, but they have very basic programming knowledge.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Any Graduates holders those who have CS background (BSc(CS)/M.Sc.(CS)/BCA/MCA/B.Tech/B.E/M.Tech), but they have very basic  programming knowledge.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0000"/>
                </a:solidFill>
              </a:rPr>
              <a:t>Any Graduates non-CS background too ?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What will be duration of P2E and B2P Course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P2E – 6 months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B2P – 9 months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What will be the Training timing for P2E &amp; B2P Course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Monday to Saturday,  9:30 to 18:30 (Including Break Time)</a:t>
            </a:r>
          </a:p>
        </p:txBody>
      </p:sp>
      <p:sp>
        <p:nvSpPr>
          <p:cNvPr id="10" name="Action Button: Go Hom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19DF944-FB17-4DD9-8EE3-0D9F1ABA7C64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3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195" y="2269111"/>
            <a:ext cx="10016395" cy="41316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Q.?</a:t>
            </a:r>
          </a:p>
        </p:txBody>
      </p:sp>
      <p:sp>
        <p:nvSpPr>
          <p:cNvPr id="10" name="Action Button: Go Hom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19DF944-FB17-4DD9-8EE3-0D9F1ABA7C64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High Level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Agenda: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Pictorial View Of Enroll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Courses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Tests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Role &amp; Responsibilities</a:t>
            </a:r>
          </a:p>
        </p:txBody>
      </p:sp>
      <p:sp>
        <p:nvSpPr>
          <p:cNvPr id="13" name="Action Button: Go Home 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1C27D4E-2A31-4FB0-8A6E-E7A50BC03103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3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BAABF84-FF26-41CE-A1A2-D8D54253C268}"/>
              </a:ext>
            </a:extLst>
          </p:cNvPr>
          <p:cNvSpPr/>
          <p:nvPr/>
        </p:nvSpPr>
        <p:spPr>
          <a:xfrm>
            <a:off x="556532" y="1507454"/>
            <a:ext cx="11210925" cy="508115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C70153A-ED8D-4C05-909C-6491C179010A}"/>
              </a:ext>
            </a:extLst>
          </p:cNvPr>
          <p:cNvSpPr/>
          <p:nvPr/>
        </p:nvSpPr>
        <p:spPr>
          <a:xfrm>
            <a:off x="2180582" y="4048032"/>
            <a:ext cx="8941882" cy="2154490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DF1FEB-002B-4D62-BE8E-83155867B31B}"/>
              </a:ext>
            </a:extLst>
          </p:cNvPr>
          <p:cNvSpPr/>
          <p:nvPr/>
        </p:nvSpPr>
        <p:spPr>
          <a:xfrm>
            <a:off x="2159800" y="1689157"/>
            <a:ext cx="4504665" cy="1686605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Pictorial </a:t>
            </a:r>
            <a:r>
              <a:rPr lang="en-US" sz="3200" dirty="0">
                <a:solidFill>
                  <a:schemeClr val="bg1"/>
                </a:solidFill>
              </a:rPr>
              <a:t>View Of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Enroll Process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DDB6A96-74B6-3E8C-7352-1277C16D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38491"/>
              </p:ext>
            </p:extLst>
          </p:nvPr>
        </p:nvGraphicFramePr>
        <p:xfrm>
          <a:off x="693103" y="1807535"/>
          <a:ext cx="10307025" cy="4271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FB160B-0773-46AB-B42B-50E2B05BB2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02282" y="2599125"/>
            <a:ext cx="2289546" cy="1796907"/>
          </a:xfrm>
          <a:prstGeom prst="bentConnector3">
            <a:avLst>
              <a:gd name="adj1" fmla="val -154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Action Button: Go Home 9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10025D6A-CA1B-47D0-8181-2019342F662F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ircle with left arrow outline">
            <a:hlinkClick r:id="rId8" action="ppaction://hlinksldjump"/>
            <a:extLst>
              <a:ext uri="{FF2B5EF4-FFF2-40B4-BE49-F238E27FC236}">
                <a16:creationId xmlns:a16="http://schemas.microsoft.com/office/drawing/2014/main" id="{85EDDABA-8247-4D22-A815-A8817AC8B6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901" y="6287102"/>
            <a:ext cx="409811" cy="3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two level of courses provided 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B2P (Basic to Professional)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P2E (Professional to Expert)</a:t>
            </a:r>
          </a:p>
        </p:txBody>
      </p:sp>
      <p:sp>
        <p:nvSpPr>
          <p:cNvPr id="12" name="Action Button: Go Hom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4C6B302-73CC-4FC7-B8E4-7133A351FDC4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P2E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381070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P2E: Professional to Expert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Opportunity to working as Java/.Net Developer in live project with direct US Client by this Organization,  it's designed to meet the industry benchmarks and curated by top industry experts.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This is not like others Institution do the online Java/.Net certificate training with some dummy projects and finally DONE!!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We will ensure that you will become java Expert from this P2E Course with 100% placement Assistance! Addition to that, You will directly work with US client on live production project!!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We will give you extensive knowledge of Realtime time experience on Core Java &amp; J2EE and advanced concepts and popular frameworks like Hibernate, Spring &amp; SOA, OOps in Java, JSP, xml, json, SQL, Mongo DB to name a few.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Top of that you will be working on Agile methodology, DevOps, Concurrent Versions System (CVS), COR Tool, Bug tracking tool, JIRA tool and many more tools, which are used day-to-day activities by top industries in Realtime.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Enroll this best online Java/.Net Developer to become a Realtime certified IT professional.</a:t>
            </a:r>
          </a:p>
        </p:txBody>
      </p:sp>
      <p:sp>
        <p:nvSpPr>
          <p:cNvPr id="12" name="Action Button: Go Hom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7A6361E-741B-4FE6-BD88-B457FCE7DF43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B2P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3810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B2P: Basic to Professional Level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Out of Topic (Future Road Planning)</a:t>
            </a:r>
          </a:p>
        </p:txBody>
      </p:sp>
      <p:sp>
        <p:nvSpPr>
          <p:cNvPr id="12" name="Action Button: Go Hom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780A05F-5F3C-4C44-A430-AD086ADD8D46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3810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There are Two Tests in this program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i="1" dirty="0"/>
              <a:t>Basic Test (Entry Level)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i="1" dirty="0"/>
              <a:t>P2E prerequisite Test (Before entering to Live Project)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Action Button: Go Hom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542A72A-A65A-4CDA-817B-1AA9D37A886D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27" y="922049"/>
            <a:ext cx="10264697" cy="94528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016" y="2354089"/>
            <a:ext cx="9708995" cy="4381070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One mentor should be assigned to the each P2E candidates.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Mentor should have provided KT on live production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Weekly basis status/feedback should provide to each P2E candidates.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completion of P2E candidates, we should provide 100% placement Assistance &amp; we need to arrange the interview with different clients.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completion of P2E candidates, make sure review their resume/CV for ready to face interview with other/external IT industry.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sure, we should provide proper reliving &amp; Experience letter to P2E candidates. (Incase of P2E candidates willing to join other IT industry)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sure, we should provide all supports like Existing US client background verification, etc.. (This will only via email only)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sure, one POC should be 24x7 available for P2E candidate for any quires (Via Mail, voice process or etc.)</a:t>
            </a:r>
          </a:p>
        </p:txBody>
      </p:sp>
      <p:sp>
        <p:nvSpPr>
          <p:cNvPr id="12" name="Action Button: Go Hom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7F70A3D-060E-4B42-A2DA-D3C53AAC4D14}"/>
              </a:ext>
            </a:extLst>
          </p:cNvPr>
          <p:cNvSpPr/>
          <p:nvPr/>
        </p:nvSpPr>
        <p:spPr>
          <a:xfrm>
            <a:off x="11773364" y="6526095"/>
            <a:ext cx="269699" cy="209064"/>
          </a:xfrm>
          <a:prstGeom prst="actionButtonHom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1560</Words>
  <Application>Microsoft Office PowerPoint</Application>
  <PresentationFormat>Widescreen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eTechlogix-Academic-Professional-Training-Plan</vt:lpstr>
      <vt:lpstr>Agenda</vt:lpstr>
      <vt:lpstr>High Level Planning</vt:lpstr>
      <vt:lpstr>Pictorial View Of Enroll Process</vt:lpstr>
      <vt:lpstr>Courses</vt:lpstr>
      <vt:lpstr>P2E</vt:lpstr>
      <vt:lpstr>B2P</vt:lpstr>
      <vt:lpstr>TESTS</vt:lpstr>
      <vt:lpstr>Role &amp; Responsibilities</vt:lpstr>
      <vt:lpstr>MOM</vt:lpstr>
      <vt:lpstr>P2E High Level Execution Plan</vt:lpstr>
      <vt:lpstr>IDEAS &amp; Few Challenges</vt:lpstr>
      <vt:lpstr>Pictorial View Of Execution Process</vt:lpstr>
      <vt:lpstr>TMT Role &amp; Responsibilities</vt:lpstr>
      <vt:lpstr>OT Role &amp; Responsibilities</vt:lpstr>
      <vt:lpstr>CDT Role &amp; Responsibilities</vt:lpstr>
      <vt:lpstr>EPT Role &amp; Responsibilities</vt:lpstr>
      <vt:lpstr>Teams Directory Structure &amp; Resources</vt:lpstr>
      <vt:lpstr>FAQ</vt:lpstr>
      <vt:lpstr>FAQ</vt:lpstr>
      <vt:lpstr>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Anwar, Mahammad Jahid (Nokia - IN/Chennai)</dc:creator>
  <cp:lastModifiedBy>Anwar, Mahammad Jahid (Nokia - IN/Chennai)</cp:lastModifiedBy>
  <cp:revision>106</cp:revision>
  <dcterms:created xsi:type="dcterms:W3CDTF">2022-09-10T12:52:41Z</dcterms:created>
  <dcterms:modified xsi:type="dcterms:W3CDTF">2022-11-06T16:33:55Z</dcterms:modified>
</cp:coreProperties>
</file>