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F9D239C-1190-43A9-AE2F-2A428BF78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AC6CE9-384C-4E83-A2DA-DEBAE1641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F477-2BDD-4626-A63E-63E474AB0704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772BCF-F8C0-48E5-BCA9-5E1D271920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634DB-2A2B-49F2-A29E-1FE446F9BF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37EA4-D327-44B5-9754-F695353D09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2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3A8D7-F291-40E8-82E2-9D068E3C320E}" type="datetimeFigureOut">
              <a:rPr lang="es-ES" smtClean="0"/>
              <a:t>08/06/2020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6B04-FF94-4824-8AC7-B357DFA5D20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63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92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6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4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79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6B04-FF94-4824-8AC7-B357DFA5D20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8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0E7F622B-E6B4-4F80-8BBF-81F0DC9806D7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á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7D87636-8F03-4ABF-A4F8-50139785D1FF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31" name="Conector rec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45FF8-8742-4901-8D0E-C0713086BBD9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95A53-3E49-4F2C-A8F9-FE8CCAEAEA7C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E03627-6263-414B-B952-C81F45D1288D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F822C-B2F2-4DB2-B61E-64497095D021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8CE40-1FB4-4444-992F-B28C07C8A7BB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F87F5E-3F3E-4EF8-8C6C-BC05FAB4719B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0D5B8F-5073-42FA-8A4F-25EF6A835D7E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alerí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90F71-96A5-4A35-A2E3-C85E7E8C4C71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06768A12-3652-457F-9AFE-E44E47D90EAE}" type="datetime1">
              <a:rPr lang="es-ES" noProof="0" smtClean="0"/>
              <a:t>08/06/2020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2298"/>
            <a:ext cx="12192000" cy="254143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Proyecto de Web de Gestión de Incidencias Municipales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Antonio Barril </a:t>
            </a:r>
            <a:r>
              <a:rPr lang="es-E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Hernández</a:t>
            </a:r>
            <a:endParaRPr lang="es-E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es-ES" dirty="0"/>
          </a:p>
        </p:txBody>
      </p:sp>
      <p:pic>
        <p:nvPicPr>
          <p:cNvPr id="5" name="Gráfico 4" descr="Cerebro en cabeza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2897" y="190372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 smtClean="0"/>
              <a:t>Web de Gestión de incidencias Municipales</a:t>
            </a:r>
            <a:endParaRPr lang="es-ES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 algn="just"/>
            <a:r>
              <a:rPr lang="es-ES" dirty="0"/>
              <a:t>Esta página nació de las necesidades que vi a la hora de sacarme el carnet de conducir debido a los tremendos socavones que existen alrededor de todo el pueblo, algunas señales </a:t>
            </a:r>
            <a:r>
              <a:rPr lang="es-ES" dirty="0" smtClean="0"/>
              <a:t>pintadas, otras </a:t>
            </a:r>
            <a:r>
              <a:rPr lang="es-ES" dirty="0"/>
              <a:t>caídas y muchas de ellas que harían faltas no la tienen, dicho esto se me ocurrió hacer mi proyecto de grado superior para intentar de una forma más simple las necesidades de </a:t>
            </a:r>
            <a:r>
              <a:rPr lang="es-ES" dirty="0" smtClean="0"/>
              <a:t>estas. Si </a:t>
            </a:r>
            <a:r>
              <a:rPr lang="es-ES" dirty="0"/>
              <a:t>todo va bien a la hora de presentar el proyecto podría fomentarse la forma de expandirlo para que engloba a más comunidades, ahora mismo está pensada para </a:t>
            </a:r>
            <a:r>
              <a:rPr lang="es-ES" dirty="0" smtClean="0"/>
              <a:t>Montijo </a:t>
            </a:r>
            <a:r>
              <a:rPr lang="es-ES" dirty="0"/>
              <a:t>pero a la larga podría englobar mas y mas. </a:t>
            </a:r>
          </a:p>
          <a:p>
            <a:pPr rtl="0"/>
            <a:endParaRPr lang="es-ES" dirty="0"/>
          </a:p>
        </p:txBody>
      </p:sp>
      <p:pic>
        <p:nvPicPr>
          <p:cNvPr id="4" name="Gráfico 3" descr="Bombill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s-ES" dirty="0"/>
              <a:t>Quién </a:t>
            </a:r>
            <a:r>
              <a:rPr lang="es-ES" dirty="0" smtClean="0"/>
              <a:t>usará esta página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algn="just" rtl="0"/>
            <a:r>
              <a:rPr lang="es-E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Esta página esta pensada para los habitantes de Montijo ya qu</a:t>
            </a:r>
            <a:r>
              <a:rPr lang="es-E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 fue mi primera necesidad a la hora de presentar incidencias  lo harán de una forma muy simple y diversa ya que cualquiera da igual la edad seria capaz de hacerlo mediante una interfaz fácil y dinámica.</a:t>
            </a:r>
            <a:endParaRPr lang="es-E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es-E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áfico 4" descr="Un hombre y una mujer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s-ES" dirty="0"/>
              <a:t>Materiales </a:t>
            </a:r>
            <a:r>
              <a:rPr lang="es-ES" dirty="0" smtClean="0"/>
              <a:t>Usados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ES" dirty="0" smtClean="0"/>
              <a:t>Se han usado la tecnología de Codeigniter para crear esta pagina web mediante su tecnología basada en PHP  se ha hecho posible la creación, también se ha usado </a:t>
            </a:r>
            <a:r>
              <a:rPr lang="es-ES" dirty="0" err="1" smtClean="0"/>
              <a:t>Bootstrap</a:t>
            </a:r>
            <a:r>
              <a:rPr lang="es-ES" dirty="0" smtClean="0"/>
              <a:t> para la maquetación ya que queremos llegar tanto a ordenadores, Tablet y móviles, así mismo se ha utilizado la tecnología conocida como AJAX y el gestor de base de datos de MYSQL.</a:t>
            </a:r>
            <a:endParaRPr lang="es-ES" dirty="0"/>
          </a:p>
          <a:p>
            <a:pPr lvl="0" rtl="0"/>
            <a:endParaRPr lang="es-ES" dirty="0"/>
          </a:p>
        </p:txBody>
      </p:sp>
      <p:pic>
        <p:nvPicPr>
          <p:cNvPr id="6" name="Gráfico 5" descr="Herramienta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s-ES"/>
              <a:t>Proceso de diseño de la invención</a:t>
            </a:r>
          </a:p>
        </p:txBody>
      </p:sp>
      <p:pic>
        <p:nvPicPr>
          <p:cNvPr id="11" name="Marcador de contenido 10" descr="Diseño de la invención">
            <a:extLst>
              <a:ext uri="{FF2B5EF4-FFF2-40B4-BE49-F238E27FC236}">
                <a16:creationId xmlns:a16="http://schemas.microsoft.com/office/drawing/2014/main" id="{411EC077-041A-4D95-85EB-050BCDCD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291" y="1646238"/>
            <a:ext cx="5760243" cy="3840162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dirty="0" smtClean="0"/>
              <a:t>Se planteo el proyecto por “</a:t>
            </a:r>
            <a:r>
              <a:rPr lang="es-ES" dirty="0" err="1" smtClean="0"/>
              <a:t>Sprints</a:t>
            </a:r>
            <a:r>
              <a:rPr lang="es-ES" dirty="0" smtClean="0"/>
              <a:t>” que eran a la semana se programaba un caso de uso, se testeaba, se añadirá el estilo mediante CSS y luego mediante SELENIUM se hacia una prueba mucho mas dinámica. Gracias a esto el trabajo diario era mas dinámico a la hora de programar porque se sabia cada semana que se iba a hacer y cuanto se iba a testear.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600"/>
              </a:spcBef>
            </a:pPr>
            <a:r>
              <a:rPr lang="es-E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áfico 6" descr="Engranaje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606729" cy="3836725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Las primeras dificultades que aparecieron en el proyecto fue a la hora de crear las sesiones ya que necesitábamos usar una librería nunca antes usada así que procedí a informarme, mas tarde surgió errores a la hora de añadir estilos a algunos elementos de </a:t>
            </a:r>
            <a:r>
              <a:rPr lang="es-ES" sz="2000" dirty="0"/>
              <a:t>Codeigniter</a:t>
            </a:r>
            <a:r>
              <a:rPr lang="es-ES" sz="2000" dirty="0" smtClean="0"/>
              <a:t> que mas tarde encontré como hacerlo fue mas errores de compresión que de Codeigniter en si, a su vez tuve problemas con los gráficos de google porque primero lo encontré rápido pero a su vez tenia que plantear como hacer que fuera dinámico, llevo 2 días pero lo saque. Y por ultimo tenemos la instalación ya que Codeigniter necesita una base de datos </a:t>
            </a:r>
            <a:endParaRPr lang="es-ES" sz="20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Partes difíciles DEL proyecto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5" y="399707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fin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4" y="1438275"/>
            <a:ext cx="9603274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203_TF66921596" id="{9346E3F9-7236-4574-B874-2D7862E9AAE4}" vid="{0AD63B27-0246-4A85-9B77-C17B2B1CF04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6B76F2-1AE1-4A2A-A5B3-D462CC5E81F8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6dc4bcd6-49db-4c07-9060-8acfc67cef9f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fb0879af-3eba-417a-a55a-ffe6dcd6ca7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mi invención</Template>
  <TotalTime>0</TotalTime>
  <Words>447</Words>
  <Application>Microsoft Office PowerPoint</Application>
  <PresentationFormat>Panorámica</PresentationFormat>
  <Paragraphs>19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Galería</vt:lpstr>
      <vt:lpstr>Proyecto de Web de Gestión de Incidencias Municipales</vt:lpstr>
      <vt:lpstr>Web de Gestión de incidencias Municipales</vt:lpstr>
      <vt:lpstr>Quién usará esta página</vt:lpstr>
      <vt:lpstr>Materiales Usados</vt:lpstr>
      <vt:lpstr>Proceso de diseño de la invención</vt:lpstr>
      <vt:lpstr>Partes difíciles DEL proyecto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2020-06-08T09:35:44Z</dcterms:created>
  <dcterms:modified xsi:type="dcterms:W3CDTF">2020-06-08T10:57:50Z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