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4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F3E-9580-46AF-A1DB-5E4659722DC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07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F3E-9580-46AF-A1DB-5E4659722DC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93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F3E-9580-46AF-A1DB-5E4659722DC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89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F3E-9580-46AF-A1DB-5E4659722DC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76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F3E-9580-46AF-A1DB-5E4659722DC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64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F3E-9580-46AF-A1DB-5E4659722DC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36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F3E-9580-46AF-A1DB-5E4659722DC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91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F3E-9580-46AF-A1DB-5E4659722DC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92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F3E-9580-46AF-A1DB-5E4659722DC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87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F3E-9580-46AF-A1DB-5E4659722DC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F3E-9580-46AF-A1DB-5E4659722DC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91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A0F3E-9580-46AF-A1DB-5E4659722DC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197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and thank you for participating in this study</a:t>
            </a:r>
            <a:r>
              <a:rPr lang="de-DE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GB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6093296"/>
            <a:ext cx="6938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[Press any button to go to the next screen]</a:t>
            </a:r>
            <a:endParaRPr lang="en-GB" sz="28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601" y="1500388"/>
            <a:ext cx="81903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each trial of this task you will see two boxes containing dots, like this:</a:t>
            </a: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your task to determine which one contains more dots. In this case the right box contains more dots.</a:t>
            </a:r>
            <a:endParaRPr lang="en-GB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541" y="2492896"/>
            <a:ext cx="3816424" cy="174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8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6093296"/>
            <a:ext cx="6938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[Press any button to go to the next screen]</a:t>
            </a:r>
            <a:endParaRPr lang="en-GB" sz="28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9522" y="620688"/>
            <a:ext cx="81903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choose which box contained most dots and how confident you are in your choice you will use a scale like this:</a:t>
            </a: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(insert picture)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think the </a:t>
            </a:r>
            <a:r>
              <a:rPr lang="en-GB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box</a:t>
            </a:r>
            <a:r>
              <a:rPr lang="en-GB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contained more dots  place the indicator on the </a:t>
            </a:r>
            <a:r>
              <a:rPr lang="en-GB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part </a:t>
            </a:r>
            <a:r>
              <a:rPr lang="en-GB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scale using the </a:t>
            </a:r>
            <a:r>
              <a:rPr lang="en-GB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en-GB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GB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think the </a:t>
            </a:r>
            <a:r>
              <a:rPr lang="en-GB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box </a:t>
            </a:r>
            <a:r>
              <a:rPr lang="en-GB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contained more dots  place the indicator on the </a:t>
            </a:r>
            <a:r>
              <a:rPr lang="en-GB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part</a:t>
            </a:r>
            <a:r>
              <a:rPr lang="en-GB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scale using the </a:t>
            </a:r>
            <a:r>
              <a:rPr lang="en-GB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en-GB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GB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placing the indicator </a:t>
            </a:r>
            <a:r>
              <a:rPr lang="en-GB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away from the centre </a:t>
            </a:r>
            <a:r>
              <a:rPr lang="en-GB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scale you indicate a </a:t>
            </a:r>
            <a:r>
              <a:rPr lang="en-GB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confidence</a:t>
            </a:r>
            <a:r>
              <a:rPr lang="en-GB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GB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placing the indicator </a:t>
            </a:r>
            <a:r>
              <a:rPr lang="en-GB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closer to the centre </a:t>
            </a:r>
            <a:r>
              <a:rPr lang="en-GB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scale you indicate a </a:t>
            </a:r>
            <a:r>
              <a:rPr lang="en-GB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confidence.</a:t>
            </a:r>
          </a:p>
          <a:p>
            <a:pPr algn="ctr"/>
            <a:endParaRPr lang="en-GB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1" t="44056" r="55842" b="38639"/>
          <a:stretch/>
        </p:blipFill>
        <p:spPr bwMode="auto">
          <a:xfrm>
            <a:off x="2401311" y="1556792"/>
            <a:ext cx="4366726" cy="118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9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601" y="1500388"/>
            <a:ext cx="81903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you can see, it can sometimes be difficult to decide which box contains more dots.</a:t>
            </a:r>
          </a:p>
          <a:p>
            <a:pPr algn="ctr"/>
            <a:endParaRPr lang="en-GB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it easier, there will be a black cross in the middle of the screen which you must fix your gaze on as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do the task.</a:t>
            </a: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will hear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error tone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make a mistake.</a:t>
            </a:r>
            <a:endParaRPr lang="en-GB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780" y="6075502"/>
            <a:ext cx="7059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[Press any button to begin practice block 1]</a:t>
            </a:r>
            <a:endParaRPr lang="en-GB" sz="28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6093296"/>
            <a:ext cx="6938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[Press any button to go to the next screen]</a:t>
            </a:r>
            <a:endParaRPr lang="en-GB" sz="28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9522" y="1124744"/>
            <a:ext cx="81903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things more interesting we will match you with a virtual agent who is performing the same task.</a:t>
            </a:r>
          </a:p>
          <a:p>
            <a:pPr algn="ctr"/>
            <a:endParaRPr lang="de-DE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most of the trials (not all of them!), after you have made the first choice and confidence judgment,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will be told which box the virtual agent chose.</a:t>
            </a: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you will have the opportunity to adjust your initial choice and confidence judgment.</a:t>
            </a: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9757" y="476672"/>
            <a:ext cx="2113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 done!</a:t>
            </a:r>
            <a:endParaRPr lang="en-GB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81" y="2061048"/>
            <a:ext cx="147378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6093296"/>
            <a:ext cx="7059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[Press any button to begin practice block 2]</a:t>
            </a:r>
            <a:endParaRPr lang="en-GB" sz="28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601" y="1500388"/>
            <a:ext cx="81903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remember that in this task you must choose the box containing the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dots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You make your response along a confidence scale using your mouse.</a:t>
            </a: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rating your confidence for the first time you will hear your virtual partner’s decision. Then you will get a chance to readjust your judgment.</a:t>
            </a: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virtual agent can either be right or wrong. Make wise use of their advice!</a:t>
            </a:r>
            <a:endParaRPr lang="en-GB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keep in mind that your confidence rating is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about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own perceptual experience, </a:t>
            </a:r>
            <a:r>
              <a:rPr lang="en-US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whether you think the other person is correct!!</a:t>
            </a: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have any questions, please ask the experimenter.</a:t>
            </a:r>
            <a:endParaRPr lang="en-GB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8345" y="6084556"/>
            <a:ext cx="5636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[Press any button to start the task]</a:t>
            </a:r>
            <a:endParaRPr lang="en-GB" sz="28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9757" y="476672"/>
            <a:ext cx="2113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 done!</a:t>
            </a:r>
            <a:endParaRPr lang="en-GB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601" y="1291982"/>
            <a:ext cx="81903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you will start the actual task.</a:t>
            </a: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in the previous block, sometimes you won’t get any advice </a:t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only your first response will be recorded. </a:t>
            </a: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 be careful to always indicate your true confidence in your decision so to maximize your performance!</a:t>
            </a: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now on you will not hear anymore the error tone</a:t>
            </a: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have any questions, please ask the experimenter.</a:t>
            </a:r>
            <a:endParaRPr lang="en-GB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2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2492896"/>
            <a:ext cx="8190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so much for participating!</a:t>
            </a:r>
            <a:endParaRPr lang="en-GB" sz="40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4216" y="496144"/>
            <a:ext cx="2476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End!</a:t>
            </a:r>
            <a:endParaRPr lang="en-GB" sz="4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5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496</Words>
  <Application>Microsoft Office PowerPoint</Application>
  <PresentationFormat>On-screen Show (4:3)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Hello and thank you for participating in this study!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and thank you for participating in this study!</dc:title>
  <dc:creator>Anna</dc:creator>
  <cp:lastModifiedBy>Niccolo Pescetelli</cp:lastModifiedBy>
  <cp:revision>55</cp:revision>
  <dcterms:created xsi:type="dcterms:W3CDTF">2014-08-05T08:48:59Z</dcterms:created>
  <dcterms:modified xsi:type="dcterms:W3CDTF">2014-10-25T16:15:04Z</dcterms:modified>
</cp:coreProperties>
</file>