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9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4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2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91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0F3E-9580-46AF-A1DB-5E4659722DCF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A8F7-4F95-444C-BC77-58479A1EE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97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682" y="141480"/>
            <a:ext cx="5829300" cy="1102519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and thank you for participating in this study</a:t>
            </a:r>
            <a:r>
              <a:rPr lang="de-DE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4569972"/>
            <a:ext cx="52405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go to the next screen]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1951" y="1125291"/>
            <a:ext cx="61427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each trial of this task you will see two boxes containing dots, like this: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your task to determine which one contains more dots. In this case the right box contains more dots.</a:t>
            </a:r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56" y="1869672"/>
            <a:ext cx="2862318" cy="13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6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4569972"/>
            <a:ext cx="52405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go to the next screen]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0142" y="465517"/>
            <a:ext cx="6142729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which box contained most dots and how confident you are in your choice you will use a scale like this: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(insert picture)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think the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box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contained more dots, place the indicator on the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part 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scale using the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think the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box 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more dots, place the indicator on the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part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scale using the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placing the indicator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away from the centre 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scale you indicate a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confidence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placing the indicator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 to the centre 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scale you indicate a </a:t>
            </a:r>
            <a:r>
              <a:rPr lang="en-GB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confidence</a:t>
            </a:r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44056" r="55842" b="38639"/>
          <a:stretch/>
        </p:blipFill>
        <p:spPr bwMode="auto">
          <a:xfrm>
            <a:off x="2943983" y="1167594"/>
            <a:ext cx="3275045" cy="89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93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1951" y="1125291"/>
            <a:ext cx="614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you can see, it can sometimes be difficult to decide which box contains more dots.</a:t>
            </a: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easier, there will be a black cross in the middle of the screen which you must fix your gaze on as you do the task.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hear an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tone 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make a mistake.</a:t>
            </a:r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836" y="4556626"/>
            <a:ext cx="5327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begin practice block 1]</a:t>
            </a:r>
          </a:p>
        </p:txBody>
      </p:sp>
    </p:spTree>
    <p:extLst>
      <p:ext uri="{BB962C8B-B14F-4D97-AF65-F5344CB8AC3E}">
        <p14:creationId xmlns:p14="http://schemas.microsoft.com/office/powerpoint/2010/main" val="26305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4569972"/>
            <a:ext cx="52405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go to the next screen]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0142" y="843559"/>
            <a:ext cx="6142729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things more interesting we will match you with a virtual agent who is performing the same task.</a:t>
            </a: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of the trials (not all of them!), after you have made the first choice and confidence judgment, you will be told which box the virtual agent chose.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you will have the opportunity to adjust your initial choice and confidence judgment.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2818" y="357504"/>
            <a:ext cx="163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done!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36" y="1545786"/>
            <a:ext cx="110534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3" y="4569972"/>
            <a:ext cx="5327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begin practice block 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1951" y="1125291"/>
            <a:ext cx="614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remember that in this task you must choose the box containing the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dots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make your response along a confidence scale using your mouse.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rating your confidence for the first time you will hear your virtual partner’s decision. Then you will get a chance to adjust your judgment.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virtual agent can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be right or wrong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Make wise use of their advice!</a:t>
            </a:r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keep in mind that your confidence rating is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about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own perceptual experience, </a:t>
            </a:r>
            <a:r>
              <a:rPr lang="en-US" sz="135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whether you think the other person is correct!!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questions, please ask the experimenter.</a:t>
            </a:r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759" y="4563417"/>
            <a:ext cx="4270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[Press any button to start the task]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2818" y="357504"/>
            <a:ext cx="163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done!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951" y="968987"/>
            <a:ext cx="6142729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you will start the actual task.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you will be offered a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advisor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choose an advisor, click on the side of the screen that their portrait is on. Sometimes an advisor will be selected for you and you will not be given a choice.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in the previous block,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you won’t get any advice </a:t>
            </a:r>
            <a:b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only your first response will be recorded. </a:t>
            </a: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be careful to always indicate your true initial confidence in your decision to maximize your performance!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now on </a:t>
            </a:r>
            <a:r>
              <a:rPr lang="en-US" sz="135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hear the error tone </a:t>
            </a:r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get the answer wrong.</a:t>
            </a: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questions, please ask the experimenter.</a:t>
            </a:r>
            <a:endParaRPr lang="en-GB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3658" y="1869672"/>
            <a:ext cx="6142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so much for participating!</a:t>
            </a:r>
            <a:endParaRPr lang="en-GB" sz="30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6163" y="372108"/>
            <a:ext cx="19014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End!</a:t>
            </a:r>
            <a:endParaRPr lang="en-GB" sz="33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5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543</Words>
  <Application>Microsoft Office PowerPoint</Application>
  <PresentationFormat>On-screen Show (16:9)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Hello and thank you for participating in this study!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and thank you for participating in this study!</dc:title>
  <dc:creator>Anna</dc:creator>
  <cp:lastModifiedBy>M J</cp:lastModifiedBy>
  <cp:revision>58</cp:revision>
  <dcterms:created xsi:type="dcterms:W3CDTF">2014-08-05T08:48:59Z</dcterms:created>
  <dcterms:modified xsi:type="dcterms:W3CDTF">2017-11-08T15:04:20Z</dcterms:modified>
</cp:coreProperties>
</file>