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33B458"/>
    <a:srgbClr val="00A69C"/>
    <a:srgbClr val="000000"/>
    <a:srgbClr val="1B75BB"/>
    <a:srgbClr val="155D93"/>
    <a:srgbClr val="114C79"/>
    <a:srgbClr val="029FCA"/>
    <a:srgbClr val="0483A0"/>
    <a:srgbClr val="00B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7917" y="2240341"/>
            <a:ext cx="3065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87A4BB-4031-43A9-8854-7C08E68EF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811349"/>
            <a:ext cx="3950600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6209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7001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6928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2117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9639" y="5122832"/>
            <a:ext cx="4584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6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787247-ADC9-4177-B979-60EA7AAE9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1" y="808786"/>
            <a:ext cx="5525759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39733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085276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16F71-1366-4B2B-92E8-0AF5AA862660}"/>
              </a:ext>
            </a:extLst>
          </p:cNvPr>
          <p:cNvSpPr txBox="1"/>
          <p:nvPr/>
        </p:nvSpPr>
        <p:spPr>
          <a:xfrm>
            <a:off x="6741307" y="5109957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1410E0-E086-403D-BFA3-FD908D2D75D0}"/>
              </a:ext>
            </a:extLst>
          </p:cNvPr>
          <p:cNvSpPr txBox="1"/>
          <p:nvPr/>
        </p:nvSpPr>
        <p:spPr>
          <a:xfrm>
            <a:off x="9085276" y="5113784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397337" y="5109957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8FDBA0A-F74B-42B7-8EA2-F118F0A83150}"/>
              </a:ext>
            </a:extLst>
          </p:cNvPr>
          <p:cNvSpPr txBox="1"/>
          <p:nvPr/>
        </p:nvSpPr>
        <p:spPr>
          <a:xfrm>
            <a:off x="674130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825854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2E269D-34D8-48E9-9FC2-E92A09B65B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9" y="800638"/>
            <a:ext cx="3328158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5246090" y="2097434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5250644" y="4100877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6907994" y="3027077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420313" y="3027076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5660" y="5471446"/>
            <a:ext cx="3380819" cy="937549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937549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3172377" y="5818227"/>
            <a:ext cx="251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515879" y="5818227"/>
            <a:ext cx="251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C997C4-0627-433C-BBDC-FD6ED8FF0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6" y="807213"/>
            <a:ext cx="2553282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340880" y="1768962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374214" y="2735630"/>
            <a:ext cx="4492034" cy="2558703"/>
          </a:xfrm>
          <a:prstGeom prst="triangle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340881" y="1768962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340881" y="2298511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586897" y="3982975"/>
            <a:ext cx="2246017" cy="0"/>
          </a:xfrm>
          <a:prstGeom prst="line">
            <a:avLst/>
          </a:prstGeom>
          <a:ln w="381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3083977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750995" y="1704512"/>
            <a:ext cx="4473528" cy="4473528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490335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8954993" y="3981112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8987759" y="2359645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750995" y="3941276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4048508" y="2158196"/>
            <a:ext cx="17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4048508" y="5081571"/>
            <a:ext cx="172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574836" y="3826619"/>
            <a:ext cx="141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540197" y="2575835"/>
            <a:ext cx="181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587554" y="4651640"/>
            <a:ext cx="181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739873" y="3590634"/>
            <a:ext cx="1386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6" y="3275088"/>
            <a:ext cx="1077526" cy="5515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4" y="2250561"/>
            <a:ext cx="1077526" cy="551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5306717"/>
            <a:ext cx="1077527" cy="2553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96" y="2102494"/>
            <a:ext cx="934540" cy="27576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44" y="4278744"/>
            <a:ext cx="750695" cy="245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3" y="3285148"/>
            <a:ext cx="968512" cy="2656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3FE241-6A35-47E9-8694-51B46E37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8" y="801163"/>
            <a:ext cx="4725477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548</TotalTime>
  <Words>609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Barbara Maia</cp:lastModifiedBy>
  <cp:revision>56</cp:revision>
  <dcterms:created xsi:type="dcterms:W3CDTF">2020-02-28T17:01:50Z</dcterms:created>
  <dcterms:modified xsi:type="dcterms:W3CDTF">2021-07-20T17:56:44Z</dcterms:modified>
</cp:coreProperties>
</file>