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462" r:id="rId5"/>
    <p:sldId id="464" r:id="rId6"/>
    <p:sldId id="465" r:id="rId7"/>
    <p:sldId id="466" r:id="rId8"/>
    <p:sldId id="467" r:id="rId9"/>
    <p:sldId id="469" r:id="rId10"/>
    <p:sldId id="468" r:id="rId11"/>
    <p:sldId id="470" r:id="rId12"/>
    <p:sldId id="471" r:id="rId13"/>
    <p:sldId id="472" r:id="rId14"/>
    <p:sldId id="473" r:id="rId15"/>
    <p:sldId id="4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5F7F9"/>
    <a:srgbClr val="D29381"/>
    <a:srgbClr val="696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7670D-F4F0-40D8-B7D2-899DB057389E}" type="datetimeFigureOut">
              <a:rPr lang="es-ES" smtClean="0"/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66E04-2AC7-445F-A798-6AA214A80AC1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50" y="0"/>
            <a:ext cx="12191550" cy="685799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745" y="4832985"/>
            <a:ext cx="7205345" cy="1884045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ICRA Paper Review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Reviewer #2</a:t>
            </a:r>
            <a:endParaRPr lang="en-US" altLang="en-IE" sz="44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403985"/>
            <a:ext cx="11501755" cy="545465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IE" sz="4800" dirty="0" smtClean="0">
                <a:solidFill>
                  <a:schemeClr val="bg1"/>
                </a:solidFill>
              </a:rPr>
              <a:t> In the introduction, I suggest that the authors provide some examples of intermittent faults that occur in real-world scenarios.</a:t>
            </a:r>
            <a:endParaRPr lang="en-US" altLang="en-IE" sz="4800" dirty="0" smtClean="0">
              <a:solidFill>
                <a:schemeClr val="bg1"/>
              </a:solidFill>
            </a:endParaRPr>
          </a:p>
          <a:p>
            <a:r>
              <a:rPr lang="en-US" altLang="en-IE" sz="4800" dirty="0" smtClean="0">
                <a:solidFill>
                  <a:schemeClr val="bg1"/>
                </a:solidFill>
                <a:sym typeface="+mn-ea"/>
              </a:rPr>
              <a:t>Elaborate on the motivation of the paper. Add statistics and references on this topic.</a:t>
            </a:r>
            <a:endParaRPr lang="en-US" altLang="en-IE" sz="4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en-IE" sz="4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Reviewer #2</a:t>
            </a:r>
            <a:endParaRPr lang="en-US" altLang="en-IE" sz="44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403985"/>
            <a:ext cx="11501755" cy="545465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IE" sz="4800" dirty="0" smtClean="0">
                <a:solidFill>
                  <a:schemeClr val="bg1"/>
                </a:solidFill>
              </a:rPr>
              <a:t>The related work should include some fault-tolerant control relevant articles about quadrotors.</a:t>
            </a:r>
            <a:endParaRPr lang="en-US" altLang="en-IE" sz="4800" dirty="0" smtClean="0">
              <a:solidFill>
                <a:schemeClr val="bg1"/>
              </a:solidFill>
            </a:endParaRPr>
          </a:p>
          <a:p>
            <a:r>
              <a:rPr lang="en-US" altLang="en-IE" sz="4800" dirty="0" smtClean="0">
                <a:solidFill>
                  <a:schemeClr val="bg1"/>
                </a:solidFill>
              </a:rPr>
              <a:t>This might not be necessary if several benchmarks are analyzed.</a:t>
            </a:r>
            <a:endParaRPr lang="en-US" altLang="en-IE" sz="4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en-IE" sz="4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Reviewer #2</a:t>
            </a:r>
            <a:endParaRPr lang="en-US" altLang="en-IE" sz="44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403985"/>
            <a:ext cx="11501755" cy="545465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en-IE" sz="4800" dirty="0" smtClean="0">
                <a:solidFill>
                  <a:schemeClr val="bg1"/>
                </a:solidFill>
              </a:rPr>
              <a:t>Function h_act is used in both (3) and (4). (...)  I assume these two functions are different and should use different symbols.</a:t>
            </a:r>
            <a:endParaRPr lang="en-US" altLang="en-IE" sz="4800" dirty="0" smtClean="0">
              <a:solidFill>
                <a:schemeClr val="bg1"/>
              </a:solidFill>
            </a:endParaRPr>
          </a:p>
          <a:p>
            <a:r>
              <a:rPr lang="en-US" altLang="en-IE" sz="4800" dirty="0" smtClean="0">
                <a:solidFill>
                  <a:schemeClr val="bg1"/>
                </a:solidFill>
              </a:rPr>
              <a:t>Change function symbols.</a:t>
            </a:r>
            <a:endParaRPr lang="en-US" altLang="en-IE" sz="4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IE" sz="4800" dirty="0" smtClean="0">
                <a:solidFill>
                  <a:schemeClr val="bg1"/>
                </a:solidFill>
              </a:rPr>
              <a:t>(x,y,z) in (5) is not defined, nor used in the article.</a:t>
            </a:r>
            <a:endParaRPr lang="en-US" altLang="en-IE" sz="4800" dirty="0" smtClean="0">
              <a:solidFill>
                <a:schemeClr val="bg1"/>
              </a:solidFill>
            </a:endParaRPr>
          </a:p>
          <a:p>
            <a:r>
              <a:rPr lang="en-US" altLang="en-IE" sz="4800" dirty="0" smtClean="0">
                <a:solidFill>
                  <a:schemeClr val="bg1"/>
                </a:solidFill>
              </a:rPr>
              <a:t>This is not completely correct, but it can  be explicitly mentioned in the trajectory definition.</a:t>
            </a:r>
            <a:endParaRPr lang="en-US" altLang="en-IE" sz="4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Reviewer #2</a:t>
            </a:r>
            <a:endParaRPr lang="en-US" altLang="en-IE" sz="44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403985"/>
            <a:ext cx="11501755" cy="545465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en-IE" sz="4800" dirty="0" smtClean="0">
                <a:solidFill>
                  <a:schemeClr val="bg1"/>
                </a:solidFill>
              </a:rPr>
              <a:t>It's better to provide some explanation of the SMMAC in the paper.</a:t>
            </a:r>
            <a:endParaRPr lang="en-US" altLang="en-IE" sz="4800" dirty="0" smtClean="0">
              <a:solidFill>
                <a:schemeClr val="bg1"/>
              </a:solidFill>
            </a:endParaRPr>
          </a:p>
          <a:p>
            <a:r>
              <a:rPr lang="en-US" altLang="en-IE" sz="4800" dirty="0" smtClean="0">
                <a:solidFill>
                  <a:schemeClr val="bg1"/>
                </a:solidFill>
              </a:rPr>
              <a:t>This was mostly omitted due to space constraints.</a:t>
            </a:r>
            <a:endParaRPr lang="en-US" altLang="en-IE" sz="4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Reviewer #1</a:t>
            </a:r>
            <a:endParaRPr lang="en-US" altLang="en-IE" sz="44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403985"/>
            <a:ext cx="10922635" cy="509524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IE" sz="4400" u="sng" dirty="0" smtClean="0">
                <a:solidFill>
                  <a:schemeClr val="bg1"/>
                </a:solidFill>
              </a:rPr>
              <a:t>The motivation of the paper</a:t>
            </a:r>
            <a:r>
              <a:rPr lang="en-US" altLang="en-IE" sz="4400" dirty="0" smtClean="0">
                <a:solidFill>
                  <a:schemeClr val="bg1"/>
                </a:solidFill>
              </a:rPr>
              <a:t> is not enough. How often do quadcopters experience intermittent faults, instead of permanent faults? </a:t>
            </a:r>
            <a:r>
              <a:rPr lang="en-US" altLang="en-IE" sz="4400" u="sng" dirty="0" smtClean="0">
                <a:solidFill>
                  <a:schemeClr val="bg1"/>
                </a:solidFill>
              </a:rPr>
              <a:t>Any statistics or refs?</a:t>
            </a:r>
            <a:r>
              <a:rPr lang="en-US" altLang="en-IE" sz="4400" dirty="0" smtClean="0">
                <a:solidFill>
                  <a:schemeClr val="bg1"/>
                </a:solidFill>
              </a:rPr>
              <a:t>  (...).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Elaborate on the motivation of the paper. Add statistics and references on this topic.</a:t>
            </a:r>
            <a:endParaRPr lang="en-US" altLang="en-IE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Reviewer #1</a:t>
            </a:r>
            <a:endParaRPr lang="en-US" altLang="en-IE" sz="44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403985"/>
            <a:ext cx="10922635" cy="5095240"/>
          </a:xfrm>
        </p:spPr>
        <p:txBody>
          <a:bodyPr/>
          <a:p>
            <a:pPr marL="0" indent="0">
              <a:buNone/>
            </a:pPr>
            <a:r>
              <a:rPr lang="en-US" altLang="en-IE" sz="4000" u="sng" dirty="0" smtClean="0">
                <a:solidFill>
                  <a:schemeClr val="bg1"/>
                </a:solidFill>
              </a:rPr>
              <a:t>The contribution of the paper is limited</a:t>
            </a:r>
            <a:r>
              <a:rPr lang="en-US" altLang="en-IE" sz="4000" dirty="0" smtClean="0">
                <a:solidFill>
                  <a:schemeClr val="bg1"/>
                </a:solidFill>
              </a:rPr>
              <a:t>(...). Although the authors tested the method in simulation, </a:t>
            </a:r>
            <a:r>
              <a:rPr lang="en-US" altLang="en-IE" sz="4000" u="sng" dirty="0" smtClean="0">
                <a:solidFill>
                  <a:schemeClr val="bg1"/>
                </a:solidFill>
              </a:rPr>
              <a:t>I doubt how to apply the proposed method in real applications</a:t>
            </a:r>
            <a:r>
              <a:rPr lang="en-US" altLang="en-IE" sz="4000" dirty="0" smtClean="0">
                <a:solidFill>
                  <a:schemeClr val="bg1"/>
                </a:solidFill>
              </a:rPr>
              <a:t>. (...) the  experiments is relatively simple. (...) did not consider (...): the </a:t>
            </a:r>
            <a:r>
              <a:rPr lang="en-US" altLang="en-IE" sz="4000" u="sng" dirty="0" smtClean="0">
                <a:solidFill>
                  <a:schemeClr val="bg1"/>
                </a:solidFill>
              </a:rPr>
              <a:t>distribution of way points</a:t>
            </a:r>
            <a:r>
              <a:rPr lang="en-US" altLang="en-IE" sz="4000" dirty="0" smtClean="0">
                <a:solidFill>
                  <a:schemeClr val="bg1"/>
                </a:solidFill>
              </a:rPr>
              <a:t>, the operational volume, and </a:t>
            </a:r>
            <a:r>
              <a:rPr lang="en-US" altLang="en-IE" sz="4000" u="sng" dirty="0" smtClean="0">
                <a:solidFill>
                  <a:schemeClr val="bg1"/>
                </a:solidFill>
              </a:rPr>
              <a:t>the velocity</a:t>
            </a:r>
            <a:r>
              <a:rPr lang="en-US" altLang="en-IE" sz="4000" dirty="0" smtClean="0">
                <a:solidFill>
                  <a:schemeClr val="bg1"/>
                </a:solidFill>
              </a:rPr>
              <a:t>.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r>
              <a:rPr lang="en-US" altLang="en-IE" sz="4000" dirty="0" smtClean="0">
                <a:solidFill>
                  <a:schemeClr val="bg1"/>
                </a:solidFill>
              </a:rPr>
              <a:t>Improve experimental design.</a:t>
            </a:r>
            <a:endParaRPr lang="en-US" altLang="en-IE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Reviewer #1</a:t>
            </a:r>
            <a:endParaRPr lang="en-US" altLang="en-IE" sz="44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403985"/>
            <a:ext cx="10922635" cy="5095240"/>
          </a:xfrm>
        </p:spPr>
        <p:txBody>
          <a:bodyPr/>
          <a:p>
            <a:pPr marL="0" indent="0">
              <a:buNone/>
            </a:pPr>
            <a:r>
              <a:rPr lang="en-US" altLang="en-IE" sz="4800" u="sng" dirty="0" smtClean="0">
                <a:solidFill>
                  <a:schemeClr val="bg1"/>
                </a:solidFill>
              </a:rPr>
              <a:t>The experiment result description is of low quality </a:t>
            </a:r>
            <a:r>
              <a:rPr lang="en-US" altLang="en-IE" sz="4800" dirty="0" smtClean="0">
                <a:solidFill>
                  <a:schemeClr val="bg1"/>
                </a:solidFill>
              </a:rPr>
              <a:t>(...).</a:t>
            </a:r>
            <a:endParaRPr lang="en-US" altLang="en-IE" sz="4800" u="sng" dirty="0" smtClean="0">
              <a:solidFill>
                <a:schemeClr val="bg1"/>
              </a:solidFill>
            </a:endParaRPr>
          </a:p>
          <a:p>
            <a:r>
              <a:rPr lang="en-US" altLang="en-IE" sz="4800" dirty="0" smtClean="0">
                <a:solidFill>
                  <a:schemeClr val="bg1"/>
                </a:solidFill>
              </a:rPr>
              <a:t>Rewrite the experiments and results section.</a:t>
            </a:r>
            <a:endParaRPr lang="en-US" altLang="en-IE" sz="4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Reviewer #1</a:t>
            </a:r>
            <a:endParaRPr lang="en-US" altLang="en-IE" sz="44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403985"/>
            <a:ext cx="10922635" cy="509524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en-IE" sz="4800" dirty="0" smtClean="0">
                <a:solidFill>
                  <a:schemeClr val="bg1"/>
                </a:solidFill>
              </a:rPr>
              <a:t>In </a:t>
            </a:r>
            <a:r>
              <a:rPr lang="en-US" altLang="en-IE" sz="4800" u="sng" dirty="0" smtClean="0">
                <a:solidFill>
                  <a:schemeClr val="bg1"/>
                </a:solidFill>
              </a:rPr>
              <a:t>Eq. 6,</a:t>
            </a:r>
            <a:r>
              <a:rPr lang="en-US" altLang="en-IE" sz="4800" dirty="0" smtClean="0">
                <a:solidFill>
                  <a:schemeClr val="bg1"/>
                </a:solidFill>
              </a:rPr>
              <a:t> if the trajectory is completed, the loss function will not care about L_ov, which means no matter the UAV is outside of the operational volume or not. </a:t>
            </a:r>
            <a:r>
              <a:rPr lang="en-US" altLang="en-IE" sz="4800" u="sng" dirty="0" smtClean="0">
                <a:solidFill>
                  <a:schemeClr val="bg1"/>
                </a:solidFill>
              </a:rPr>
              <a:t>Does it make sense</a:t>
            </a:r>
            <a:r>
              <a:rPr lang="en-US" altLang="en-IE" sz="4800" dirty="0" smtClean="0">
                <a:solidFill>
                  <a:schemeClr val="bg1"/>
                </a:solidFill>
              </a:rPr>
              <a:t>? </a:t>
            </a:r>
            <a:r>
              <a:rPr lang="en-US" altLang="en-IE" sz="4800" u="sng" dirty="0" smtClean="0">
                <a:solidFill>
                  <a:schemeClr val="bg1"/>
                </a:solidFill>
              </a:rPr>
              <a:t>What is the definition of trajectory completion</a:t>
            </a:r>
            <a:r>
              <a:rPr lang="en-US" altLang="en-IE" sz="4800" dirty="0" smtClean="0">
                <a:solidFill>
                  <a:schemeClr val="bg1"/>
                </a:solidFill>
              </a:rPr>
              <a:t>?</a:t>
            </a:r>
            <a:endParaRPr lang="en-US" altLang="en-IE" sz="4800" dirty="0" smtClean="0">
              <a:solidFill>
                <a:schemeClr val="bg1"/>
              </a:solidFill>
            </a:endParaRPr>
          </a:p>
          <a:p>
            <a:r>
              <a:rPr lang="en-US" altLang="en-IE" sz="4800" dirty="0" smtClean="0">
                <a:solidFill>
                  <a:schemeClr val="bg1"/>
                </a:solidFill>
              </a:rPr>
              <a:t>Eq. 6 has been fixed.</a:t>
            </a:r>
            <a:endParaRPr lang="en-US" altLang="en-IE" sz="4800" dirty="0" smtClean="0">
              <a:solidFill>
                <a:schemeClr val="bg1"/>
              </a:solidFill>
            </a:endParaRPr>
          </a:p>
          <a:p>
            <a:r>
              <a:rPr lang="en-US" altLang="en-IE" sz="4800" dirty="0" smtClean="0">
                <a:solidFill>
                  <a:schemeClr val="bg1"/>
                </a:solidFill>
              </a:rPr>
              <a:t>Trajectory completion has been defined as reaching the final waypoint. The concept of ‘reaching’ can be defined more rigurously.</a:t>
            </a:r>
            <a:endParaRPr lang="en-US" altLang="en-IE" sz="4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Reviewer #1</a:t>
            </a:r>
            <a:endParaRPr lang="en-US" altLang="en-IE" sz="44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403985"/>
            <a:ext cx="10922635" cy="509524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en-IE" sz="4800" dirty="0" smtClean="0">
                <a:solidFill>
                  <a:schemeClr val="bg1"/>
                </a:solidFill>
              </a:rPr>
              <a:t>All figures are missing units in x, y labels.</a:t>
            </a:r>
            <a:endParaRPr lang="en-US" altLang="en-IE" sz="4800" dirty="0" smtClean="0">
              <a:solidFill>
                <a:schemeClr val="bg1"/>
              </a:solidFill>
            </a:endParaRPr>
          </a:p>
          <a:p>
            <a:r>
              <a:rPr lang="en-US" altLang="en-IE" sz="4800" dirty="0" smtClean="0">
                <a:solidFill>
                  <a:schemeClr val="bg1"/>
                </a:solidFill>
              </a:rPr>
              <a:t>Will not be a problem with new figures.</a:t>
            </a:r>
            <a:endParaRPr lang="en-US" altLang="en-IE" sz="4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IE" sz="4800" dirty="0" smtClean="0">
                <a:solidFill>
                  <a:schemeClr val="bg1"/>
                </a:solidFill>
              </a:rPr>
              <a:t>All tables have no captions at all.</a:t>
            </a:r>
            <a:endParaRPr lang="en-US" altLang="en-IE" sz="4800" dirty="0" smtClean="0">
              <a:solidFill>
                <a:schemeClr val="bg1"/>
              </a:solidFill>
            </a:endParaRPr>
          </a:p>
          <a:p>
            <a:r>
              <a:rPr lang="en-US" altLang="en-IE" sz="4800" dirty="0" smtClean="0">
                <a:solidFill>
                  <a:schemeClr val="bg1"/>
                </a:solidFill>
              </a:rPr>
              <a:t>Has been fixed.</a:t>
            </a:r>
            <a:endParaRPr lang="en-US" altLang="en-IE" sz="4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IE" sz="4800" dirty="0" smtClean="0">
                <a:solidFill>
                  <a:schemeClr val="bg1"/>
                </a:solidFill>
              </a:rPr>
              <a:t>I did not see any future work in Section VI, even though the section title indicates it has.</a:t>
            </a:r>
            <a:endParaRPr lang="en-US" altLang="en-IE" sz="4800" dirty="0" smtClean="0">
              <a:solidFill>
                <a:schemeClr val="bg1"/>
              </a:solidFill>
            </a:endParaRPr>
          </a:p>
          <a:p>
            <a:r>
              <a:rPr lang="en-US" altLang="en-IE" sz="4800" dirty="0" smtClean="0">
                <a:solidFill>
                  <a:schemeClr val="bg1"/>
                </a:solidFill>
              </a:rPr>
              <a:t>Add future works to Section VI.</a:t>
            </a:r>
            <a:endParaRPr lang="en-US" altLang="en-IE" sz="4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Reviewer #2</a:t>
            </a:r>
            <a:endParaRPr lang="en-US" altLang="en-IE" sz="44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403985"/>
            <a:ext cx="10922635" cy="509524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en-IE" sz="4800" dirty="0" smtClean="0">
                <a:solidFill>
                  <a:schemeClr val="bg1"/>
                </a:solidFill>
              </a:rPr>
              <a:t>Theorem 1 is the core of the paper. Yet a clear theoretical proof is missing. (...)</a:t>
            </a:r>
            <a:endParaRPr lang="en-US" altLang="en-IE" sz="4800" dirty="0" smtClean="0">
              <a:solidFill>
                <a:schemeClr val="bg1"/>
              </a:solidFill>
            </a:endParaRPr>
          </a:p>
          <a:p>
            <a:r>
              <a:rPr lang="en-US" altLang="en-IE" sz="4800" dirty="0" smtClean="0">
                <a:solidFill>
                  <a:schemeClr val="bg1"/>
                </a:solidFill>
              </a:rPr>
              <a:t>Provide clear proof for Theorem 1.</a:t>
            </a:r>
            <a:endParaRPr lang="en-US" altLang="en-IE" sz="4800" dirty="0" smtClean="0">
              <a:solidFill>
                <a:schemeClr val="bg1"/>
              </a:solidFill>
            </a:endParaRPr>
          </a:p>
          <a:p>
            <a:r>
              <a:rPr lang="en-US" altLang="en-IE" sz="4800" dirty="0" smtClean="0">
                <a:solidFill>
                  <a:schemeClr val="bg1"/>
                </a:solidFill>
              </a:rPr>
              <a:t>The concept of stability is not defined in the paper.</a:t>
            </a:r>
            <a:endParaRPr lang="en-US" altLang="en-IE" sz="4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en-IE" sz="4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Reviewer #2</a:t>
            </a:r>
            <a:endParaRPr lang="en-US" altLang="en-IE" sz="44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403985"/>
            <a:ext cx="11501755" cy="54546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en-IE" sz="4800" dirty="0" smtClean="0">
                <a:solidFill>
                  <a:schemeClr val="bg1"/>
                </a:solidFill>
              </a:rPr>
              <a:t>(...) In the result section, the authors demonstrated that the blend controllers have similar performance compared to LOE low-level controllers.  However, </a:t>
            </a:r>
            <a:r>
              <a:rPr lang="en-US" altLang="en-IE" sz="4800" u="sng" dirty="0" smtClean="0">
                <a:solidFill>
                  <a:schemeClr val="bg1"/>
                </a:solidFill>
              </a:rPr>
              <a:t>a "similar performance" is not equal to what is claimed by "Theorem 1"</a:t>
            </a:r>
            <a:r>
              <a:rPr lang="en-US" altLang="en-IE" sz="4800" dirty="0" smtClean="0">
                <a:solidFill>
                  <a:schemeClr val="bg1"/>
                </a:solidFill>
              </a:rPr>
              <a:t>.</a:t>
            </a:r>
            <a:endParaRPr lang="en-US" altLang="en-IE" sz="4800" dirty="0" smtClean="0">
              <a:solidFill>
                <a:schemeClr val="bg1"/>
              </a:solidFill>
            </a:endParaRPr>
          </a:p>
          <a:p>
            <a:r>
              <a:rPr lang="en-US" altLang="en-IE" sz="4800" dirty="0" smtClean="0">
                <a:solidFill>
                  <a:schemeClr val="bg1"/>
                </a:solidFill>
              </a:rPr>
              <a:t>Improve translation of results into the theoretical claims. How do the results validate Theorem 1?</a:t>
            </a:r>
            <a:endParaRPr lang="en-US" altLang="en-IE" sz="4800" dirty="0" smtClean="0">
              <a:solidFill>
                <a:schemeClr val="bg1"/>
              </a:solidFill>
            </a:endParaRPr>
          </a:p>
          <a:p>
            <a:r>
              <a:rPr lang="en-US" altLang="en-IE" sz="4800" dirty="0" smtClean="0">
                <a:solidFill>
                  <a:schemeClr val="bg1"/>
                </a:solidFill>
              </a:rPr>
              <a:t>Improve experimental design and validation of results.</a:t>
            </a:r>
            <a:endParaRPr lang="en-US" altLang="en-IE" sz="4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Reviewer #2</a:t>
            </a:r>
            <a:endParaRPr lang="en-US" altLang="en-IE" sz="44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403985"/>
            <a:ext cx="11501755" cy="545465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IE" sz="4800" dirty="0" smtClean="0">
                <a:solidFill>
                  <a:schemeClr val="bg1"/>
                </a:solidFill>
              </a:rPr>
              <a:t>(...) I would suggest validations on different</a:t>
            </a:r>
            <a:endParaRPr lang="en-US" altLang="en-IE" sz="4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IE" sz="4800" dirty="0" smtClean="0">
                <a:solidFill>
                  <a:schemeClr val="bg1"/>
                </a:solidFill>
              </a:rPr>
              <a:t>systems from simple to complex (...).</a:t>
            </a:r>
            <a:endParaRPr lang="en-US" altLang="en-IE" sz="4800" dirty="0" smtClean="0">
              <a:solidFill>
                <a:schemeClr val="bg1"/>
              </a:solidFill>
            </a:endParaRPr>
          </a:p>
          <a:p>
            <a:r>
              <a:rPr lang="en-US" altLang="en-IE" sz="4800" dirty="0" smtClean="0">
                <a:solidFill>
                  <a:schemeClr val="bg1"/>
                </a:solidFill>
              </a:rPr>
              <a:t>Consider reproducing experiments for other, simpler, benchmark systems.</a:t>
            </a:r>
            <a:endParaRPr lang="en-US" altLang="en-IE" sz="4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en-IE" sz="4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2966</Words>
  <Application>WPS Presentation</Application>
  <PresentationFormat>Panorámica</PresentationFormat>
  <Paragraphs>76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PhD Progress Review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MarlonChan</dc:creator>
  <cp:lastModifiedBy>MarlonChan</cp:lastModifiedBy>
  <cp:revision>256</cp:revision>
  <dcterms:created xsi:type="dcterms:W3CDTF">2022-01-26T17:16:00Z</dcterms:created>
  <dcterms:modified xsi:type="dcterms:W3CDTF">2023-01-19T13:55:44Z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AA2EC01506D145DC91DB9C8C20BF2AF3</vt:lpwstr>
  </property>
  <property fmtid="{D5CDD505-2E9C-101B-9397-08002B2CF9AE}" pid="3" name="KSOProductBuildVer">
    <vt:lpwstr>1033-11.2.0.11440</vt:lpwstr>
  </property>
</Properties>
</file>