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Kliknij, aby edytować styl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10/13/17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332B84-F992-4033-9E92-E4AF77A464BD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42" name="Picture 8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753480"/>
            <a:ext cx="10820160" cy="28015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Kliknij, aby edytować styl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24560" y="3641760"/>
            <a:ext cx="10489680" cy="955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LevelKliknij, aby edytować style wzorca tekstu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10/13/17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380880"/>
            <a:ext cx="6991200" cy="36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10A5EB-6D3E-42E1-8262-375257998329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Kliknij, aby edytować styl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LevelKliknij, aby edytować style wzorca tekstu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Drugi poziom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Trzeci poziom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Czwarty poziom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Piąty poziom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10/13/17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5822FD-7CBD-45B1-993A-6F5EFF235E07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REACT.js components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753480"/>
            <a:ext cx="10820160" cy="2801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add component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560" y="3641760"/>
            <a:ext cx="10489680" cy="95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Container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container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753480"/>
            <a:ext cx="10820160" cy="2801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remove container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24560" y="3641760"/>
            <a:ext cx="10489680" cy="95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Remove continer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Remove container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That’s all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Authors: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Maciej Jarzębkowski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Pawel Zalewski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53</TotalTime>
  <Application>LibreOffice/5.1.6.2$Linux_X86_64 LibreOffice_project/10m0$Build-2</Application>
  <Words>22</Words>
  <Paragraphs>10</Paragraphs>
  <Company>Acer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2017-10-12T03:05:19Z</dcterms:created>
  <dc:creator>Maciej Jarzębkowski</dc:creator>
  <dc:description/>
  <dc:language>en-US</dc:language>
  <cp:lastModifiedBy/>
  <dcterms:modified xsi:type="dcterms:W3CDTF">2017-10-13T18:42:44Z</dcterms:modified>
  <cp:revision>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Acer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Panoramiczny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