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89" r:id="rId2"/>
    <p:sldMasterId id="2147483707" r:id="rId3"/>
  </p:sldMasterIdLst>
  <p:sldIdLst>
    <p:sldId id="281" r:id="rId4"/>
    <p:sldId id="296" r:id="rId5"/>
    <p:sldId id="285" r:id="rId6"/>
    <p:sldId id="282" r:id="rId7"/>
    <p:sldId id="286" r:id="rId8"/>
    <p:sldId id="284" r:id="rId9"/>
    <p:sldId id="283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63" r:id="rId20"/>
  </p:sldIdLst>
  <p:sldSz cx="12192000" cy="685800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0" name="Obraz 119"/>
          <p:cNvPicPr/>
          <p:nvPr/>
        </p:nvPicPr>
        <p:blipFill>
          <a:blip r:embed="rId2"/>
          <a:stretch/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  <p:pic>
        <p:nvPicPr>
          <p:cNvPr id="121" name="Obraz 120"/>
          <p:cNvPicPr/>
          <p:nvPr/>
        </p:nvPicPr>
        <p:blipFill>
          <a:blip r:embed="rId2"/>
          <a:stretch/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581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0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65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2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464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718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71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108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13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31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4229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23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75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301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820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55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95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33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338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716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5502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5673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37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894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0541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4901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5295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996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028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46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29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5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Kliknij, aby edytować styl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LevelKliknij, aby edytować style wzorca tekstu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Drugi poziom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Trzeci poziom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Czwarty poziom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Piąty poziom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10/13/17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5822FD-7CBD-45B1-993A-6F5EFF235E07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15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10/13/2017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REACT.js </a:t>
            </a:r>
            <a:r>
              <a:rPr lang="pl-PL" dirty="0" err="1" smtClean="0"/>
              <a:t>components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conception</a:t>
            </a:r>
            <a:r>
              <a:rPr lang="pl-PL" dirty="0" smtClean="0"/>
              <a:t>, </a:t>
            </a:r>
            <a:r>
              <a:rPr lang="pl-PL" dirty="0" err="1" smtClean="0"/>
              <a:t>project</a:t>
            </a:r>
            <a:r>
              <a:rPr lang="pl-PL" dirty="0" smtClean="0"/>
              <a:t> </a:t>
            </a:r>
            <a:r>
              <a:rPr lang="pl-PL" dirty="0" err="1" smtClean="0"/>
              <a:t>creation</a:t>
            </a:r>
            <a:r>
              <a:rPr lang="pl-PL" dirty="0" smtClean="0"/>
              <a:t>, </a:t>
            </a:r>
            <a:r>
              <a:rPr lang="pl-PL" dirty="0" err="1" smtClean="0"/>
              <a:t>debugging</a:t>
            </a:r>
            <a:r>
              <a:rPr lang="pl-PL" dirty="0" smtClean="0"/>
              <a:t>,</a:t>
            </a:r>
            <a:br>
              <a:rPr lang="pl-PL" dirty="0" smtClean="0"/>
            </a:br>
            <a:r>
              <a:rPr lang="pl-PL" dirty="0" smtClean="0"/>
              <a:t> „Hello </a:t>
            </a:r>
            <a:r>
              <a:rPr lang="pl-PL" dirty="0" err="1" smtClean="0"/>
              <a:t>world</a:t>
            </a:r>
            <a:r>
              <a:rPr lang="pl-PL" dirty="0" smtClean="0"/>
              <a:t>” </a:t>
            </a:r>
            <a:r>
              <a:rPr lang="pl-PL" dirty="0" err="1" smtClean="0"/>
              <a:t>project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2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/>
              <a:t>component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1888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Add</a:t>
            </a:r>
            <a:r>
              <a:rPr lang="pl-PL" dirty="0"/>
              <a:t> component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754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Hello </a:t>
            </a:r>
            <a:r>
              <a:rPr lang="pl-PL" dirty="0" err="1" smtClean="0"/>
              <a:t>world</a:t>
            </a:r>
            <a:r>
              <a:rPr lang="pl-PL" dirty="0" smtClean="0"/>
              <a:t>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283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debugging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965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to </a:t>
            </a:r>
            <a:r>
              <a:rPr lang="pl-PL" dirty="0" err="1" smtClean="0"/>
              <a:t>remove</a:t>
            </a:r>
            <a:r>
              <a:rPr lang="pl-PL" dirty="0" smtClean="0"/>
              <a:t> </a:t>
            </a:r>
            <a:r>
              <a:rPr lang="pl-PL" dirty="0"/>
              <a:t>component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15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Remove</a:t>
            </a:r>
            <a:r>
              <a:rPr lang="pl-PL" dirty="0"/>
              <a:t> component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362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Remove</a:t>
            </a:r>
            <a:r>
              <a:rPr lang="pl-PL" dirty="0"/>
              <a:t> component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722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That’s all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Authors:
Maciej Jarzębkowski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Pawel Zalewski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we </a:t>
            </a:r>
            <a:r>
              <a:rPr lang="pl-PL" dirty="0" err="1" smtClean="0"/>
              <a:t>use</a:t>
            </a:r>
            <a:r>
              <a:rPr lang="pl-PL" dirty="0" smtClean="0"/>
              <a:t>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Npm</a:t>
            </a:r>
            <a:r>
              <a:rPr lang="pl-PL" dirty="0" smtClean="0"/>
              <a:t> – </a:t>
            </a:r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r>
              <a:rPr lang="pl-PL" dirty="0" smtClean="0"/>
              <a:t> manager </a:t>
            </a:r>
            <a:r>
              <a:rPr lang="pl-PL" dirty="0" err="1" smtClean="0"/>
              <a:t>tool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editor</a:t>
            </a:r>
            <a:r>
              <a:rPr lang="pl-PL" dirty="0" smtClean="0"/>
              <a:t> (</a:t>
            </a:r>
            <a:r>
              <a:rPr lang="pl-PL" dirty="0" err="1" smtClean="0"/>
              <a:t>fedora</a:t>
            </a:r>
            <a:r>
              <a:rPr lang="pl-PL" dirty="0" smtClean="0"/>
              <a:t>, </a:t>
            </a:r>
            <a:r>
              <a:rPr lang="pl-PL" dirty="0" err="1" smtClean="0"/>
              <a:t>visual</a:t>
            </a:r>
            <a:r>
              <a:rPr lang="pl-PL" dirty="0" smtClean="0"/>
              <a:t> studio </a:t>
            </a:r>
            <a:r>
              <a:rPr lang="pl-PL" dirty="0" err="1" smtClean="0"/>
              <a:t>code</a:t>
            </a:r>
            <a:r>
              <a:rPr lang="pl-PL" dirty="0" smtClean="0"/>
              <a:t>, </a:t>
            </a:r>
            <a:r>
              <a:rPr lang="pl-PL" dirty="0" err="1" smtClean="0"/>
              <a:t>bash</a:t>
            </a:r>
            <a:r>
              <a:rPr lang="pl-PL" dirty="0" smtClean="0"/>
              <a:t> )</a:t>
            </a:r>
          </a:p>
          <a:p>
            <a:r>
              <a:rPr lang="pl-PL" dirty="0" smtClean="0"/>
              <a:t>Components </a:t>
            </a:r>
            <a:r>
              <a:rPr lang="pl-PL" dirty="0" err="1" smtClean="0"/>
              <a:t>libares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1 </a:t>
            </a:r>
          </a:p>
          <a:p>
            <a:pPr lvl="1"/>
            <a:r>
              <a:rPr lang="pl-PL" dirty="0" smtClean="0"/>
              <a:t>2</a:t>
            </a:r>
          </a:p>
          <a:p>
            <a:pPr lvl="1"/>
            <a:r>
              <a:rPr lang="pl-PL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04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Project </a:t>
            </a:r>
            <a:r>
              <a:rPr lang="pl-PL" dirty="0" err="1" smtClean="0"/>
              <a:t>creation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7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Component </a:t>
            </a:r>
            <a:r>
              <a:rPr lang="pl-PL" dirty="0" err="1" smtClean="0"/>
              <a:t>Concept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How to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r>
              <a:rPr lang="pl-PL" dirty="0" smtClean="0"/>
              <a:t> 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94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Project </a:t>
            </a:r>
            <a:r>
              <a:rPr lang="pl-PL" dirty="0" err="1" smtClean="0"/>
              <a:t>creation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err="1"/>
              <a:t>Create</a:t>
            </a:r>
            <a:r>
              <a:rPr lang="pl-PL" dirty="0"/>
              <a:t> git </a:t>
            </a:r>
            <a:r>
              <a:rPr lang="pl-PL" dirty="0" err="1"/>
              <a:t>repo</a:t>
            </a:r>
            <a:r>
              <a:rPr lang="pl-PL" dirty="0"/>
              <a:t> to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 smtClean="0"/>
              <a:t>solution</a:t>
            </a:r>
            <a:r>
              <a:rPr lang="pl-PL" dirty="0"/>
              <a:t> </a:t>
            </a:r>
            <a:r>
              <a:rPr lang="pl-PL" dirty="0" smtClean="0"/>
              <a:t>(for </a:t>
            </a:r>
            <a:r>
              <a:rPr lang="pl-PL" dirty="0" err="1" smtClean="0"/>
              <a:t>example</a:t>
            </a:r>
            <a:r>
              <a:rPr lang="pl-PL" dirty="0" smtClean="0"/>
              <a:t>: </a:t>
            </a:r>
            <a:r>
              <a:rPr lang="pl-PL" dirty="0"/>
              <a:t>https://github.com/mjarzebkowski/AGH_ReactContainersPresentation)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Let’s</a:t>
            </a:r>
            <a:r>
              <a:rPr lang="pl-PL" dirty="0"/>
              <a:t> run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tool</a:t>
            </a:r>
            <a:r>
              <a:rPr lang="pl-PL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 err="1" smtClean="0"/>
              <a:t>sudo</a:t>
            </a:r>
            <a:r>
              <a:rPr lang="pl-PL" dirty="0" smtClean="0"/>
              <a:t> </a:t>
            </a:r>
            <a:r>
              <a:rPr lang="pl-PL" dirty="0" err="1" smtClean="0"/>
              <a:t>npm</a:t>
            </a:r>
            <a:r>
              <a:rPr lang="pl-PL" dirty="0" smtClean="0"/>
              <a:t> </a:t>
            </a:r>
            <a:r>
              <a:rPr lang="pl-PL" dirty="0" err="1" smtClean="0"/>
              <a:t>install</a:t>
            </a:r>
            <a:r>
              <a:rPr lang="pl-PL" dirty="0" smtClean="0"/>
              <a:t> –g </a:t>
            </a:r>
            <a:r>
              <a:rPr lang="pl-PL" dirty="0" err="1" smtClean="0"/>
              <a:t>create-react-app</a:t>
            </a:r>
            <a:endParaRPr lang="pl-PL" dirty="0" smtClean="0"/>
          </a:p>
          <a:p>
            <a:pPr marL="914400" lvl="1" indent="-457200">
              <a:buFont typeface="+mj-lt"/>
              <a:buAutoNum type="arabicPeriod"/>
            </a:pPr>
            <a:r>
              <a:rPr lang="pl-PL" dirty="0" err="1"/>
              <a:t>c</a:t>
            </a:r>
            <a:r>
              <a:rPr lang="pl-PL" dirty="0" err="1" smtClean="0"/>
              <a:t>reate-react-app</a:t>
            </a:r>
            <a:r>
              <a:rPr lang="pl-PL" dirty="0" smtClean="0"/>
              <a:t> </a:t>
            </a:r>
            <a:r>
              <a:rPr lang="pl-PL" dirty="0" err="1" smtClean="0"/>
              <a:t>agh</a:t>
            </a:r>
            <a:endParaRPr lang="pl-PL" dirty="0" smtClean="0"/>
          </a:p>
          <a:p>
            <a:pPr marL="457200" indent="-457200">
              <a:buFont typeface="+mj-lt"/>
              <a:buAutoNum type="arabicPeriod"/>
            </a:pPr>
            <a:r>
              <a:rPr lang="pl-PL" dirty="0" err="1" smtClean="0"/>
              <a:t>Let’s</a:t>
            </a:r>
            <a:r>
              <a:rPr lang="pl-PL" dirty="0" smtClean="0"/>
              <a:t> test </a:t>
            </a:r>
            <a:r>
              <a:rPr lang="pl-PL" dirty="0" err="1" smtClean="0"/>
              <a:t>it</a:t>
            </a:r>
            <a:r>
              <a:rPr lang="pl-PL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/>
              <a:t>c</a:t>
            </a:r>
            <a:r>
              <a:rPr lang="pl-PL" dirty="0" smtClean="0"/>
              <a:t>d </a:t>
            </a:r>
            <a:r>
              <a:rPr lang="pl-PL" dirty="0" err="1" smtClean="0"/>
              <a:t>agh</a:t>
            </a:r>
            <a:endParaRPr lang="pl-PL" dirty="0" smtClean="0"/>
          </a:p>
          <a:p>
            <a:pPr marL="914400" lvl="1" indent="-457200">
              <a:buFont typeface="+mj-lt"/>
              <a:buAutoNum type="arabicPeriod"/>
            </a:pPr>
            <a:r>
              <a:rPr lang="pl-PL" dirty="0" err="1"/>
              <a:t>n</a:t>
            </a:r>
            <a:r>
              <a:rPr lang="pl-PL" dirty="0" err="1" smtClean="0"/>
              <a:t>pm</a:t>
            </a:r>
            <a:r>
              <a:rPr lang="pl-PL" dirty="0" smtClean="0"/>
              <a:t> run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	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99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Conception</a:t>
            </a:r>
            <a:r>
              <a:rPr lang="pl-PL" dirty="0" smtClean="0"/>
              <a:t> </a:t>
            </a:r>
            <a:r>
              <a:rPr lang="pl-PL" dirty="0" err="1" smtClean="0"/>
              <a:t>basics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p</a:t>
            </a:r>
            <a:r>
              <a:rPr lang="pl-PL" dirty="0" err="1" smtClean="0"/>
              <a:t>rops</a:t>
            </a:r>
            <a:r>
              <a:rPr lang="pl-PL" dirty="0"/>
              <a:t> </a:t>
            </a:r>
            <a:r>
              <a:rPr lang="pl-PL" dirty="0" smtClean="0"/>
              <a:t>- </a:t>
            </a:r>
            <a:r>
              <a:rPr lang="pl-PL" dirty="0" err="1" smtClean="0"/>
              <a:t>immutable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/>
              <a:t>state</a:t>
            </a:r>
            <a:r>
              <a:rPr lang="pl-PL" dirty="0" smtClean="0"/>
              <a:t> - </a:t>
            </a:r>
            <a:r>
              <a:rPr lang="pl-PL" dirty="0" err="1" smtClean="0"/>
              <a:t>mutable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60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Component </a:t>
            </a:r>
            <a:r>
              <a:rPr lang="pl-PL" dirty="0" err="1" smtClean="0"/>
              <a:t>Conception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err="1" smtClean="0"/>
              <a:t>three</a:t>
            </a:r>
            <a:r>
              <a:rPr lang="pl-PL" dirty="0" smtClean="0"/>
              <a:t> </a:t>
            </a:r>
            <a:r>
              <a:rPr lang="pl-PL" dirty="0" err="1" smtClean="0"/>
              <a:t>ways</a:t>
            </a:r>
            <a:endParaRPr lang="pl-PL" dirty="0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Stateless</a:t>
            </a:r>
            <a:r>
              <a:rPr lang="pl-PL" dirty="0" smtClean="0"/>
              <a:t> Components</a:t>
            </a:r>
            <a:endParaRPr lang="pl-PL" dirty="0"/>
          </a:p>
        </p:txBody>
      </p:sp>
      <p:sp>
        <p:nvSpPr>
          <p:cNvPr id="16" name="Symbol zastępczy tekstu 1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4" name="Symbol zastępczy tekstu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 smtClean="0"/>
              <a:t>React.createClass</a:t>
            </a:r>
            <a:endParaRPr lang="pl-PL" dirty="0"/>
          </a:p>
        </p:txBody>
      </p:sp>
      <p:sp>
        <p:nvSpPr>
          <p:cNvPr id="17" name="Symbol zastępczy tekstu 1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5" name="Symbol zastępczy tekstu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 smtClean="0"/>
              <a:t>React.Component</a:t>
            </a:r>
            <a:endParaRPr lang="pl-PL" dirty="0"/>
          </a:p>
        </p:txBody>
      </p:sp>
      <p:sp>
        <p:nvSpPr>
          <p:cNvPr id="18" name="Symbol zastępczy tekstu 1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3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Project </a:t>
            </a:r>
            <a:r>
              <a:rPr lang="pl-PL" dirty="0" err="1" smtClean="0"/>
              <a:t>creation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And </a:t>
            </a:r>
            <a:r>
              <a:rPr lang="pl-PL" dirty="0" err="1" smtClean="0"/>
              <a:t>what</a:t>
            </a:r>
            <a:r>
              <a:rPr lang="pl-PL" dirty="0" smtClean="0"/>
              <a:t> we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44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to </a:t>
            </a:r>
            <a:r>
              <a:rPr lang="pl-PL" dirty="0" err="1" smtClean="0"/>
              <a:t>add</a:t>
            </a:r>
            <a:r>
              <a:rPr lang="pl-PL" dirty="0" smtClean="0"/>
              <a:t> component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538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1_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422</TotalTime>
  <Words>132</Words>
  <Application>Microsoft Office PowerPoint</Application>
  <PresentationFormat>Panoramiczny</PresentationFormat>
  <Paragraphs>41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17</vt:i4>
      </vt:variant>
    </vt:vector>
  </HeadingPairs>
  <TitlesOfParts>
    <vt:vector size="26" baseType="lpstr">
      <vt:lpstr>Arial</vt:lpstr>
      <vt:lpstr>Century Gothic</vt:lpstr>
      <vt:lpstr>DejaVu Sans</vt:lpstr>
      <vt:lpstr>Symbol</vt:lpstr>
      <vt:lpstr>Times New Roman</vt:lpstr>
      <vt:lpstr>Wingdings</vt:lpstr>
      <vt:lpstr>Office Theme</vt:lpstr>
      <vt:lpstr>Para</vt:lpstr>
      <vt:lpstr>1_Para</vt:lpstr>
      <vt:lpstr>REACT.js components</vt:lpstr>
      <vt:lpstr>What we use ?</vt:lpstr>
      <vt:lpstr>Project creation</vt:lpstr>
      <vt:lpstr>Component Concept</vt:lpstr>
      <vt:lpstr>Project creation</vt:lpstr>
      <vt:lpstr>Component Conception basics</vt:lpstr>
      <vt:lpstr>Component Conception three ways</vt:lpstr>
      <vt:lpstr>Project creation</vt:lpstr>
      <vt:lpstr>How to add component</vt:lpstr>
      <vt:lpstr>Add component</vt:lpstr>
      <vt:lpstr>Add component</vt:lpstr>
      <vt:lpstr>Hello world!</vt:lpstr>
      <vt:lpstr>debugging</vt:lpstr>
      <vt:lpstr>How to remove component</vt:lpstr>
      <vt:lpstr>Remove component</vt:lpstr>
      <vt:lpstr>Remove component</vt:lpstr>
      <vt:lpstr>Prezentacja programu PowerPoint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Maciej Jarzębkowski</dc:creator>
  <dc:description/>
  <cp:lastModifiedBy>Maciej Jarzębkowski</cp:lastModifiedBy>
  <cp:revision>12</cp:revision>
  <dcterms:created xsi:type="dcterms:W3CDTF">2017-10-12T03:05:19Z</dcterms:created>
  <dcterms:modified xsi:type="dcterms:W3CDTF">2017-10-13T23:04:45Z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Acer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Panoramiczny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