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689" r:id="rId2"/>
    <p:sldMasterId id="2147483707" r:id="rId3"/>
  </p:sldMasterIdLst>
  <p:sldIdLst>
    <p:sldId id="281" r:id="rId4"/>
    <p:sldId id="296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63" r:id="rId20"/>
  </p:sldIdLst>
  <p:sldSz cx="12192000" cy="6858000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0" name="Obraz 119"/>
          <p:cNvPicPr/>
          <p:nvPr/>
        </p:nvPicPr>
        <p:blipFill>
          <a:blip r:embed="rId2"/>
          <a:stretch/>
        </p:blipFill>
        <p:spPr>
          <a:xfrm>
            <a:off x="3574440" y="2194200"/>
            <a:ext cx="5042880" cy="4023720"/>
          </a:xfrm>
          <a:prstGeom prst="rect">
            <a:avLst/>
          </a:prstGeom>
          <a:ln>
            <a:noFill/>
          </a:ln>
        </p:spPr>
      </p:pic>
      <p:pic>
        <p:nvPicPr>
          <p:cNvPr id="121" name="Obraz 120"/>
          <p:cNvPicPr/>
          <p:nvPr/>
        </p:nvPicPr>
        <p:blipFill>
          <a:blip r:embed="rId2"/>
          <a:stretch/>
        </p:blipFill>
        <p:spPr>
          <a:xfrm>
            <a:off x="3574440" y="2194200"/>
            <a:ext cx="5042880" cy="402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581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00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65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24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464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718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71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1083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9138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831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4229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5235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2754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301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820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55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95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9333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5338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4716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5502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5673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370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6894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0541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4901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85295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8996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6028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46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29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5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Kliknij, aby edytować styl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LevelKliknij, aby edytować style wzorca tekstu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Drugi poziom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Trzeci poziom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Czwarty poziom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057400" lvl="4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Piąty poziom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10/13/17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C5822FD-7CBD-45B1-993A-6F5EFF235E07}" type="slidenum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 defTabSz="457200"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15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 defTabSz="457200"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4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REACT.js </a:t>
            </a:r>
            <a:r>
              <a:rPr lang="pl-PL" dirty="0" err="1" smtClean="0"/>
              <a:t>components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Component </a:t>
            </a:r>
            <a:r>
              <a:rPr lang="pl-PL" dirty="0" err="1" smtClean="0"/>
              <a:t>conception</a:t>
            </a:r>
            <a:r>
              <a:rPr lang="pl-PL" dirty="0" smtClean="0"/>
              <a:t>, </a:t>
            </a:r>
            <a:r>
              <a:rPr lang="pl-PL" dirty="0" err="1" smtClean="0"/>
              <a:t>project</a:t>
            </a:r>
            <a:r>
              <a:rPr lang="pl-PL" dirty="0" smtClean="0"/>
              <a:t> </a:t>
            </a:r>
            <a:r>
              <a:rPr lang="pl-PL" dirty="0" err="1" smtClean="0"/>
              <a:t>creation</a:t>
            </a:r>
            <a:r>
              <a:rPr lang="pl-PL" dirty="0" smtClean="0"/>
              <a:t>, </a:t>
            </a:r>
            <a:r>
              <a:rPr lang="pl-PL" dirty="0" err="1" smtClean="0"/>
              <a:t>debugging</a:t>
            </a:r>
            <a:r>
              <a:rPr lang="pl-PL" dirty="0" smtClean="0"/>
              <a:t>,</a:t>
            </a:r>
            <a:br>
              <a:rPr lang="pl-PL" dirty="0" smtClean="0"/>
            </a:br>
            <a:r>
              <a:rPr lang="pl-PL" dirty="0" smtClean="0"/>
              <a:t> „Hello </a:t>
            </a:r>
            <a:r>
              <a:rPr lang="pl-PL" dirty="0" err="1" smtClean="0"/>
              <a:t>world</a:t>
            </a:r>
            <a:r>
              <a:rPr lang="pl-PL" dirty="0" smtClean="0"/>
              <a:t>” </a:t>
            </a:r>
            <a:r>
              <a:rPr lang="pl-PL" dirty="0" err="1" smtClean="0"/>
              <a:t>project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25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dirty="0"/>
              <a:t>component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31888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Add</a:t>
            </a:r>
            <a:r>
              <a:rPr lang="pl-PL" dirty="0"/>
              <a:t> component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754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Hello </a:t>
            </a:r>
            <a:r>
              <a:rPr lang="pl-PL" dirty="0" err="1" smtClean="0"/>
              <a:t>world</a:t>
            </a:r>
            <a:r>
              <a:rPr lang="pl-PL" dirty="0" smtClean="0"/>
              <a:t>!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2832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debugging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965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How to </a:t>
            </a:r>
            <a:r>
              <a:rPr lang="pl-PL" dirty="0" err="1" smtClean="0"/>
              <a:t>remove</a:t>
            </a:r>
            <a:r>
              <a:rPr lang="pl-PL" dirty="0" smtClean="0"/>
              <a:t> </a:t>
            </a:r>
            <a:r>
              <a:rPr lang="pl-PL" dirty="0"/>
              <a:t>component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150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Remove</a:t>
            </a:r>
            <a:r>
              <a:rPr lang="pl-PL" dirty="0"/>
              <a:t> component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3621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Remove</a:t>
            </a:r>
            <a:r>
              <a:rPr lang="pl-PL" dirty="0"/>
              <a:t> component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7226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That’s all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Authors:
Maciej Jarzębkowski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Pawel Zalewski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we </a:t>
            </a:r>
            <a:r>
              <a:rPr lang="pl-PL" dirty="0" err="1" smtClean="0"/>
              <a:t>use</a:t>
            </a:r>
            <a:r>
              <a:rPr lang="pl-PL" dirty="0" smtClean="0"/>
              <a:t> 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Npm</a:t>
            </a:r>
            <a:r>
              <a:rPr lang="pl-PL" dirty="0" smtClean="0"/>
              <a:t> – </a:t>
            </a:r>
            <a:r>
              <a:rPr lang="pl-PL" dirty="0" err="1" smtClean="0"/>
              <a:t>node</a:t>
            </a:r>
            <a:r>
              <a:rPr lang="pl-PL" dirty="0" smtClean="0"/>
              <a:t> </a:t>
            </a:r>
            <a:r>
              <a:rPr lang="pl-PL" dirty="0" err="1" smtClean="0"/>
              <a:t>package</a:t>
            </a:r>
            <a:r>
              <a:rPr lang="pl-PL" dirty="0" smtClean="0"/>
              <a:t> manager </a:t>
            </a:r>
            <a:r>
              <a:rPr lang="pl-PL" dirty="0" err="1" smtClean="0"/>
              <a:t>tool</a:t>
            </a:r>
            <a:r>
              <a:rPr lang="pl-PL" dirty="0" smtClean="0"/>
              <a:t>.</a:t>
            </a:r>
          </a:p>
          <a:p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editor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044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Component </a:t>
            </a:r>
            <a:r>
              <a:rPr lang="pl-PL" dirty="0" err="1"/>
              <a:t>Conception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How to </a:t>
            </a: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project</a:t>
            </a:r>
            <a:r>
              <a:rPr lang="pl-PL" dirty="0" smtClean="0"/>
              <a:t> 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944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Component </a:t>
            </a:r>
            <a:r>
              <a:rPr lang="pl-PL" dirty="0" err="1" smtClean="0"/>
              <a:t>Conception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937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Component </a:t>
            </a:r>
            <a:r>
              <a:rPr lang="pl-PL" dirty="0" err="1" smtClean="0"/>
              <a:t>Conception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602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Project </a:t>
            </a:r>
            <a:r>
              <a:rPr lang="pl-PL" dirty="0" err="1" smtClean="0"/>
              <a:t>creation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72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Project </a:t>
            </a:r>
            <a:r>
              <a:rPr lang="pl-PL" dirty="0" err="1" smtClean="0"/>
              <a:t>creation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 err="1"/>
              <a:t>Create</a:t>
            </a:r>
            <a:r>
              <a:rPr lang="pl-PL" dirty="0"/>
              <a:t> git </a:t>
            </a:r>
            <a:r>
              <a:rPr lang="pl-PL" dirty="0" err="1"/>
              <a:t>repo</a:t>
            </a:r>
            <a:r>
              <a:rPr lang="pl-PL" dirty="0"/>
              <a:t> to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 smtClean="0"/>
              <a:t>solution</a:t>
            </a:r>
            <a:r>
              <a:rPr lang="pl-PL" dirty="0"/>
              <a:t> </a:t>
            </a:r>
            <a:r>
              <a:rPr lang="pl-PL" dirty="0" smtClean="0"/>
              <a:t>(for </a:t>
            </a:r>
            <a:r>
              <a:rPr lang="pl-PL" dirty="0" err="1" smtClean="0"/>
              <a:t>example</a:t>
            </a:r>
            <a:r>
              <a:rPr lang="pl-PL" dirty="0" smtClean="0"/>
              <a:t>: </a:t>
            </a:r>
            <a:r>
              <a:rPr lang="pl-PL" dirty="0"/>
              <a:t>https://github.com/mjarzebkowski/AGH_ReactContainersPresentation)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Let’s</a:t>
            </a:r>
            <a:r>
              <a:rPr lang="pl-PL" dirty="0"/>
              <a:t> run </a:t>
            </a:r>
            <a:r>
              <a:rPr lang="pl-PL" dirty="0" err="1"/>
              <a:t>npm</a:t>
            </a:r>
            <a:r>
              <a:rPr lang="pl-PL" dirty="0"/>
              <a:t> </a:t>
            </a:r>
            <a:r>
              <a:rPr lang="pl-PL" dirty="0" err="1"/>
              <a:t>tool</a:t>
            </a:r>
            <a:r>
              <a:rPr lang="pl-PL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dirty="0" err="1" smtClean="0"/>
              <a:t>sudo</a:t>
            </a:r>
            <a:r>
              <a:rPr lang="pl-PL" dirty="0" smtClean="0"/>
              <a:t> </a:t>
            </a:r>
            <a:r>
              <a:rPr lang="pl-PL" dirty="0" err="1" smtClean="0"/>
              <a:t>npm</a:t>
            </a:r>
            <a:r>
              <a:rPr lang="pl-PL" dirty="0" smtClean="0"/>
              <a:t> </a:t>
            </a:r>
            <a:r>
              <a:rPr lang="pl-PL" dirty="0" err="1" smtClean="0"/>
              <a:t>install</a:t>
            </a:r>
            <a:r>
              <a:rPr lang="pl-PL" dirty="0" smtClean="0"/>
              <a:t> –g </a:t>
            </a:r>
            <a:r>
              <a:rPr lang="pl-PL" dirty="0" err="1" smtClean="0"/>
              <a:t>create-react-app</a:t>
            </a:r>
            <a:endParaRPr lang="pl-PL" dirty="0" smtClean="0"/>
          </a:p>
          <a:p>
            <a:pPr marL="914400" lvl="1" indent="-457200">
              <a:buFont typeface="+mj-lt"/>
              <a:buAutoNum type="arabicPeriod"/>
            </a:pPr>
            <a:r>
              <a:rPr lang="pl-PL" dirty="0" err="1"/>
              <a:t>c</a:t>
            </a:r>
            <a:r>
              <a:rPr lang="pl-PL" dirty="0" err="1" smtClean="0"/>
              <a:t>reate-react-app</a:t>
            </a:r>
            <a:r>
              <a:rPr lang="pl-PL" dirty="0" smtClean="0"/>
              <a:t> </a:t>
            </a:r>
            <a:r>
              <a:rPr lang="pl-PL" dirty="0" err="1" smtClean="0"/>
              <a:t>agh</a:t>
            </a:r>
            <a:endParaRPr lang="pl-PL" dirty="0" smtClean="0"/>
          </a:p>
          <a:p>
            <a:pPr marL="457200" indent="-457200">
              <a:buFont typeface="+mj-lt"/>
              <a:buAutoNum type="arabicPeriod"/>
            </a:pPr>
            <a:r>
              <a:rPr lang="pl-PL" dirty="0" err="1" smtClean="0"/>
              <a:t>Let’s</a:t>
            </a:r>
            <a:r>
              <a:rPr lang="pl-PL" dirty="0" smtClean="0"/>
              <a:t> test </a:t>
            </a:r>
            <a:r>
              <a:rPr lang="pl-PL" dirty="0" err="1" smtClean="0"/>
              <a:t>it</a:t>
            </a:r>
            <a:r>
              <a:rPr lang="pl-PL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dirty="0"/>
              <a:t>c</a:t>
            </a:r>
            <a:r>
              <a:rPr lang="pl-PL" dirty="0" smtClean="0"/>
              <a:t>d </a:t>
            </a:r>
            <a:r>
              <a:rPr lang="pl-PL" dirty="0" err="1" smtClean="0"/>
              <a:t>agh</a:t>
            </a:r>
            <a:endParaRPr lang="pl-PL" dirty="0" smtClean="0"/>
          </a:p>
          <a:p>
            <a:pPr marL="914400" lvl="1" indent="-457200">
              <a:buFont typeface="+mj-lt"/>
              <a:buAutoNum type="arabicPeriod"/>
            </a:pPr>
            <a:r>
              <a:rPr lang="pl-PL" dirty="0" err="1"/>
              <a:t>n</a:t>
            </a:r>
            <a:r>
              <a:rPr lang="pl-PL" dirty="0" err="1" smtClean="0"/>
              <a:t>pm</a:t>
            </a:r>
            <a:r>
              <a:rPr lang="pl-PL" dirty="0" smtClean="0"/>
              <a:t> run</a:t>
            </a:r>
            <a:endParaRPr lang="pl-PL" dirty="0" smtClean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/>
            </a:r>
            <a:br>
              <a:rPr lang="pl-PL" dirty="0"/>
            </a:br>
            <a:r>
              <a:rPr lang="pl-PL" dirty="0"/>
              <a:t>	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2993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Project </a:t>
            </a:r>
            <a:r>
              <a:rPr lang="pl-PL" dirty="0" err="1" smtClean="0"/>
              <a:t>creation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5448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How to </a:t>
            </a:r>
            <a:r>
              <a:rPr lang="pl-PL" dirty="0" err="1" smtClean="0"/>
              <a:t>add</a:t>
            </a:r>
            <a:r>
              <a:rPr lang="pl-PL" dirty="0" smtClean="0"/>
              <a:t> component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538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1_Para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TM04033937[[fn=Para]]</Template>
  <TotalTime>67</TotalTime>
  <Words>100</Words>
  <Application>Microsoft Office PowerPoint</Application>
  <PresentationFormat>Panoramiczny</PresentationFormat>
  <Paragraphs>31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3</vt:i4>
      </vt:variant>
      <vt:variant>
        <vt:lpstr>Tytuły slajdów</vt:lpstr>
      </vt:variant>
      <vt:variant>
        <vt:i4>17</vt:i4>
      </vt:variant>
    </vt:vector>
  </HeadingPairs>
  <TitlesOfParts>
    <vt:vector size="26" baseType="lpstr">
      <vt:lpstr>Arial</vt:lpstr>
      <vt:lpstr>Century Gothic</vt:lpstr>
      <vt:lpstr>DejaVu Sans</vt:lpstr>
      <vt:lpstr>Symbol</vt:lpstr>
      <vt:lpstr>Times New Roman</vt:lpstr>
      <vt:lpstr>Wingdings</vt:lpstr>
      <vt:lpstr>Office Theme</vt:lpstr>
      <vt:lpstr>Para</vt:lpstr>
      <vt:lpstr>1_Para</vt:lpstr>
      <vt:lpstr>REACT.js components</vt:lpstr>
      <vt:lpstr>What we use ?</vt:lpstr>
      <vt:lpstr>Component Conception</vt:lpstr>
      <vt:lpstr>Component Conception</vt:lpstr>
      <vt:lpstr>Component Conception</vt:lpstr>
      <vt:lpstr>Project creation</vt:lpstr>
      <vt:lpstr>Project creation</vt:lpstr>
      <vt:lpstr>Project creation</vt:lpstr>
      <vt:lpstr>How to add component</vt:lpstr>
      <vt:lpstr>Add component</vt:lpstr>
      <vt:lpstr>Add component</vt:lpstr>
      <vt:lpstr>Hello world!</vt:lpstr>
      <vt:lpstr>debugging</vt:lpstr>
      <vt:lpstr>How to remove component</vt:lpstr>
      <vt:lpstr>Remove component</vt:lpstr>
      <vt:lpstr>Remove component</vt:lpstr>
      <vt:lpstr>Prezentacja programu PowerPoint</vt:lpstr>
    </vt:vector>
  </TitlesOfParts>
  <Company>Acer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>Maciej Jarzębkowski</dc:creator>
  <dc:description/>
  <cp:lastModifiedBy>Maciej Jarzębkowski</cp:lastModifiedBy>
  <cp:revision>8</cp:revision>
  <dcterms:created xsi:type="dcterms:W3CDTF">2017-10-12T03:05:19Z</dcterms:created>
  <dcterms:modified xsi:type="dcterms:W3CDTF">2017-10-13T17:09:46Z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Acer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Panoramiczny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