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569357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Para</vt:lpstr>
      <vt:lpstr>Prezentacja programu PowerPoint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Jarzębkowski</dc:creator>
  <cp:lastModifiedBy>Maciej Jarzębkowski</cp:lastModifiedBy>
  <cp:revision>1</cp:revision>
  <dcterms:created xsi:type="dcterms:W3CDTF">2017-10-12T03:05:19Z</dcterms:created>
  <dcterms:modified xsi:type="dcterms:W3CDTF">2017-10-12T03:06:14Z</dcterms:modified>
</cp:coreProperties>
</file>