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57" r:id="rId4"/>
    <p:sldId id="258" r:id="rId5"/>
    <p:sldId id="289" r:id="rId6"/>
    <p:sldId id="268" r:id="rId7"/>
    <p:sldId id="261" r:id="rId8"/>
    <p:sldId id="286" r:id="rId9"/>
    <p:sldId id="285" r:id="rId10"/>
    <p:sldId id="290" r:id="rId11"/>
    <p:sldId id="292" r:id="rId12"/>
    <p:sldId id="297" r:id="rId13"/>
    <p:sldId id="291" r:id="rId14"/>
    <p:sldId id="294" r:id="rId15"/>
    <p:sldId id="295" r:id="rId16"/>
    <p:sldId id="296" r:id="rId17"/>
    <p:sldId id="269" r:id="rId18"/>
    <p:sldId id="298" r:id="rId19"/>
    <p:sldId id="300" r:id="rId20"/>
    <p:sldId id="273" r:id="rId21"/>
    <p:sldId id="276" r:id="rId22"/>
    <p:sldId id="277" r:id="rId23"/>
    <p:sldId id="279" r:id="rId24"/>
    <p:sldId id="287" r:id="rId25"/>
    <p:sldId id="280" r:id="rId26"/>
    <p:sldId id="281" r:id="rId27"/>
    <p:sldId id="284" r:id="rId28"/>
    <p:sldId id="270" r:id="rId29"/>
    <p:sldId id="263" r:id="rId30"/>
    <p:sldId id="271" r:id="rId31"/>
    <p:sldId id="264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7"/>
    <p:restoredTop sz="9479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17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classifiers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working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past data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accordingly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divide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11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do with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probable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was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classified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return list of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8508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7586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9782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98123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9302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652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120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9205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by providing a list of customers who will accept this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16897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1489</Words>
  <Application>Microsoft Macintosh PowerPoint</Application>
  <PresentationFormat>Widescreen</PresentationFormat>
  <Paragraphs>373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Agenda</vt:lpstr>
      <vt:lpstr>Solution approach I</vt:lpstr>
      <vt:lpstr>Solution approach II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creator>Jasieczko, Mateusz</dc:creator>
  <cp:lastModifiedBy>Jasieczko, Mateusz</cp:lastModifiedBy>
  <cp:revision>66</cp:revision>
  <dcterms:created xsi:type="dcterms:W3CDTF">2019-11-21T11:01:02Z</dcterms:created>
  <dcterms:modified xsi:type="dcterms:W3CDTF">2019-11-25T11:26:18Z</dcterms:modified>
</cp:coreProperties>
</file>