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57" r:id="rId4"/>
    <p:sldId id="258" r:id="rId5"/>
    <p:sldId id="289" r:id="rId6"/>
    <p:sldId id="268" r:id="rId7"/>
    <p:sldId id="261" r:id="rId8"/>
    <p:sldId id="285" r:id="rId9"/>
    <p:sldId id="286" r:id="rId10"/>
    <p:sldId id="290" r:id="rId11"/>
    <p:sldId id="292" r:id="rId12"/>
    <p:sldId id="297" r:id="rId13"/>
    <p:sldId id="291" r:id="rId14"/>
    <p:sldId id="294" r:id="rId15"/>
    <p:sldId id="295" r:id="rId16"/>
    <p:sldId id="296" r:id="rId17"/>
    <p:sldId id="269" r:id="rId18"/>
    <p:sldId id="273" r:id="rId19"/>
    <p:sldId id="276" r:id="rId20"/>
    <p:sldId id="277" r:id="rId21"/>
    <p:sldId id="279" r:id="rId22"/>
    <p:sldId id="287" r:id="rId23"/>
    <p:sldId id="280" r:id="rId24"/>
    <p:sldId id="281" r:id="rId25"/>
    <p:sldId id="284" r:id="rId26"/>
    <p:sldId id="270" r:id="rId27"/>
    <p:sldId id="263" r:id="rId28"/>
    <p:sldId id="271" r:id="rId29"/>
    <p:sldId id="264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5"/>
  </p:normalViewPr>
  <p:slideViewPr>
    <p:cSldViewPr snapToGrid="0" snapToObjects="1">
      <p:cViewPr>
        <p:scale>
          <a:sx n="114" d="100"/>
          <a:sy n="114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47C-9F25-E149-B719-31520FF3DD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F146-DE1B-F948-A548-50F41764FB79}" type="pres">
      <dgm:prSet presAssocID="{ACF5147C-9F25-E149-B719-31520FF3DD70}" presName="Name0" presStyleCnt="0">
        <dgm:presLayoutVars>
          <dgm:dir/>
          <dgm:animLvl val="lvl"/>
          <dgm:resizeHandles val="exact"/>
        </dgm:presLayoutVars>
      </dgm:prSet>
      <dgm:spPr/>
    </dgm:pt>
    <dgm:pt modelId="{96632750-AE27-1145-84B0-DCF163BA6C2B}" type="pres">
      <dgm:prSet presAssocID="{ACF5147C-9F25-E149-B719-31520FF3DD70}" presName="dummy" presStyleCnt="0"/>
      <dgm:spPr/>
    </dgm:pt>
    <dgm:pt modelId="{1B48BD70-2ED4-9648-AF11-1B5C468CA556}" type="pres">
      <dgm:prSet presAssocID="{ACF5147C-9F25-E149-B719-31520FF3DD70}" presName="linH" presStyleCnt="0"/>
      <dgm:spPr/>
    </dgm:pt>
    <dgm:pt modelId="{246208E0-ECAF-9545-BEE6-14B52E293077}" type="pres">
      <dgm:prSet presAssocID="{ACF5147C-9F25-E149-B719-31520FF3DD70}" presName="padding1" presStyleCnt="0"/>
      <dgm:spPr/>
    </dgm:pt>
    <dgm:pt modelId="{6C5E0D06-9B74-AF47-B816-63803242BCAD}" type="pres">
      <dgm:prSet presAssocID="{ACF5147C-9F25-E149-B719-31520FF3DD70}" presName="padding2" presStyleCnt="0"/>
      <dgm:spPr/>
    </dgm:pt>
    <dgm:pt modelId="{F1E173B2-5D04-814E-B3E6-078E0539D5B3}" type="pres">
      <dgm:prSet presAssocID="{ACF5147C-9F25-E149-B719-31520FF3DD70}" presName="negArrow" presStyleCnt="0"/>
      <dgm:spPr/>
    </dgm:pt>
    <dgm:pt modelId="{959E6DEF-884F-C044-8297-008D950CCF35}" type="pres">
      <dgm:prSet presAssocID="{ACF5147C-9F25-E149-B719-31520FF3DD70}" presName="backgroundArrow" presStyleLbl="node1" presStyleIdx="0" presStyleCnt="1" custScaleX="24487" custScaleY="23687" custLinFactNeighborX="37757" custLinFactNeighborY="5621"/>
      <dgm:spPr/>
    </dgm:pt>
  </dgm:ptLst>
  <dgm:cxnLst>
    <dgm:cxn modelId="{616897B1-0208-434C-9101-AB2F8032FAE6}" type="presOf" srcId="{ACF5147C-9F25-E149-B719-31520FF3DD70}" destId="{8478F146-DE1B-F948-A548-50F41764FB79}" srcOrd="0" destOrd="0" presId="urn:microsoft.com/office/officeart/2005/8/layout/hProcess3"/>
    <dgm:cxn modelId="{F9FF4F8E-EDED-F44B-B952-41A423C41C61}" type="presParOf" srcId="{8478F146-DE1B-F948-A548-50F41764FB79}" destId="{96632750-AE27-1145-84B0-DCF163BA6C2B}" srcOrd="0" destOrd="0" presId="urn:microsoft.com/office/officeart/2005/8/layout/hProcess3"/>
    <dgm:cxn modelId="{DFDAD5D1-BE24-A14B-9516-E8810459D99D}" type="presParOf" srcId="{8478F146-DE1B-F948-A548-50F41764FB79}" destId="{1B48BD70-2ED4-9648-AF11-1B5C468CA556}" srcOrd="1" destOrd="0" presId="urn:microsoft.com/office/officeart/2005/8/layout/hProcess3"/>
    <dgm:cxn modelId="{B7A9E67D-8DA9-394C-ADA3-C0DB07C5AC7B}" type="presParOf" srcId="{1B48BD70-2ED4-9648-AF11-1B5C468CA556}" destId="{246208E0-ECAF-9545-BEE6-14B52E293077}" srcOrd="0" destOrd="0" presId="urn:microsoft.com/office/officeart/2005/8/layout/hProcess3"/>
    <dgm:cxn modelId="{F77A8EA8-0C02-B34F-B811-06F634A656F0}" type="presParOf" srcId="{1B48BD70-2ED4-9648-AF11-1B5C468CA556}" destId="{6C5E0D06-9B74-AF47-B816-63803242BCAD}" srcOrd="1" destOrd="0" presId="urn:microsoft.com/office/officeart/2005/8/layout/hProcess3"/>
    <dgm:cxn modelId="{DF152A1A-AE0C-A448-B356-80BACCB5FD78}" type="presParOf" srcId="{1B48BD70-2ED4-9648-AF11-1B5C468CA556}" destId="{F1E173B2-5D04-814E-B3E6-078E0539D5B3}" srcOrd="2" destOrd="0" presId="urn:microsoft.com/office/officeart/2005/8/layout/hProcess3"/>
    <dgm:cxn modelId="{550B98AF-8D8E-BD4B-A773-4BD0A88168C3}" type="presParOf" srcId="{1B48BD70-2ED4-9648-AF11-1B5C468CA556}" destId="{959E6DEF-884F-C044-8297-008D950CCF3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6DEF-884F-C044-8297-008D950CCF35}">
      <dsp:nvSpPr>
        <dsp:cNvPr id="0" name=""/>
        <dsp:cNvSpPr/>
      </dsp:nvSpPr>
      <dsp:spPr>
        <a:xfrm>
          <a:off x="3068888" y="2418120"/>
          <a:ext cx="1990303" cy="110855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EE70-06A6-5645-802D-4F9862C567B5}" type="datetimeFigureOut">
              <a:rPr lang="pl-PL" smtClean="0"/>
              <a:t>23.11.2019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93A8-DA20-AF40-AAB7-97274E8C4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6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6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17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0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8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3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475-9DC1-584C-8F88-25065FBE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F5BC5-9006-6B4F-9169-340FC836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48BF-6B88-2247-A424-BF72892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E5CE-0B91-A84D-995C-6B5368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624B-5924-F848-82F6-830307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4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20A-F819-EE45-8453-3DED9C5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B438-35EC-4549-A8FC-BD6447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70EF-4569-FB4D-B278-523B9CA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3517-6A80-C843-9375-10F7507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DEDC-6F77-F64F-97DD-8A8A09D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3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9249-1650-2149-8E16-77A20C71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06A-2938-FE4B-AB19-A7F36591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568-8177-2741-AF47-950FDE9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E15F-7810-894D-9051-69877EF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664-5BFD-5549-87AB-1753E21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FFD-CE65-D341-B1A8-CBA1EF6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5818-9D4C-EE4A-91F1-E79B1D46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636-0852-CD46-B8F9-2CD2E7E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CC2-1527-9643-B68D-81B4C9C5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7DC-45A6-3746-8A9C-7FA1089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EF4-1B66-EF4A-B27A-1CE2279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F3A3-3401-DA45-881B-2E01E3DC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152-A4A5-0E4B-AB2E-2F1D09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8D65-71F0-1348-BCA0-7C6A5EE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6618-7637-0E4D-88B9-7561B52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3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00D-D116-B74F-B908-A1786A3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1C8-18F7-A740-BD3E-DF00FD8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51E3-F5EB-0C49-B0D9-A9F959B1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0380-5D0A-264B-A452-08C24B91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169-4003-CE46-BA59-E03B77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9CF-708C-A740-AEC9-D88E862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9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753-BA60-1E4B-8CB0-2352168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D12C-7D5D-9B48-8A8F-6DC173E3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96D2-698D-C345-A47C-305F256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D3EF-6E37-5D49-9016-8D662085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5B63-4520-734D-AE9B-68E79356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0BAB-7116-1349-B4C4-1134FD9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303-840A-CD43-8119-B7EECB6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4941-91CF-984E-8961-F4187A2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78-941F-5440-B009-BE2A423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C0D2C-DE59-6E4E-9F09-D797E83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2F76-0655-3A4C-9FD6-EF6F9F7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4123F-2168-1142-8337-82EB187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DC61-4EF7-1448-88AB-21E9BDF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F566E-1775-2347-9161-C28566B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154-05E1-C846-A455-E33D27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AED9-4980-0E42-9B4E-3036607C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A49-43F1-5D4C-B5EA-FDA1B44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310F-A3AD-9D45-92B5-6E5801C7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0E6-5545-844B-AEC1-6D2B897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00-7B02-4044-BDBD-207F2D0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E878-6B23-2E40-A45A-A6C3A83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B84-5F62-564C-AA30-C63A850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D2B82-CA80-334A-9DF0-BF200AED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C5FE-6BBD-D748-A06C-6236EE1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CF7A-94C7-A94D-B4DF-E31AB8C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1554-F5DB-3E47-B579-1ADF944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C431-6DB7-534D-AFD8-DE96E43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8766-6B31-8E41-A5E1-BF864F5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841-28C4-B94E-BC58-0C73406B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64E-471C-4443-88C3-F58698C5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4E-B4B4-AA4D-8C3E-EED2DA1EB551}" type="datetimeFigureOut">
              <a:rPr lang="pl-PL" smtClean="0"/>
              <a:t>21.11.2019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847-4C4C-244C-AEE4-6E9D6154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7546-21D6-AD41-A1B5-056A37BE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89B-E951-034F-85F9-D006F436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5D93-3226-9F41-84E8-870D4C27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Mateusz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Jasieczko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29th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November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4976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956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</p:spTree>
    <p:extLst>
      <p:ext uri="{BB962C8B-B14F-4D97-AF65-F5344CB8AC3E}">
        <p14:creationId xmlns:p14="http://schemas.microsoft.com/office/powerpoint/2010/main" val="240458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46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346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03658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13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trend?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6422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unanimous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F0353-C538-E844-9ADE-B4EBD935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91" y="3585118"/>
            <a:ext cx="1747228" cy="2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07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8508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17586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3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99782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998123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693026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5652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8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accurate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positive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151208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pPr algn="ctr"/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correctly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identified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592059"/>
              </p:ext>
            </p:extLst>
          </p:nvPr>
        </p:nvGraphicFramePr>
        <p:xfrm>
          <a:off x="8795360" y="3286102"/>
          <a:ext cx="1153438" cy="7672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0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4CAF-9D2C-3449-A0F1-D88B062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Factors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8F3A0D-24E9-B94C-AB11-5347EBD9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851265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6B5689-836B-8C4F-9C1E-456D2AC93E85}"/>
              </a:ext>
            </a:extLst>
          </p:cNvPr>
          <p:cNvSpPr txBox="1"/>
          <p:nvPr/>
        </p:nvSpPr>
        <p:spPr>
          <a:xfrm>
            <a:off x="7689465" y="180374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much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do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2120C-3F1E-EE4E-B297-B52DBA30E4F2}"/>
              </a:ext>
            </a:extLst>
          </p:cNvPr>
          <p:cNvSpPr txBox="1"/>
          <p:nvPr/>
        </p:nvSpPr>
        <p:spPr>
          <a:xfrm>
            <a:off x="7689464" y="2258251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cc of len 5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8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others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F58E2-DF83-F648-AD77-E7E3C8D46CF3}"/>
              </a:ext>
            </a:extLst>
          </p:cNvPr>
          <p:cNvSpPr txBox="1"/>
          <p:nvPr/>
        </p:nvSpPr>
        <p:spPr>
          <a:xfrm>
            <a:off x="7701989" y="271275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medium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premium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2CF1-01C1-4A40-B3F0-A4914C1AF42B}"/>
              </a:ext>
            </a:extLst>
          </p:cNvPr>
          <p:cNvSpPr txBox="1"/>
          <p:nvPr/>
        </p:nvSpPr>
        <p:spPr>
          <a:xfrm>
            <a:off x="7689463" y="3174419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type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7D817-D889-5740-BA74-5E246EEDBFF1}"/>
              </a:ext>
            </a:extLst>
          </p:cNvPr>
          <p:cNvSpPr txBox="1"/>
          <p:nvPr/>
        </p:nvSpPr>
        <p:spPr>
          <a:xfrm>
            <a:off x="7701989" y="362939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quarter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5EDEB-DB13-C04A-9583-8ADE68D02379}"/>
              </a:ext>
            </a:extLst>
          </p:cNvPr>
          <p:cNvSpPr txBox="1"/>
          <p:nvPr/>
        </p:nvSpPr>
        <p:spPr>
          <a:xfrm>
            <a:off x="7701989" y="427572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customer’s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estimated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expenses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8071-3739-CC4E-8E19-4C816331A238}"/>
              </a:ext>
            </a:extLst>
          </p:cNvPr>
          <p:cNvSpPr txBox="1"/>
          <p:nvPr/>
        </p:nvSpPr>
        <p:spPr>
          <a:xfrm>
            <a:off x="7701989" y="473069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gave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5096-5110-0649-800F-91FCB2966780}"/>
              </a:ext>
            </a:extLst>
          </p:cNvPr>
          <p:cNvSpPr txBox="1"/>
          <p:nvPr/>
        </p:nvSpPr>
        <p:spPr>
          <a:xfrm>
            <a:off x="7714513" y="519236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62A94-AF5A-BA4A-B3FA-796A40FCBED9}"/>
              </a:ext>
            </a:extLst>
          </p:cNvPr>
          <p:cNvSpPr txBox="1"/>
          <p:nvPr/>
        </p:nvSpPr>
        <p:spPr>
          <a:xfrm>
            <a:off x="7689463" y="5804031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contacted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4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897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23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98A-DF26-194D-8AF2-E28890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D6C0-AFEF-B440-BC84-4133EDA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3" y="1861344"/>
            <a:ext cx="1554290" cy="1385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F849-8CA2-9D48-BDAC-A7F6E88C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3636592"/>
            <a:ext cx="1316817" cy="117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EAC3-192D-4F48-963F-DB06F9103239}"/>
              </a:ext>
            </a:extLst>
          </p:cNvPr>
          <p:cNvSpPr txBox="1"/>
          <p:nvPr/>
        </p:nvSpPr>
        <p:spPr>
          <a:xfrm>
            <a:off x="2549653" y="2127601"/>
            <a:ext cx="829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computing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8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campaigns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25C1B-1E65-574C-AF8A-E5FB53189B0E}"/>
              </a:ext>
            </a:extLst>
          </p:cNvPr>
          <p:cNvSpPr txBox="1"/>
          <p:nvPr/>
        </p:nvSpPr>
        <p:spPr>
          <a:xfrm>
            <a:off x="2549653" y="3944210"/>
            <a:ext cx="82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List of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current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7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6D9-970D-A446-8B4E-9DA85DC3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 are business representatives of a company, which prepared special new offer for their customers. </a:t>
            </a:r>
          </a:p>
          <a:p>
            <a:endParaRPr lang="en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My goal is to help you with current offer by providing list of customers who will accept new offer and also give you arguments to discuss with senior 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manag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on: why company should send new offer to this customers.</a:t>
            </a:r>
            <a:b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information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reacted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3F6011-7710-854E-9B2C-7FD6B2890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8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5BFC5-F943-9A47-B74E-46BCE8644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168974"/>
              </p:ext>
            </p:extLst>
          </p:nvPr>
        </p:nvGraphicFramePr>
        <p:xfrm>
          <a:off x="2454056" y="1453224"/>
          <a:ext cx="23434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411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delivered</a:t>
                      </a:r>
                      <a:endParaRPr lang="pl-PL" sz="1400" dirty="0">
                        <a:solidFill>
                          <a:schemeClr val="accent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customer_code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offer_value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estimated_expenses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emails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894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offer_code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600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81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053C15C-D22D-354C-A6AE-0795760A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70973"/>
              </p:ext>
            </p:extLst>
          </p:nvPr>
        </p:nvGraphicFramePr>
        <p:xfrm>
          <a:off x="7394535" y="1476111"/>
          <a:ext cx="25829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feeded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into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model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encoded_cc_len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encoded_cc_startswith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log_offer_value_knn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log_estimated_expenses_knn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not_nan_age</a:t>
                      </a: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and </a:t>
                      </a: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nan_age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0_emails to 5_emails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632057-AF75-FA44-903F-27D9416BCBB3}"/>
              </a:ext>
            </a:extLst>
          </p:cNvPr>
          <p:cNvSpPr txBox="1"/>
          <p:nvPr/>
        </p:nvSpPr>
        <p:spPr>
          <a:xfrm>
            <a:off x="5135671" y="2668044"/>
            <a:ext cx="15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8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3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6605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0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7816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5100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4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1441</Words>
  <Application>Microsoft Macintosh PowerPoint</Application>
  <PresentationFormat>Widescreen</PresentationFormat>
  <Paragraphs>359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Futura Medium</vt:lpstr>
      <vt:lpstr>Office Theme</vt:lpstr>
      <vt:lpstr>Predict new offer success</vt:lpstr>
      <vt:lpstr>Agenda</vt:lpstr>
      <vt:lpstr>Agenda</vt:lpstr>
      <vt:lpstr>Problem overview</vt:lpstr>
      <vt:lpstr>Features transformation</vt:lpstr>
      <vt:lpstr>Agenda</vt:lpstr>
      <vt:lpstr>Women are more likely to accept our offer than men</vt:lpstr>
      <vt:lpstr>Women are more likely to accept our offer than men</vt:lpstr>
      <vt:lpstr>Women are more likely to accept our offer than men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Customer code – anomaly or trend?</vt:lpstr>
      <vt:lpstr>Agenda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Agenda</vt:lpstr>
      <vt:lpstr>Factors impacting results</vt:lpstr>
      <vt:lpstr>Agenda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new offer success</dc:title>
  <dc:creator>Jasieczko, Mateusz</dc:creator>
  <cp:lastModifiedBy>Jasieczko, Mateusz</cp:lastModifiedBy>
  <cp:revision>52</cp:revision>
  <dcterms:created xsi:type="dcterms:W3CDTF">2019-11-21T11:01:02Z</dcterms:created>
  <dcterms:modified xsi:type="dcterms:W3CDTF">2019-11-24T22:10:12Z</dcterms:modified>
</cp:coreProperties>
</file>