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5" r:id="rId8"/>
    <p:sldId id="264" r:id="rId9"/>
    <p:sldId id="267" r:id="rId10"/>
    <p:sldId id="266" r:id="rId11"/>
    <p:sldId id="268" r:id="rId12"/>
    <p:sldId id="269" r:id="rId13"/>
    <p:sldId id="274" r:id="rId14"/>
    <p:sldId id="272" r:id="rId15"/>
    <p:sldId id="273"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D9D9D9"/>
    <a:srgbClr val="A1C1D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939EA-9C4E-416D-B61D-FE25D178C8F5}" type="doc">
      <dgm:prSet loTypeId="urn:microsoft.com/office/officeart/2005/8/layout/hChevron3" loCatId="process" qsTypeId="urn:microsoft.com/office/officeart/2005/8/quickstyle/simple1" qsCatId="simple" csTypeId="urn:microsoft.com/office/officeart/2005/8/colors/accent1_2" csCatId="accent1" phldr="1"/>
      <dgm:spPr/>
    </dgm:pt>
    <dgm:pt modelId="{6A29682E-2941-4413-8A3E-97650EE2274B}">
      <dgm:prSet phldrT="[Text]">
        <dgm:style>
          <a:lnRef idx="1">
            <a:schemeClr val="accent3"/>
          </a:lnRef>
          <a:fillRef idx="2">
            <a:schemeClr val="accent3"/>
          </a:fillRef>
          <a:effectRef idx="1">
            <a:schemeClr val="accent3"/>
          </a:effectRef>
          <a:fontRef idx="minor">
            <a:schemeClr val="dk1"/>
          </a:fontRef>
        </dgm:style>
      </dgm:prSet>
      <dgm:spPr>
        <a:solidFill>
          <a:srgbClr val="D9D9D9"/>
        </a:solidFill>
      </dgm:spPr>
      <dgm:t>
        <a:bodyPr/>
        <a:lstStyle/>
        <a:p>
          <a:r>
            <a:rPr lang="en-US" dirty="0"/>
            <a:t>Build a Tower</a:t>
          </a:r>
        </a:p>
      </dgm:t>
    </dgm:pt>
    <dgm:pt modelId="{8DB60517-DBD5-4AEF-AC8E-939272ACCD16}" type="parTrans" cxnId="{5A0C928D-F6D9-4BAB-A11C-CC723C35EAD0}">
      <dgm:prSet/>
      <dgm:spPr/>
      <dgm:t>
        <a:bodyPr/>
        <a:lstStyle/>
        <a:p>
          <a:endParaRPr lang="en-US"/>
        </a:p>
      </dgm:t>
    </dgm:pt>
    <dgm:pt modelId="{CA14B707-9A68-485D-A88A-DAA4E4B6044C}" type="sibTrans" cxnId="{5A0C928D-F6D9-4BAB-A11C-CC723C35EAD0}">
      <dgm:prSet/>
      <dgm:spPr/>
      <dgm:t>
        <a:bodyPr/>
        <a:lstStyle/>
        <a:p>
          <a:endParaRPr lang="en-US"/>
        </a:p>
      </dgm:t>
    </dgm:pt>
    <dgm:pt modelId="{E143D8B7-A849-4056-90F6-CFE8FD20873D}">
      <dgm:prSet phldrT="[Text]">
        <dgm:style>
          <a:lnRef idx="1">
            <a:schemeClr val="accent3"/>
          </a:lnRef>
          <a:fillRef idx="2">
            <a:schemeClr val="accent3"/>
          </a:fillRef>
          <a:effectRef idx="1">
            <a:schemeClr val="accent3"/>
          </a:effectRef>
          <a:fontRef idx="minor">
            <a:schemeClr val="dk1"/>
          </a:fontRef>
        </dgm:style>
      </dgm:prSet>
      <dgm:spPr>
        <a:solidFill>
          <a:srgbClr val="D9D9D9"/>
        </a:solidFill>
      </dgm:spPr>
      <dgm:t>
        <a:bodyPr/>
        <a:lstStyle/>
        <a:p>
          <a:r>
            <a:rPr lang="en-US" dirty="0"/>
            <a:t>Increased Mobility</a:t>
          </a:r>
        </a:p>
      </dgm:t>
    </dgm:pt>
    <dgm:pt modelId="{A12F8E7B-BE08-4575-9758-73F449896DEA}" type="parTrans" cxnId="{FCE13655-4246-4FA4-91EE-B73E71B15C90}">
      <dgm:prSet/>
      <dgm:spPr/>
      <dgm:t>
        <a:bodyPr/>
        <a:lstStyle/>
        <a:p>
          <a:endParaRPr lang="en-US"/>
        </a:p>
      </dgm:t>
    </dgm:pt>
    <dgm:pt modelId="{59A7CCF1-DA05-44A5-9412-81F16C48D01C}" type="sibTrans" cxnId="{FCE13655-4246-4FA4-91EE-B73E71B15C90}">
      <dgm:prSet/>
      <dgm:spPr/>
      <dgm:t>
        <a:bodyPr/>
        <a:lstStyle/>
        <a:p>
          <a:endParaRPr lang="en-US"/>
        </a:p>
      </dgm:t>
    </dgm:pt>
    <dgm:pt modelId="{8A5C67B1-9023-42A6-A6AE-DA741E52D3BC}">
      <dgm:prSet phldrT="[Text]">
        <dgm:style>
          <a:lnRef idx="2">
            <a:schemeClr val="dk1"/>
          </a:lnRef>
          <a:fillRef idx="1">
            <a:schemeClr val="lt1"/>
          </a:fillRef>
          <a:effectRef idx="0">
            <a:schemeClr val="dk1"/>
          </a:effectRef>
          <a:fontRef idx="minor">
            <a:schemeClr val="dk1"/>
          </a:fontRef>
        </dgm:style>
      </dgm:prSet>
      <dgm:spPr/>
      <dgm:t>
        <a:bodyPr/>
        <a:lstStyle/>
        <a:p>
          <a:r>
            <a:rPr lang="en-US" dirty="0"/>
            <a:t> </a:t>
          </a:r>
        </a:p>
      </dgm:t>
    </dgm:pt>
    <dgm:pt modelId="{A39628FB-36E0-4C15-B3A8-4D66A1933283}" type="sibTrans" cxnId="{461A86DB-85D8-4D2A-9D2E-AC085884A447}">
      <dgm:prSet/>
      <dgm:spPr/>
      <dgm:t>
        <a:bodyPr/>
        <a:lstStyle/>
        <a:p>
          <a:endParaRPr lang="en-US"/>
        </a:p>
      </dgm:t>
    </dgm:pt>
    <dgm:pt modelId="{EF7FCEC7-FE0B-4793-BC3B-A404C13DA197}" type="parTrans" cxnId="{461A86DB-85D8-4D2A-9D2E-AC085884A447}">
      <dgm:prSet/>
      <dgm:spPr/>
      <dgm:t>
        <a:bodyPr/>
        <a:lstStyle/>
        <a:p>
          <a:endParaRPr lang="en-US"/>
        </a:p>
      </dgm:t>
    </dgm:pt>
    <dgm:pt modelId="{D14B2753-34F5-4016-8919-F78C3F6819EE}" type="pres">
      <dgm:prSet presAssocID="{C41939EA-9C4E-416D-B61D-FE25D178C8F5}" presName="Name0" presStyleCnt="0">
        <dgm:presLayoutVars>
          <dgm:dir/>
          <dgm:resizeHandles val="exact"/>
        </dgm:presLayoutVars>
      </dgm:prSet>
      <dgm:spPr/>
    </dgm:pt>
    <dgm:pt modelId="{F8537F36-BA00-409F-AB8D-FA8B7FF2EB59}" type="pres">
      <dgm:prSet presAssocID="{6A29682E-2941-4413-8A3E-97650EE2274B}" presName="parTxOnly" presStyleLbl="node1" presStyleIdx="0" presStyleCnt="3">
        <dgm:presLayoutVars>
          <dgm:bulletEnabled val="1"/>
        </dgm:presLayoutVars>
      </dgm:prSet>
      <dgm:spPr/>
    </dgm:pt>
    <dgm:pt modelId="{842E8811-A0A2-46E4-A3D0-DE572A6ECCEF}" type="pres">
      <dgm:prSet presAssocID="{CA14B707-9A68-485D-A88A-DAA4E4B6044C}" presName="parSpace" presStyleCnt="0"/>
      <dgm:spPr/>
    </dgm:pt>
    <dgm:pt modelId="{24687876-C46C-46A5-8135-317E5579B10E}" type="pres">
      <dgm:prSet presAssocID="{E143D8B7-A849-4056-90F6-CFE8FD20873D}" presName="parTxOnly" presStyleLbl="node1" presStyleIdx="1" presStyleCnt="3">
        <dgm:presLayoutVars>
          <dgm:bulletEnabled val="1"/>
        </dgm:presLayoutVars>
      </dgm:prSet>
      <dgm:spPr/>
    </dgm:pt>
    <dgm:pt modelId="{A4E2C605-9DB2-49ED-A8ED-E767427B8FEC}" type="pres">
      <dgm:prSet presAssocID="{59A7CCF1-DA05-44A5-9412-81F16C48D01C}" presName="parSpace" presStyleCnt="0"/>
      <dgm:spPr/>
    </dgm:pt>
    <dgm:pt modelId="{F4BAF334-75AF-42BE-9A75-D1F7054D6DF8}" type="pres">
      <dgm:prSet presAssocID="{8A5C67B1-9023-42A6-A6AE-DA741E52D3BC}" presName="parTxOnly" presStyleLbl="node1" presStyleIdx="2" presStyleCnt="3">
        <dgm:presLayoutVars>
          <dgm:bulletEnabled val="1"/>
        </dgm:presLayoutVars>
      </dgm:prSet>
      <dgm:spPr/>
    </dgm:pt>
  </dgm:ptLst>
  <dgm:cxnLst>
    <dgm:cxn modelId="{29A5AA5E-E9C5-4CCA-9AB5-63E84E35FEED}" type="presOf" srcId="{8A5C67B1-9023-42A6-A6AE-DA741E52D3BC}" destId="{F4BAF334-75AF-42BE-9A75-D1F7054D6DF8}" srcOrd="0" destOrd="0" presId="urn:microsoft.com/office/officeart/2005/8/layout/hChevron3"/>
    <dgm:cxn modelId="{FCE13655-4246-4FA4-91EE-B73E71B15C90}" srcId="{C41939EA-9C4E-416D-B61D-FE25D178C8F5}" destId="{E143D8B7-A849-4056-90F6-CFE8FD20873D}" srcOrd="1" destOrd="0" parTransId="{A12F8E7B-BE08-4575-9758-73F449896DEA}" sibTransId="{59A7CCF1-DA05-44A5-9412-81F16C48D01C}"/>
    <dgm:cxn modelId="{5747C378-2350-400A-978F-1A784F1A1996}" type="presOf" srcId="{E143D8B7-A849-4056-90F6-CFE8FD20873D}" destId="{24687876-C46C-46A5-8135-317E5579B10E}" srcOrd="0" destOrd="0" presId="urn:microsoft.com/office/officeart/2005/8/layout/hChevron3"/>
    <dgm:cxn modelId="{5A0C928D-F6D9-4BAB-A11C-CC723C35EAD0}" srcId="{C41939EA-9C4E-416D-B61D-FE25D178C8F5}" destId="{6A29682E-2941-4413-8A3E-97650EE2274B}" srcOrd="0" destOrd="0" parTransId="{8DB60517-DBD5-4AEF-AC8E-939272ACCD16}" sibTransId="{CA14B707-9A68-485D-A88A-DAA4E4B6044C}"/>
    <dgm:cxn modelId="{C2A03AD5-FD35-4B9C-A08A-6B18E6A6E2A2}" type="presOf" srcId="{C41939EA-9C4E-416D-B61D-FE25D178C8F5}" destId="{D14B2753-34F5-4016-8919-F78C3F6819EE}" srcOrd="0" destOrd="0" presId="urn:microsoft.com/office/officeart/2005/8/layout/hChevron3"/>
    <dgm:cxn modelId="{461A86DB-85D8-4D2A-9D2E-AC085884A447}" srcId="{C41939EA-9C4E-416D-B61D-FE25D178C8F5}" destId="{8A5C67B1-9023-42A6-A6AE-DA741E52D3BC}" srcOrd="2" destOrd="0" parTransId="{EF7FCEC7-FE0B-4793-BC3B-A404C13DA197}" sibTransId="{A39628FB-36E0-4C15-B3A8-4D66A1933283}"/>
    <dgm:cxn modelId="{283277E2-21A4-46DB-AB2F-FDD5491B4A13}" type="presOf" srcId="{6A29682E-2941-4413-8A3E-97650EE2274B}" destId="{F8537F36-BA00-409F-AB8D-FA8B7FF2EB59}" srcOrd="0" destOrd="0" presId="urn:microsoft.com/office/officeart/2005/8/layout/hChevron3"/>
    <dgm:cxn modelId="{DCEA601F-FD43-4A86-854D-9A6E900C4448}" type="presParOf" srcId="{D14B2753-34F5-4016-8919-F78C3F6819EE}" destId="{F8537F36-BA00-409F-AB8D-FA8B7FF2EB59}" srcOrd="0" destOrd="0" presId="urn:microsoft.com/office/officeart/2005/8/layout/hChevron3"/>
    <dgm:cxn modelId="{5CBF8F40-3085-40D1-89A9-D225D3E66655}" type="presParOf" srcId="{D14B2753-34F5-4016-8919-F78C3F6819EE}" destId="{842E8811-A0A2-46E4-A3D0-DE572A6ECCEF}" srcOrd="1" destOrd="0" presId="urn:microsoft.com/office/officeart/2005/8/layout/hChevron3"/>
    <dgm:cxn modelId="{CE1E9483-46DE-4730-A5AA-706352995129}" type="presParOf" srcId="{D14B2753-34F5-4016-8919-F78C3F6819EE}" destId="{24687876-C46C-46A5-8135-317E5579B10E}" srcOrd="2" destOrd="0" presId="urn:microsoft.com/office/officeart/2005/8/layout/hChevron3"/>
    <dgm:cxn modelId="{CDE0223D-2726-4CC5-B672-0B9B5F0C46F0}" type="presParOf" srcId="{D14B2753-34F5-4016-8919-F78C3F6819EE}" destId="{A4E2C605-9DB2-49ED-A8ED-E767427B8FEC}" srcOrd="3" destOrd="0" presId="urn:microsoft.com/office/officeart/2005/8/layout/hChevron3"/>
    <dgm:cxn modelId="{3E1F272B-8D1F-4E6E-B45A-45C202301F57}" type="presParOf" srcId="{D14B2753-34F5-4016-8919-F78C3F6819EE}" destId="{F4BAF334-75AF-42BE-9A75-D1F7054D6DF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1939EA-9C4E-416D-B61D-FE25D178C8F5}" type="doc">
      <dgm:prSet loTypeId="urn:microsoft.com/office/officeart/2005/8/layout/hChevron3" loCatId="process" qsTypeId="urn:microsoft.com/office/officeart/2005/8/quickstyle/simple1" qsCatId="simple" csTypeId="urn:microsoft.com/office/officeart/2005/8/colors/accent1_2" csCatId="accent1" phldr="1"/>
      <dgm:spPr/>
    </dgm:pt>
    <dgm:pt modelId="{6A29682E-2941-4413-8A3E-97650EE2274B}">
      <dgm:prSet phldrT="[Text]">
        <dgm:style>
          <a:lnRef idx="1">
            <a:schemeClr val="accent3"/>
          </a:lnRef>
          <a:fillRef idx="2">
            <a:schemeClr val="accent3"/>
          </a:fillRef>
          <a:effectRef idx="1">
            <a:schemeClr val="accent3"/>
          </a:effectRef>
          <a:fontRef idx="minor">
            <a:schemeClr val="dk1"/>
          </a:fontRef>
        </dgm:style>
      </dgm:prSet>
      <dgm:spPr>
        <a:solidFill>
          <a:srgbClr val="D9D9D9"/>
        </a:solidFill>
      </dgm:spPr>
      <dgm:t>
        <a:bodyPr/>
        <a:lstStyle/>
        <a:p>
          <a:r>
            <a:rPr lang="en-US" dirty="0"/>
            <a:t>Build a Tower</a:t>
          </a:r>
        </a:p>
      </dgm:t>
    </dgm:pt>
    <dgm:pt modelId="{8DB60517-DBD5-4AEF-AC8E-939272ACCD16}" type="parTrans" cxnId="{5A0C928D-F6D9-4BAB-A11C-CC723C35EAD0}">
      <dgm:prSet/>
      <dgm:spPr/>
      <dgm:t>
        <a:bodyPr/>
        <a:lstStyle/>
        <a:p>
          <a:endParaRPr lang="en-US"/>
        </a:p>
      </dgm:t>
    </dgm:pt>
    <dgm:pt modelId="{CA14B707-9A68-485D-A88A-DAA4E4B6044C}" type="sibTrans" cxnId="{5A0C928D-F6D9-4BAB-A11C-CC723C35EAD0}">
      <dgm:prSet/>
      <dgm:spPr/>
      <dgm:t>
        <a:bodyPr/>
        <a:lstStyle/>
        <a:p>
          <a:endParaRPr lang="en-US"/>
        </a:p>
      </dgm:t>
    </dgm:pt>
    <dgm:pt modelId="{E143D8B7-A849-4056-90F6-CFE8FD20873D}">
      <dgm:prSet phldrT="[Text]">
        <dgm:style>
          <a:lnRef idx="1">
            <a:schemeClr val="accent3"/>
          </a:lnRef>
          <a:fillRef idx="2">
            <a:schemeClr val="accent3"/>
          </a:fillRef>
          <a:effectRef idx="1">
            <a:schemeClr val="accent3"/>
          </a:effectRef>
          <a:fontRef idx="minor">
            <a:schemeClr val="dk1"/>
          </a:fontRef>
        </dgm:style>
      </dgm:prSet>
      <dgm:spPr>
        <a:solidFill>
          <a:srgbClr val="D9D9D9"/>
        </a:solidFill>
      </dgm:spPr>
      <dgm:t>
        <a:bodyPr/>
        <a:lstStyle/>
        <a:p>
          <a:r>
            <a:rPr lang="en-US" dirty="0"/>
            <a:t>Increased Mobility</a:t>
          </a:r>
        </a:p>
      </dgm:t>
    </dgm:pt>
    <dgm:pt modelId="{A12F8E7B-BE08-4575-9758-73F449896DEA}" type="parTrans" cxnId="{FCE13655-4246-4FA4-91EE-B73E71B15C90}">
      <dgm:prSet/>
      <dgm:spPr/>
      <dgm:t>
        <a:bodyPr/>
        <a:lstStyle/>
        <a:p>
          <a:endParaRPr lang="en-US"/>
        </a:p>
      </dgm:t>
    </dgm:pt>
    <dgm:pt modelId="{59A7CCF1-DA05-44A5-9412-81F16C48D01C}" type="sibTrans" cxnId="{FCE13655-4246-4FA4-91EE-B73E71B15C90}">
      <dgm:prSet/>
      <dgm:spPr/>
      <dgm:t>
        <a:bodyPr/>
        <a:lstStyle/>
        <a:p>
          <a:endParaRPr lang="en-US"/>
        </a:p>
      </dgm:t>
    </dgm:pt>
    <dgm:pt modelId="{8A5C67B1-9023-42A6-A6AE-DA741E52D3BC}">
      <dgm:prSet phldrT="[Text]">
        <dgm:style>
          <a:lnRef idx="2">
            <a:schemeClr val="dk1"/>
          </a:lnRef>
          <a:fillRef idx="1">
            <a:schemeClr val="lt1"/>
          </a:fillRef>
          <a:effectRef idx="0">
            <a:schemeClr val="dk1"/>
          </a:effectRef>
          <a:fontRef idx="minor">
            <a:schemeClr val="dk1"/>
          </a:fontRef>
        </dgm:style>
      </dgm:prSet>
      <dgm:spPr/>
      <dgm:t>
        <a:bodyPr/>
        <a:lstStyle/>
        <a:p>
          <a:r>
            <a:rPr lang="en-US" dirty="0"/>
            <a:t> </a:t>
          </a:r>
        </a:p>
      </dgm:t>
    </dgm:pt>
    <dgm:pt modelId="{A39628FB-36E0-4C15-B3A8-4D66A1933283}" type="sibTrans" cxnId="{461A86DB-85D8-4D2A-9D2E-AC085884A447}">
      <dgm:prSet/>
      <dgm:spPr/>
      <dgm:t>
        <a:bodyPr/>
        <a:lstStyle/>
        <a:p>
          <a:endParaRPr lang="en-US"/>
        </a:p>
      </dgm:t>
    </dgm:pt>
    <dgm:pt modelId="{EF7FCEC7-FE0B-4793-BC3B-A404C13DA197}" type="parTrans" cxnId="{461A86DB-85D8-4D2A-9D2E-AC085884A447}">
      <dgm:prSet/>
      <dgm:spPr/>
      <dgm:t>
        <a:bodyPr/>
        <a:lstStyle/>
        <a:p>
          <a:endParaRPr lang="en-US"/>
        </a:p>
      </dgm:t>
    </dgm:pt>
    <dgm:pt modelId="{D14B2753-34F5-4016-8919-F78C3F6819EE}" type="pres">
      <dgm:prSet presAssocID="{C41939EA-9C4E-416D-B61D-FE25D178C8F5}" presName="Name0" presStyleCnt="0">
        <dgm:presLayoutVars>
          <dgm:dir/>
          <dgm:resizeHandles val="exact"/>
        </dgm:presLayoutVars>
      </dgm:prSet>
      <dgm:spPr/>
    </dgm:pt>
    <dgm:pt modelId="{F8537F36-BA00-409F-AB8D-FA8B7FF2EB59}" type="pres">
      <dgm:prSet presAssocID="{6A29682E-2941-4413-8A3E-97650EE2274B}" presName="parTxOnly" presStyleLbl="node1" presStyleIdx="0" presStyleCnt="3">
        <dgm:presLayoutVars>
          <dgm:bulletEnabled val="1"/>
        </dgm:presLayoutVars>
      </dgm:prSet>
      <dgm:spPr/>
    </dgm:pt>
    <dgm:pt modelId="{842E8811-A0A2-46E4-A3D0-DE572A6ECCEF}" type="pres">
      <dgm:prSet presAssocID="{CA14B707-9A68-485D-A88A-DAA4E4B6044C}" presName="parSpace" presStyleCnt="0"/>
      <dgm:spPr/>
    </dgm:pt>
    <dgm:pt modelId="{24687876-C46C-46A5-8135-317E5579B10E}" type="pres">
      <dgm:prSet presAssocID="{E143D8B7-A849-4056-90F6-CFE8FD20873D}" presName="parTxOnly" presStyleLbl="node1" presStyleIdx="1" presStyleCnt="3">
        <dgm:presLayoutVars>
          <dgm:bulletEnabled val="1"/>
        </dgm:presLayoutVars>
      </dgm:prSet>
      <dgm:spPr/>
    </dgm:pt>
    <dgm:pt modelId="{A4E2C605-9DB2-49ED-A8ED-E767427B8FEC}" type="pres">
      <dgm:prSet presAssocID="{59A7CCF1-DA05-44A5-9412-81F16C48D01C}" presName="parSpace" presStyleCnt="0"/>
      <dgm:spPr/>
    </dgm:pt>
    <dgm:pt modelId="{F4BAF334-75AF-42BE-9A75-D1F7054D6DF8}" type="pres">
      <dgm:prSet presAssocID="{8A5C67B1-9023-42A6-A6AE-DA741E52D3BC}" presName="parTxOnly" presStyleLbl="node1" presStyleIdx="2" presStyleCnt="3">
        <dgm:presLayoutVars>
          <dgm:bulletEnabled val="1"/>
        </dgm:presLayoutVars>
      </dgm:prSet>
      <dgm:spPr/>
    </dgm:pt>
  </dgm:ptLst>
  <dgm:cxnLst>
    <dgm:cxn modelId="{29A5AA5E-E9C5-4CCA-9AB5-63E84E35FEED}" type="presOf" srcId="{8A5C67B1-9023-42A6-A6AE-DA741E52D3BC}" destId="{F4BAF334-75AF-42BE-9A75-D1F7054D6DF8}" srcOrd="0" destOrd="0" presId="urn:microsoft.com/office/officeart/2005/8/layout/hChevron3"/>
    <dgm:cxn modelId="{FCE13655-4246-4FA4-91EE-B73E71B15C90}" srcId="{C41939EA-9C4E-416D-B61D-FE25D178C8F5}" destId="{E143D8B7-A849-4056-90F6-CFE8FD20873D}" srcOrd="1" destOrd="0" parTransId="{A12F8E7B-BE08-4575-9758-73F449896DEA}" sibTransId="{59A7CCF1-DA05-44A5-9412-81F16C48D01C}"/>
    <dgm:cxn modelId="{5747C378-2350-400A-978F-1A784F1A1996}" type="presOf" srcId="{E143D8B7-A849-4056-90F6-CFE8FD20873D}" destId="{24687876-C46C-46A5-8135-317E5579B10E}" srcOrd="0" destOrd="0" presId="urn:microsoft.com/office/officeart/2005/8/layout/hChevron3"/>
    <dgm:cxn modelId="{5A0C928D-F6D9-4BAB-A11C-CC723C35EAD0}" srcId="{C41939EA-9C4E-416D-B61D-FE25D178C8F5}" destId="{6A29682E-2941-4413-8A3E-97650EE2274B}" srcOrd="0" destOrd="0" parTransId="{8DB60517-DBD5-4AEF-AC8E-939272ACCD16}" sibTransId="{CA14B707-9A68-485D-A88A-DAA4E4B6044C}"/>
    <dgm:cxn modelId="{C2A03AD5-FD35-4B9C-A08A-6B18E6A6E2A2}" type="presOf" srcId="{C41939EA-9C4E-416D-B61D-FE25D178C8F5}" destId="{D14B2753-34F5-4016-8919-F78C3F6819EE}" srcOrd="0" destOrd="0" presId="urn:microsoft.com/office/officeart/2005/8/layout/hChevron3"/>
    <dgm:cxn modelId="{461A86DB-85D8-4D2A-9D2E-AC085884A447}" srcId="{C41939EA-9C4E-416D-B61D-FE25D178C8F5}" destId="{8A5C67B1-9023-42A6-A6AE-DA741E52D3BC}" srcOrd="2" destOrd="0" parTransId="{EF7FCEC7-FE0B-4793-BC3B-A404C13DA197}" sibTransId="{A39628FB-36E0-4C15-B3A8-4D66A1933283}"/>
    <dgm:cxn modelId="{283277E2-21A4-46DB-AB2F-FDD5491B4A13}" type="presOf" srcId="{6A29682E-2941-4413-8A3E-97650EE2274B}" destId="{F8537F36-BA00-409F-AB8D-FA8B7FF2EB59}" srcOrd="0" destOrd="0" presId="urn:microsoft.com/office/officeart/2005/8/layout/hChevron3"/>
    <dgm:cxn modelId="{DCEA601F-FD43-4A86-854D-9A6E900C4448}" type="presParOf" srcId="{D14B2753-34F5-4016-8919-F78C3F6819EE}" destId="{F8537F36-BA00-409F-AB8D-FA8B7FF2EB59}" srcOrd="0" destOrd="0" presId="urn:microsoft.com/office/officeart/2005/8/layout/hChevron3"/>
    <dgm:cxn modelId="{5CBF8F40-3085-40D1-89A9-D225D3E66655}" type="presParOf" srcId="{D14B2753-34F5-4016-8919-F78C3F6819EE}" destId="{842E8811-A0A2-46E4-A3D0-DE572A6ECCEF}" srcOrd="1" destOrd="0" presId="urn:microsoft.com/office/officeart/2005/8/layout/hChevron3"/>
    <dgm:cxn modelId="{CE1E9483-46DE-4730-A5AA-706352995129}" type="presParOf" srcId="{D14B2753-34F5-4016-8919-F78C3F6819EE}" destId="{24687876-C46C-46A5-8135-317E5579B10E}" srcOrd="2" destOrd="0" presId="urn:microsoft.com/office/officeart/2005/8/layout/hChevron3"/>
    <dgm:cxn modelId="{CDE0223D-2726-4CC5-B672-0B9B5F0C46F0}" type="presParOf" srcId="{D14B2753-34F5-4016-8919-F78C3F6819EE}" destId="{A4E2C605-9DB2-49ED-A8ED-E767427B8FEC}" srcOrd="3" destOrd="0" presId="urn:microsoft.com/office/officeart/2005/8/layout/hChevron3"/>
    <dgm:cxn modelId="{3E1F272B-8D1F-4E6E-B45A-45C202301F57}" type="presParOf" srcId="{D14B2753-34F5-4016-8919-F78C3F6819EE}" destId="{F4BAF334-75AF-42BE-9A75-D1F7054D6DF8}"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37F36-BA00-409F-AB8D-FA8B7FF2EB59}">
      <dsp:nvSpPr>
        <dsp:cNvPr id="0" name=""/>
        <dsp:cNvSpPr/>
      </dsp:nvSpPr>
      <dsp:spPr>
        <a:xfrm>
          <a:off x="2454" y="0"/>
          <a:ext cx="2146736" cy="249733"/>
        </a:xfrm>
        <a:prstGeom prst="homePlate">
          <a:avLst/>
        </a:prstGeom>
        <a:solidFill>
          <a:srgbClr val="D9D9D9"/>
        </a:soli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t>Build a Tower</a:t>
          </a:r>
        </a:p>
      </dsp:txBody>
      <dsp:txXfrm>
        <a:off x="2454" y="0"/>
        <a:ext cx="2084303" cy="249733"/>
      </dsp:txXfrm>
    </dsp:sp>
    <dsp:sp modelId="{24687876-C46C-46A5-8135-317E5579B10E}">
      <dsp:nvSpPr>
        <dsp:cNvPr id="0" name=""/>
        <dsp:cNvSpPr/>
      </dsp:nvSpPr>
      <dsp:spPr>
        <a:xfrm>
          <a:off x="1719844" y="0"/>
          <a:ext cx="2146736" cy="249733"/>
        </a:xfrm>
        <a:prstGeom prst="chevron">
          <a:avLst/>
        </a:prstGeom>
        <a:solidFill>
          <a:srgbClr val="D9D9D9"/>
        </a:soli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t>Increased Mobility</a:t>
          </a:r>
        </a:p>
      </dsp:txBody>
      <dsp:txXfrm>
        <a:off x="1844711" y="0"/>
        <a:ext cx="1897003" cy="249733"/>
      </dsp:txXfrm>
    </dsp:sp>
    <dsp:sp modelId="{F4BAF334-75AF-42BE-9A75-D1F7054D6DF8}">
      <dsp:nvSpPr>
        <dsp:cNvPr id="0" name=""/>
        <dsp:cNvSpPr/>
      </dsp:nvSpPr>
      <dsp:spPr>
        <a:xfrm>
          <a:off x="3437233" y="0"/>
          <a:ext cx="2146736" cy="249733"/>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t> </a:t>
          </a:r>
        </a:p>
      </dsp:txBody>
      <dsp:txXfrm>
        <a:off x="3562100" y="0"/>
        <a:ext cx="1897003" cy="249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37F36-BA00-409F-AB8D-FA8B7FF2EB59}">
      <dsp:nvSpPr>
        <dsp:cNvPr id="0" name=""/>
        <dsp:cNvSpPr/>
      </dsp:nvSpPr>
      <dsp:spPr>
        <a:xfrm>
          <a:off x="2454" y="0"/>
          <a:ext cx="2146736" cy="249733"/>
        </a:xfrm>
        <a:prstGeom prst="homePlate">
          <a:avLst/>
        </a:prstGeom>
        <a:solidFill>
          <a:srgbClr val="D9D9D9"/>
        </a:soli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t>Build a Tower</a:t>
          </a:r>
        </a:p>
      </dsp:txBody>
      <dsp:txXfrm>
        <a:off x="2454" y="0"/>
        <a:ext cx="2084303" cy="249733"/>
      </dsp:txXfrm>
    </dsp:sp>
    <dsp:sp modelId="{24687876-C46C-46A5-8135-317E5579B10E}">
      <dsp:nvSpPr>
        <dsp:cNvPr id="0" name=""/>
        <dsp:cNvSpPr/>
      </dsp:nvSpPr>
      <dsp:spPr>
        <a:xfrm>
          <a:off x="1719844" y="0"/>
          <a:ext cx="2146736" cy="249733"/>
        </a:xfrm>
        <a:prstGeom prst="chevron">
          <a:avLst/>
        </a:prstGeom>
        <a:solidFill>
          <a:srgbClr val="D9D9D9"/>
        </a:soli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t>Increased Mobility</a:t>
          </a:r>
        </a:p>
      </dsp:txBody>
      <dsp:txXfrm>
        <a:off x="1844711" y="0"/>
        <a:ext cx="1897003" cy="249733"/>
      </dsp:txXfrm>
    </dsp:sp>
    <dsp:sp modelId="{F4BAF334-75AF-42BE-9A75-D1F7054D6DF8}">
      <dsp:nvSpPr>
        <dsp:cNvPr id="0" name=""/>
        <dsp:cNvSpPr/>
      </dsp:nvSpPr>
      <dsp:spPr>
        <a:xfrm>
          <a:off x="3437233" y="0"/>
          <a:ext cx="2146736" cy="249733"/>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t> </a:t>
          </a:r>
        </a:p>
      </dsp:txBody>
      <dsp:txXfrm>
        <a:off x="3562100" y="0"/>
        <a:ext cx="1897003" cy="24973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B04BC-DD69-4F45-B2E1-46CA3A16ED8C}"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CA189-1C45-4875-83E2-0EA673936A98}" type="slidenum">
              <a:rPr lang="en-US" smtClean="0"/>
              <a:t>‹#›</a:t>
            </a:fld>
            <a:endParaRPr lang="en-US"/>
          </a:p>
        </p:txBody>
      </p:sp>
    </p:spTree>
    <p:extLst>
      <p:ext uri="{BB962C8B-B14F-4D97-AF65-F5344CB8AC3E}">
        <p14:creationId xmlns:p14="http://schemas.microsoft.com/office/powerpoint/2010/main" val="415573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1</a:t>
            </a:fld>
            <a:endParaRPr lang="en-US"/>
          </a:p>
        </p:txBody>
      </p:sp>
    </p:spTree>
    <p:extLst>
      <p:ext uri="{BB962C8B-B14F-4D97-AF65-F5344CB8AC3E}">
        <p14:creationId xmlns:p14="http://schemas.microsoft.com/office/powerpoint/2010/main" val="3037616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14</a:t>
            </a:fld>
            <a:endParaRPr lang="en-US"/>
          </a:p>
        </p:txBody>
      </p:sp>
    </p:spTree>
    <p:extLst>
      <p:ext uri="{BB962C8B-B14F-4D97-AF65-F5344CB8AC3E}">
        <p14:creationId xmlns:p14="http://schemas.microsoft.com/office/powerpoint/2010/main" val="149780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15</a:t>
            </a:fld>
            <a:endParaRPr lang="en-US"/>
          </a:p>
        </p:txBody>
      </p:sp>
    </p:spTree>
    <p:extLst>
      <p:ext uri="{BB962C8B-B14F-4D97-AF65-F5344CB8AC3E}">
        <p14:creationId xmlns:p14="http://schemas.microsoft.com/office/powerpoint/2010/main" val="1687324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16</a:t>
            </a:fld>
            <a:endParaRPr lang="en-US"/>
          </a:p>
        </p:txBody>
      </p:sp>
    </p:spTree>
    <p:extLst>
      <p:ext uri="{BB962C8B-B14F-4D97-AF65-F5344CB8AC3E}">
        <p14:creationId xmlns:p14="http://schemas.microsoft.com/office/powerpoint/2010/main" val="339453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17</a:t>
            </a:fld>
            <a:endParaRPr lang="en-US"/>
          </a:p>
        </p:txBody>
      </p:sp>
    </p:spTree>
    <p:extLst>
      <p:ext uri="{BB962C8B-B14F-4D97-AF65-F5344CB8AC3E}">
        <p14:creationId xmlns:p14="http://schemas.microsoft.com/office/powerpoint/2010/main" val="25803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18</a:t>
            </a:fld>
            <a:endParaRPr lang="en-US"/>
          </a:p>
        </p:txBody>
      </p:sp>
    </p:spTree>
    <p:extLst>
      <p:ext uri="{BB962C8B-B14F-4D97-AF65-F5344CB8AC3E}">
        <p14:creationId xmlns:p14="http://schemas.microsoft.com/office/powerpoint/2010/main" val="358084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19</a:t>
            </a:fld>
            <a:endParaRPr lang="en-US"/>
          </a:p>
        </p:txBody>
      </p:sp>
    </p:spTree>
    <p:extLst>
      <p:ext uri="{BB962C8B-B14F-4D97-AF65-F5344CB8AC3E}">
        <p14:creationId xmlns:p14="http://schemas.microsoft.com/office/powerpoint/2010/main" val="344878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20</a:t>
            </a:fld>
            <a:endParaRPr lang="en-US"/>
          </a:p>
        </p:txBody>
      </p:sp>
    </p:spTree>
    <p:extLst>
      <p:ext uri="{BB962C8B-B14F-4D97-AF65-F5344CB8AC3E}">
        <p14:creationId xmlns:p14="http://schemas.microsoft.com/office/powerpoint/2010/main" val="349155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2</a:t>
            </a:fld>
            <a:endParaRPr lang="en-US"/>
          </a:p>
        </p:txBody>
      </p:sp>
    </p:spTree>
    <p:extLst>
      <p:ext uri="{BB962C8B-B14F-4D97-AF65-F5344CB8AC3E}">
        <p14:creationId xmlns:p14="http://schemas.microsoft.com/office/powerpoint/2010/main" val="369330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3</a:t>
            </a:fld>
            <a:endParaRPr lang="en-US"/>
          </a:p>
        </p:txBody>
      </p:sp>
    </p:spTree>
    <p:extLst>
      <p:ext uri="{BB962C8B-B14F-4D97-AF65-F5344CB8AC3E}">
        <p14:creationId xmlns:p14="http://schemas.microsoft.com/office/powerpoint/2010/main" val="3155940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4</a:t>
            </a:fld>
            <a:endParaRPr lang="en-US"/>
          </a:p>
        </p:txBody>
      </p:sp>
    </p:spTree>
    <p:extLst>
      <p:ext uri="{BB962C8B-B14F-4D97-AF65-F5344CB8AC3E}">
        <p14:creationId xmlns:p14="http://schemas.microsoft.com/office/powerpoint/2010/main" val="363563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5</a:t>
            </a:fld>
            <a:endParaRPr lang="en-US"/>
          </a:p>
        </p:txBody>
      </p:sp>
    </p:spTree>
    <p:extLst>
      <p:ext uri="{BB962C8B-B14F-4D97-AF65-F5344CB8AC3E}">
        <p14:creationId xmlns:p14="http://schemas.microsoft.com/office/powerpoint/2010/main" val="210774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6</a:t>
            </a:fld>
            <a:endParaRPr lang="en-US"/>
          </a:p>
        </p:txBody>
      </p:sp>
    </p:spTree>
    <p:extLst>
      <p:ext uri="{BB962C8B-B14F-4D97-AF65-F5344CB8AC3E}">
        <p14:creationId xmlns:p14="http://schemas.microsoft.com/office/powerpoint/2010/main" val="406015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7</a:t>
            </a:fld>
            <a:endParaRPr lang="en-US"/>
          </a:p>
        </p:txBody>
      </p:sp>
    </p:spTree>
    <p:extLst>
      <p:ext uri="{BB962C8B-B14F-4D97-AF65-F5344CB8AC3E}">
        <p14:creationId xmlns:p14="http://schemas.microsoft.com/office/powerpoint/2010/main" val="352862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8</a:t>
            </a:fld>
            <a:endParaRPr lang="en-US"/>
          </a:p>
        </p:txBody>
      </p:sp>
    </p:spTree>
    <p:extLst>
      <p:ext uri="{BB962C8B-B14F-4D97-AF65-F5344CB8AC3E}">
        <p14:creationId xmlns:p14="http://schemas.microsoft.com/office/powerpoint/2010/main" val="2192466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CA189-1C45-4875-83E2-0EA673936A98}" type="slidenum">
              <a:rPr lang="en-US" smtClean="0"/>
              <a:t>12</a:t>
            </a:fld>
            <a:endParaRPr lang="en-US"/>
          </a:p>
        </p:txBody>
      </p:sp>
    </p:spTree>
    <p:extLst>
      <p:ext uri="{BB962C8B-B14F-4D97-AF65-F5344CB8AC3E}">
        <p14:creationId xmlns:p14="http://schemas.microsoft.com/office/powerpoint/2010/main" val="31555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FD0F-1199-4263-BFD5-B2E357C4F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0C2B62-9D1E-4B18-96DD-C6FDE0FD4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90AA87-2C1B-4F66-AB85-8042CB01A856}"/>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5" name="Footer Placeholder 4">
            <a:extLst>
              <a:ext uri="{FF2B5EF4-FFF2-40B4-BE49-F238E27FC236}">
                <a16:creationId xmlns:a16="http://schemas.microsoft.com/office/drawing/2014/main" id="{D38E0C9C-3E4B-4F11-8D16-A160D87AA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1DC84-E6AB-4CB4-9E00-3EF99EAE74B3}"/>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422732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C6FC-A638-46C7-A576-3AD0B1827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09CAA-D508-4502-84D4-9973FF6C84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EC60B-6FA2-4296-ACC1-F5E74999EAA6}"/>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5" name="Footer Placeholder 4">
            <a:extLst>
              <a:ext uri="{FF2B5EF4-FFF2-40B4-BE49-F238E27FC236}">
                <a16:creationId xmlns:a16="http://schemas.microsoft.com/office/drawing/2014/main" id="{D9B298CA-D20F-4132-A958-0C7056320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8910B-B56A-4718-85EA-A0354F6206CD}"/>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340910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63F00-421F-4477-BC19-7C7808E9D2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80851E-ACD0-469B-BC31-05CAD90FD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B0003-2A8A-42CF-8C3B-A0A978E9C1B8}"/>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5" name="Footer Placeholder 4">
            <a:extLst>
              <a:ext uri="{FF2B5EF4-FFF2-40B4-BE49-F238E27FC236}">
                <a16:creationId xmlns:a16="http://schemas.microsoft.com/office/drawing/2014/main" id="{9A95F8AE-67D1-42BB-90BC-9A371D8FC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F56B5-3D3C-4F47-B9B1-87509B80A8B3}"/>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254527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0CE0-3DF9-48BE-A9FA-3082C256C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5A67A-5EC6-43C4-B3F3-9AD403FCB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420B9-1A7F-45B9-99BF-99C59E4C9187}"/>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5" name="Footer Placeholder 4">
            <a:extLst>
              <a:ext uri="{FF2B5EF4-FFF2-40B4-BE49-F238E27FC236}">
                <a16:creationId xmlns:a16="http://schemas.microsoft.com/office/drawing/2014/main" id="{1C9662DC-35B9-4F3F-B2A1-633868F06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2500B-C3F7-4A48-B4C1-E828B1023D2D}"/>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26348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5D14-096F-4504-99BA-53D4B11ADC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219147-4390-4B81-8623-4C68A5CFF9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F29FC-29A3-4FF0-98F2-ECA44B7A1F48}"/>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5" name="Footer Placeholder 4">
            <a:extLst>
              <a:ext uri="{FF2B5EF4-FFF2-40B4-BE49-F238E27FC236}">
                <a16:creationId xmlns:a16="http://schemas.microsoft.com/office/drawing/2014/main" id="{29282E02-3490-4B0A-ABD1-1CC58ED87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114E4-2EF6-4863-B281-F3C6E5766134}"/>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298525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1A9B-1795-4417-92C8-6AE676638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E1E56-B7CC-485B-92CE-EBAA9C1BE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1AD1B3-BB78-419E-A397-01134488BB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C12DA-6368-4146-9D57-3F253844C096}"/>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6" name="Footer Placeholder 5">
            <a:extLst>
              <a:ext uri="{FF2B5EF4-FFF2-40B4-BE49-F238E27FC236}">
                <a16:creationId xmlns:a16="http://schemas.microsoft.com/office/drawing/2014/main" id="{5AE3A9C6-C4D8-4D42-8253-D3D222922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69CBF-6770-49A4-B2B3-D734E25CAAAA}"/>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225813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7AF5-59AD-4F3D-A5C5-D238D1D2D8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FD08F7-7140-48D3-932F-BD81D6EC4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45400-C252-44F1-B744-4133D0C76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258D75-5243-4737-8657-67D2A8EED5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E5BAA-2DB9-4CCC-97DB-A01144D2F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4E2EC7-A97A-47F5-8C36-2EBC04332AD7}"/>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8" name="Footer Placeholder 7">
            <a:extLst>
              <a:ext uri="{FF2B5EF4-FFF2-40B4-BE49-F238E27FC236}">
                <a16:creationId xmlns:a16="http://schemas.microsoft.com/office/drawing/2014/main" id="{0FB38E20-5EB9-47F4-B9CA-0084941F1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5FD68-15D3-4923-B1AF-A9058AA95E47}"/>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246010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7EB4-F3B2-4374-AA3F-D86E347FF2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10A1D-EB42-486A-9F74-EEF5F2659974}"/>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4" name="Footer Placeholder 3">
            <a:extLst>
              <a:ext uri="{FF2B5EF4-FFF2-40B4-BE49-F238E27FC236}">
                <a16:creationId xmlns:a16="http://schemas.microsoft.com/office/drawing/2014/main" id="{8270E8D5-64F1-4A14-8F35-368D7E9090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6A958-428C-4837-82F4-49C2A15ADDA7}"/>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259994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679A6-DD05-48B0-8E32-EDE7B65A5A4A}"/>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3" name="Footer Placeholder 2">
            <a:extLst>
              <a:ext uri="{FF2B5EF4-FFF2-40B4-BE49-F238E27FC236}">
                <a16:creationId xmlns:a16="http://schemas.microsoft.com/office/drawing/2014/main" id="{12C1E859-BC62-40B8-A888-F646DD4FD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E81BB-C453-44A5-A758-018C1394E037}"/>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71368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C255-A3E8-4A45-A6BF-3B119BDA0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39585-8E8F-4BE7-BB00-DF2F16B6C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07A36F-D2EE-4B00-9335-FF6D0D18B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A52E9-14B0-4487-846B-A23E9DFBCE91}"/>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6" name="Footer Placeholder 5">
            <a:extLst>
              <a:ext uri="{FF2B5EF4-FFF2-40B4-BE49-F238E27FC236}">
                <a16:creationId xmlns:a16="http://schemas.microsoft.com/office/drawing/2014/main" id="{3855BDBA-6619-4A14-8E2A-A01EEAE18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E5E21-1F8B-4E82-A902-6EDC8324A566}"/>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31214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7AD1-4120-4A50-97FA-4E35EC7D7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F79ED-165F-4875-B82D-63D200A66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7B691-62C7-420B-8385-B6814C26C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6C5F4-8344-4255-A2B4-910BE0071595}"/>
              </a:ext>
            </a:extLst>
          </p:cNvPr>
          <p:cNvSpPr>
            <a:spLocks noGrp="1"/>
          </p:cNvSpPr>
          <p:nvPr>
            <p:ph type="dt" sz="half" idx="10"/>
          </p:nvPr>
        </p:nvSpPr>
        <p:spPr/>
        <p:txBody>
          <a:bodyPr/>
          <a:lstStyle/>
          <a:p>
            <a:fld id="{8877D9B5-4043-42F5-8703-11DFBDC25955}" type="datetimeFigureOut">
              <a:rPr lang="en-US" smtClean="0"/>
              <a:t>6/22/2020</a:t>
            </a:fld>
            <a:endParaRPr lang="en-US"/>
          </a:p>
        </p:txBody>
      </p:sp>
      <p:sp>
        <p:nvSpPr>
          <p:cNvPr id="6" name="Footer Placeholder 5">
            <a:extLst>
              <a:ext uri="{FF2B5EF4-FFF2-40B4-BE49-F238E27FC236}">
                <a16:creationId xmlns:a16="http://schemas.microsoft.com/office/drawing/2014/main" id="{41F4D5A4-E103-436B-A713-2372DBCD1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E02AF-53AB-44A7-8BE6-45FD2C5B3990}"/>
              </a:ext>
            </a:extLst>
          </p:cNvPr>
          <p:cNvSpPr>
            <a:spLocks noGrp="1"/>
          </p:cNvSpPr>
          <p:nvPr>
            <p:ph type="sldNum" sz="quarter" idx="12"/>
          </p:nvPr>
        </p:nvSpPr>
        <p:spPr/>
        <p:txBody>
          <a:bodyPr/>
          <a:lstStyle/>
          <a:p>
            <a:fld id="{C485EC4B-FA32-4724-9C3F-D50A284D197B}" type="slidenum">
              <a:rPr lang="en-US" smtClean="0"/>
              <a:t>‹#›</a:t>
            </a:fld>
            <a:endParaRPr lang="en-US"/>
          </a:p>
        </p:txBody>
      </p:sp>
    </p:spTree>
    <p:extLst>
      <p:ext uri="{BB962C8B-B14F-4D97-AF65-F5344CB8AC3E}">
        <p14:creationId xmlns:p14="http://schemas.microsoft.com/office/powerpoint/2010/main" val="199248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2EC65-B164-436E-A58B-29577ED8D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E7C95-4665-4373-99E9-06FD3E82B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CBD5D8-B4CE-42C1-A7C4-771DD4F4D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7D9B5-4043-42F5-8703-11DFBDC25955}" type="datetimeFigureOut">
              <a:rPr lang="en-US" smtClean="0"/>
              <a:t>6/22/2020</a:t>
            </a:fld>
            <a:endParaRPr lang="en-US"/>
          </a:p>
        </p:txBody>
      </p:sp>
      <p:sp>
        <p:nvSpPr>
          <p:cNvPr id="5" name="Footer Placeholder 4">
            <a:extLst>
              <a:ext uri="{FF2B5EF4-FFF2-40B4-BE49-F238E27FC236}">
                <a16:creationId xmlns:a16="http://schemas.microsoft.com/office/drawing/2014/main" id="{00F35F88-F7CF-4367-A769-FD9A3C657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AB4E18-9B19-4292-9E36-658DB3C0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5EC4B-FA32-4724-9C3F-D50A284D197B}" type="slidenum">
              <a:rPr lang="en-US" smtClean="0"/>
              <a:t>‹#›</a:t>
            </a:fld>
            <a:endParaRPr lang="en-US"/>
          </a:p>
        </p:txBody>
      </p:sp>
    </p:spTree>
    <p:extLst>
      <p:ext uri="{BB962C8B-B14F-4D97-AF65-F5344CB8AC3E}">
        <p14:creationId xmlns:p14="http://schemas.microsoft.com/office/powerpoint/2010/main" val="331366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jpg"/></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4.png"/><Relationship Id="rId5" Type="http://schemas.openxmlformats.org/officeDocument/2006/relationships/diagramLayout" Target="../diagrams/layout2.xml"/><Relationship Id="rId10" Type="http://schemas.openxmlformats.org/officeDocument/2006/relationships/image" Target="../media/image3.jpg"/><Relationship Id="rId4" Type="http://schemas.openxmlformats.org/officeDocument/2006/relationships/diagramData" Target="../diagrams/data2.xml"/><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55" name="TextBox 154">
            <a:extLst>
              <a:ext uri="{FF2B5EF4-FFF2-40B4-BE49-F238E27FC236}">
                <a16:creationId xmlns:a16="http://schemas.microsoft.com/office/drawing/2014/main" id="{9FF24D03-0D08-475B-A0A4-6723BC38365C}"/>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228" name="Rectangle 227">
            <a:extLst>
              <a:ext uri="{FF2B5EF4-FFF2-40B4-BE49-F238E27FC236}">
                <a16:creationId xmlns:a16="http://schemas.microsoft.com/office/drawing/2014/main" id="{6659A633-11B5-4DDD-9593-2F1FC76DE916}"/>
              </a:ext>
            </a:extLst>
          </p:cNvPr>
          <p:cNvSpPr/>
          <p:nvPr/>
        </p:nvSpPr>
        <p:spPr>
          <a:xfrm>
            <a:off x="-1" y="344210"/>
            <a:ext cx="4069080" cy="182880"/>
          </a:xfrm>
          <a:prstGeom prst="rect">
            <a:avLst/>
          </a:prstGeom>
          <a:solidFill>
            <a:schemeClr val="accent1">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DFAEC15B-202D-4C94-A602-DB9211C1485C}"/>
              </a:ext>
            </a:extLst>
          </p:cNvPr>
          <p:cNvSpPr/>
          <p:nvPr/>
        </p:nvSpPr>
        <p:spPr>
          <a:xfrm>
            <a:off x="4063961" y="344210"/>
            <a:ext cx="4069080" cy="182880"/>
          </a:xfrm>
          <a:prstGeom prst="rect">
            <a:avLst/>
          </a:prstGeom>
          <a:solidFill>
            <a:schemeClr val="accent2">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D5E0CFFE-8859-4BC3-8159-2D8204B4ED26}"/>
              </a:ext>
            </a:extLst>
          </p:cNvPr>
          <p:cNvSpPr/>
          <p:nvPr/>
        </p:nvSpPr>
        <p:spPr>
          <a:xfrm>
            <a:off x="8131801" y="345485"/>
            <a:ext cx="4059936" cy="180330"/>
          </a:xfrm>
          <a:prstGeom prst="rect">
            <a:avLst/>
          </a:prstGeom>
          <a:solidFill>
            <a:schemeClr val="accent6">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3ED45B39-E5DC-4C47-8596-2619699BB16F}"/>
              </a:ext>
            </a:extLst>
          </p:cNvPr>
          <p:cNvSpPr txBox="1"/>
          <p:nvPr/>
        </p:nvSpPr>
        <p:spPr>
          <a:xfrm rot="-3960000">
            <a:off x="8004342" y="1648411"/>
            <a:ext cx="708848" cy="246221"/>
          </a:xfrm>
          <a:prstGeom prst="rect">
            <a:avLst/>
          </a:prstGeom>
          <a:noFill/>
        </p:spPr>
        <p:txBody>
          <a:bodyPr wrap="none" rtlCol="0">
            <a:spAutoFit/>
          </a:bodyPr>
          <a:lstStyle/>
          <a:p>
            <a:r>
              <a:rPr lang="en-US" sz="1000" dirty="0"/>
              <a:t>Questions</a:t>
            </a:r>
          </a:p>
        </p:txBody>
      </p:sp>
      <p:sp>
        <p:nvSpPr>
          <p:cNvPr id="245" name="TextBox 244">
            <a:extLst>
              <a:ext uri="{FF2B5EF4-FFF2-40B4-BE49-F238E27FC236}">
                <a16:creationId xmlns:a16="http://schemas.microsoft.com/office/drawing/2014/main" id="{203725D0-CFCF-4BAE-B5B2-1B45F2793BAB}"/>
              </a:ext>
            </a:extLst>
          </p:cNvPr>
          <p:cNvSpPr txBox="1"/>
          <p:nvPr/>
        </p:nvSpPr>
        <p:spPr>
          <a:xfrm rot="-3960000">
            <a:off x="8445542" y="1652554"/>
            <a:ext cx="625492" cy="246221"/>
          </a:xfrm>
          <a:prstGeom prst="rect">
            <a:avLst/>
          </a:prstGeom>
          <a:noFill/>
        </p:spPr>
        <p:txBody>
          <a:bodyPr wrap="none" rtlCol="0">
            <a:spAutoFit/>
          </a:bodyPr>
          <a:lstStyle/>
          <a:p>
            <a:r>
              <a:rPr lang="en-US" sz="1000" dirty="0"/>
              <a:t>Answers</a:t>
            </a:r>
          </a:p>
        </p:txBody>
      </p:sp>
      <p:sp>
        <p:nvSpPr>
          <p:cNvPr id="246" name="TextBox 245">
            <a:extLst>
              <a:ext uri="{FF2B5EF4-FFF2-40B4-BE49-F238E27FC236}">
                <a16:creationId xmlns:a16="http://schemas.microsoft.com/office/drawing/2014/main" id="{D3536624-45CD-48E2-A754-ED4B105B9E3A}"/>
              </a:ext>
            </a:extLst>
          </p:cNvPr>
          <p:cNvSpPr txBox="1"/>
          <p:nvPr/>
        </p:nvSpPr>
        <p:spPr>
          <a:xfrm rot="-3960000">
            <a:off x="9197251" y="1612042"/>
            <a:ext cx="784189" cy="246221"/>
          </a:xfrm>
          <a:prstGeom prst="rect">
            <a:avLst/>
          </a:prstGeom>
          <a:noFill/>
        </p:spPr>
        <p:txBody>
          <a:bodyPr wrap="none" rtlCol="0">
            <a:spAutoFit/>
          </a:bodyPr>
          <a:lstStyle/>
          <a:p>
            <a:r>
              <a:rPr lang="en-US" sz="1000" dirty="0"/>
              <a:t>Elaboration</a:t>
            </a:r>
          </a:p>
        </p:txBody>
      </p:sp>
      <p:sp>
        <p:nvSpPr>
          <p:cNvPr id="247" name="TextBox 246">
            <a:extLst>
              <a:ext uri="{FF2B5EF4-FFF2-40B4-BE49-F238E27FC236}">
                <a16:creationId xmlns:a16="http://schemas.microsoft.com/office/drawing/2014/main" id="{15883A66-6515-4B99-80F3-FC81940E9A99}"/>
              </a:ext>
            </a:extLst>
          </p:cNvPr>
          <p:cNvSpPr txBox="1"/>
          <p:nvPr/>
        </p:nvSpPr>
        <p:spPr>
          <a:xfrm rot="-3960000">
            <a:off x="9959110" y="1564560"/>
            <a:ext cx="914033" cy="246221"/>
          </a:xfrm>
          <a:prstGeom prst="rect">
            <a:avLst/>
          </a:prstGeom>
          <a:noFill/>
        </p:spPr>
        <p:txBody>
          <a:bodyPr wrap="none" rtlCol="0">
            <a:spAutoFit/>
          </a:bodyPr>
          <a:lstStyle/>
          <a:p>
            <a:r>
              <a:rPr lang="en-US" sz="1000" dirty="0"/>
              <a:t>Disagreement</a:t>
            </a:r>
          </a:p>
        </p:txBody>
      </p:sp>
      <p:sp>
        <p:nvSpPr>
          <p:cNvPr id="248" name="TextBox 247">
            <a:extLst>
              <a:ext uri="{FF2B5EF4-FFF2-40B4-BE49-F238E27FC236}">
                <a16:creationId xmlns:a16="http://schemas.microsoft.com/office/drawing/2014/main" id="{B8AE8B07-97EA-4504-ABB4-CB22424D0501}"/>
              </a:ext>
            </a:extLst>
          </p:cNvPr>
          <p:cNvSpPr txBox="1"/>
          <p:nvPr/>
        </p:nvSpPr>
        <p:spPr>
          <a:xfrm rot="-3960000">
            <a:off x="10764453" y="1597252"/>
            <a:ext cx="853119" cy="246221"/>
          </a:xfrm>
          <a:prstGeom prst="rect">
            <a:avLst/>
          </a:prstGeom>
          <a:noFill/>
        </p:spPr>
        <p:txBody>
          <a:bodyPr wrap="none" rtlCol="0">
            <a:spAutoFit/>
          </a:bodyPr>
          <a:lstStyle/>
          <a:p>
            <a:r>
              <a:rPr lang="en-US" sz="1000" dirty="0"/>
              <a:t>Appreciation</a:t>
            </a:r>
          </a:p>
        </p:txBody>
      </p:sp>
      <p:sp>
        <p:nvSpPr>
          <p:cNvPr id="249" name="TextBox 248">
            <a:extLst>
              <a:ext uri="{FF2B5EF4-FFF2-40B4-BE49-F238E27FC236}">
                <a16:creationId xmlns:a16="http://schemas.microsoft.com/office/drawing/2014/main" id="{04F5DB9C-51BD-4F18-AE80-7A4C23557AD2}"/>
              </a:ext>
            </a:extLst>
          </p:cNvPr>
          <p:cNvSpPr txBox="1"/>
          <p:nvPr/>
        </p:nvSpPr>
        <p:spPr>
          <a:xfrm rot="-3960000">
            <a:off x="11322688" y="1710498"/>
            <a:ext cx="546945" cy="246221"/>
          </a:xfrm>
          <a:prstGeom prst="rect">
            <a:avLst/>
          </a:prstGeom>
          <a:noFill/>
        </p:spPr>
        <p:txBody>
          <a:bodyPr wrap="none" rtlCol="0">
            <a:spAutoFit/>
          </a:bodyPr>
          <a:lstStyle/>
          <a:p>
            <a:r>
              <a:rPr lang="en-US" sz="1000" dirty="0"/>
              <a:t>Humor</a:t>
            </a:r>
          </a:p>
        </p:txBody>
      </p:sp>
      <p:sp>
        <p:nvSpPr>
          <p:cNvPr id="250" name="TextBox 249">
            <a:extLst>
              <a:ext uri="{FF2B5EF4-FFF2-40B4-BE49-F238E27FC236}">
                <a16:creationId xmlns:a16="http://schemas.microsoft.com/office/drawing/2014/main" id="{63E86448-8C6B-40F5-A891-1B636631AC77}"/>
              </a:ext>
            </a:extLst>
          </p:cNvPr>
          <p:cNvSpPr txBox="1"/>
          <p:nvPr/>
        </p:nvSpPr>
        <p:spPr>
          <a:xfrm rot="-3960000">
            <a:off x="8735921" y="1519543"/>
            <a:ext cx="990977" cy="246221"/>
          </a:xfrm>
          <a:prstGeom prst="rect">
            <a:avLst/>
          </a:prstGeom>
          <a:noFill/>
        </p:spPr>
        <p:txBody>
          <a:bodyPr wrap="none" rtlCol="0">
            <a:spAutoFit/>
          </a:bodyPr>
          <a:lstStyle/>
          <a:p>
            <a:r>
              <a:rPr lang="en-US" sz="1000" dirty="0"/>
              <a:t>Announcement</a:t>
            </a:r>
            <a:endParaRPr lang="en-US" sz="1050" dirty="0"/>
          </a:p>
        </p:txBody>
      </p:sp>
      <p:sp>
        <p:nvSpPr>
          <p:cNvPr id="251" name="TextBox 250">
            <a:extLst>
              <a:ext uri="{FF2B5EF4-FFF2-40B4-BE49-F238E27FC236}">
                <a16:creationId xmlns:a16="http://schemas.microsoft.com/office/drawing/2014/main" id="{041C89C5-40C3-48D1-83E4-D65286D6AC59}"/>
              </a:ext>
            </a:extLst>
          </p:cNvPr>
          <p:cNvSpPr txBox="1"/>
          <p:nvPr/>
        </p:nvSpPr>
        <p:spPr>
          <a:xfrm rot="-3960000">
            <a:off x="10306926" y="1485477"/>
            <a:ext cx="1132041" cy="246221"/>
          </a:xfrm>
          <a:prstGeom prst="rect">
            <a:avLst/>
          </a:prstGeom>
          <a:noFill/>
        </p:spPr>
        <p:txBody>
          <a:bodyPr wrap="none" rtlCol="0">
            <a:spAutoFit/>
          </a:bodyPr>
          <a:lstStyle/>
          <a:p>
            <a:r>
              <a:rPr lang="en-US" sz="1000" dirty="0"/>
              <a:t>Negative Reaction</a:t>
            </a:r>
          </a:p>
        </p:txBody>
      </p:sp>
      <p:sp>
        <p:nvSpPr>
          <p:cNvPr id="252" name="TextBox 251">
            <a:extLst>
              <a:ext uri="{FF2B5EF4-FFF2-40B4-BE49-F238E27FC236}">
                <a16:creationId xmlns:a16="http://schemas.microsoft.com/office/drawing/2014/main" id="{B1349B80-C4BA-4144-A7EB-BADC3CB64BA1}"/>
              </a:ext>
            </a:extLst>
          </p:cNvPr>
          <p:cNvSpPr txBox="1"/>
          <p:nvPr/>
        </p:nvSpPr>
        <p:spPr>
          <a:xfrm rot="-3960000">
            <a:off x="9615022" y="1600217"/>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264296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353742" y="134053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419739" y="134788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610556" y="145456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614973" y="190583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1018290" y="236582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91127" y="279936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85188" y="322537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527343" y="2298431"/>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93559" y="2729870"/>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89539" y="316130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56" name="Oval 55">
            <a:extLst>
              <a:ext uri="{FF2B5EF4-FFF2-40B4-BE49-F238E27FC236}">
                <a16:creationId xmlns:a16="http://schemas.microsoft.com/office/drawing/2014/main" id="{0E8407BC-AFBA-4387-95BB-888E7B83412F}"/>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D948F3-60EC-493F-A6C6-B692134EECA7}"/>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5E49CCB-F099-4E22-BA35-0E927F10BB5C}"/>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86582AF-14FB-4E47-9E0C-0562BBB80FDE}"/>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B6D679F-1063-41F6-8BAC-069877BA395C}"/>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6E3123F-EF7A-40EE-B75C-DDFCAEE56C0F}"/>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520F51E-4E53-46E5-8B5C-071A36F7BD75}"/>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EF2A341-4032-4C0C-94A0-E07B5FD6B827}"/>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76332FB-D91C-498D-8989-1C5AEAC1639B}"/>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BA1FACB0-265F-4BE5-8B6C-5DE51897D4B5}"/>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FAB7E2E-FA7D-4E6A-BF0A-FA3B2CAAD660}"/>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22B4E2D-5D00-43E2-9E0B-01EDBC064532}"/>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A3C850A-4897-49F6-AF96-F0D1451CC78B}"/>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EEE9926-5813-4593-A6A2-5452A5B74277}"/>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ABF8A81-BB85-42D9-BF9A-0D326F0BCF00}"/>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2F1D32C-69D8-4239-B839-5097BAE3D6AB}"/>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7813C1E-71A0-495E-835B-25D7FDBE34EF}"/>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FF3CC83-F69E-4CD4-ACAF-305EB740F3F6}"/>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66B0775B-BA70-484C-B02F-EEE38D44E4FD}"/>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B4E1DB2-46B1-4756-880C-C533EBEB2FC6}"/>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7D106A9-64B3-47CB-B75C-D94FCD62DB46}"/>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D056C7F-2270-4638-9495-DF174AEA5977}"/>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4E21A99-213A-4B5D-8E5D-A532BB82A34E}"/>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A965C48-0EC3-44D9-8C46-596B014F506A}"/>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DE2E57A-188D-486F-9524-D34ED589D32C}"/>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4DB89824-8468-4F17-AA72-1E7F3D38E908}"/>
              </a:ext>
            </a:extLst>
          </p:cNvPr>
          <p:cNvSpPr txBox="1"/>
          <p:nvPr/>
        </p:nvSpPr>
        <p:spPr>
          <a:xfrm>
            <a:off x="128391" y="1844836"/>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1" name="Circle: Hollow 110">
            <a:extLst>
              <a:ext uri="{FF2B5EF4-FFF2-40B4-BE49-F238E27FC236}">
                <a16:creationId xmlns:a16="http://schemas.microsoft.com/office/drawing/2014/main" id="{A212A262-3963-4446-BDF4-A9029A564FF4}"/>
              </a:ext>
            </a:extLst>
          </p:cNvPr>
          <p:cNvSpPr/>
          <p:nvPr/>
        </p:nvSpPr>
        <p:spPr>
          <a:xfrm>
            <a:off x="4217959" y="1143692"/>
            <a:ext cx="583891" cy="583891"/>
          </a:xfrm>
          <a:prstGeom prst="donut">
            <a:avLst>
              <a:gd name="adj" fmla="val 14908"/>
            </a:avLst>
          </a:prstGeom>
          <a:solidFill>
            <a:schemeClr val="accent5">
              <a:lumMod val="20000"/>
              <a:lumOff val="80000"/>
            </a:schemeClr>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4" name="Block Arc 113">
            <a:extLst>
              <a:ext uri="{FF2B5EF4-FFF2-40B4-BE49-F238E27FC236}">
                <a16:creationId xmlns:a16="http://schemas.microsoft.com/office/drawing/2014/main" id="{1D15F266-4BD9-4A0F-96AF-39F0D708C00C}"/>
              </a:ext>
            </a:extLst>
          </p:cNvPr>
          <p:cNvSpPr/>
          <p:nvPr/>
        </p:nvSpPr>
        <p:spPr>
          <a:xfrm rot="5400000">
            <a:off x="4214127" y="1143654"/>
            <a:ext cx="583892" cy="583892"/>
          </a:xfrm>
          <a:prstGeom prst="blockArc">
            <a:avLst>
              <a:gd name="adj1" fmla="val 10856530"/>
              <a:gd name="adj2" fmla="val 18241780"/>
              <a:gd name="adj3" fmla="val 13704"/>
            </a:avLst>
          </a:prstGeom>
          <a:solidFill>
            <a:schemeClr val="accent5"/>
          </a:solid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4492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7" name="Rectangle: Rounded Corners 116">
            <a:extLst>
              <a:ext uri="{FF2B5EF4-FFF2-40B4-BE49-F238E27FC236}">
                <a16:creationId xmlns:a16="http://schemas.microsoft.com/office/drawing/2014/main" id="{423E28C9-40A1-4931-BE94-CEECBF67503C}"/>
              </a:ext>
            </a:extLst>
          </p:cNvPr>
          <p:cNvSpPr/>
          <p:nvPr/>
        </p:nvSpPr>
        <p:spPr>
          <a:xfrm>
            <a:off x="2000404" y="1867129"/>
            <a:ext cx="878382" cy="26285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18" name="Rectangle: Rounded Corners 117">
            <a:extLst>
              <a:ext uri="{FF2B5EF4-FFF2-40B4-BE49-F238E27FC236}">
                <a16:creationId xmlns:a16="http://schemas.microsoft.com/office/drawing/2014/main" id="{C8D03D77-01FA-4884-B0F1-4E1BCEB0FB84}"/>
              </a:ext>
            </a:extLst>
          </p:cNvPr>
          <p:cNvSpPr/>
          <p:nvPr/>
        </p:nvSpPr>
        <p:spPr>
          <a:xfrm>
            <a:off x="2001565" y="2326055"/>
            <a:ext cx="813396" cy="26219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19" name="Rectangle: Rounded Corners 118">
            <a:extLst>
              <a:ext uri="{FF2B5EF4-FFF2-40B4-BE49-F238E27FC236}">
                <a16:creationId xmlns:a16="http://schemas.microsoft.com/office/drawing/2014/main" id="{9FED28FB-C4F9-45D6-B0D5-5D94F86C3F58}"/>
              </a:ext>
            </a:extLst>
          </p:cNvPr>
          <p:cNvSpPr/>
          <p:nvPr/>
        </p:nvSpPr>
        <p:spPr>
          <a:xfrm>
            <a:off x="3675140" y="1914839"/>
            <a:ext cx="506709" cy="16739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20" name="Rectangle: Rounded Corners 119">
            <a:extLst>
              <a:ext uri="{FF2B5EF4-FFF2-40B4-BE49-F238E27FC236}">
                <a16:creationId xmlns:a16="http://schemas.microsoft.com/office/drawing/2014/main" id="{7B1D7666-2A38-440D-B1E9-F3F107851310}"/>
              </a:ext>
            </a:extLst>
          </p:cNvPr>
          <p:cNvSpPr/>
          <p:nvPr/>
        </p:nvSpPr>
        <p:spPr>
          <a:xfrm>
            <a:off x="5133695" y="1914839"/>
            <a:ext cx="506709" cy="16739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21" name="Rectangle: Rounded Corners 120">
            <a:extLst>
              <a:ext uri="{FF2B5EF4-FFF2-40B4-BE49-F238E27FC236}">
                <a16:creationId xmlns:a16="http://schemas.microsoft.com/office/drawing/2014/main" id="{B160BF47-B1C3-4848-BB18-8A154478FC8D}"/>
              </a:ext>
            </a:extLst>
          </p:cNvPr>
          <p:cNvSpPr/>
          <p:nvPr/>
        </p:nvSpPr>
        <p:spPr>
          <a:xfrm>
            <a:off x="5884829" y="1914839"/>
            <a:ext cx="636903" cy="16739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22" name="Rectangle: Rounded Corners 121">
            <a:extLst>
              <a:ext uri="{FF2B5EF4-FFF2-40B4-BE49-F238E27FC236}">
                <a16:creationId xmlns:a16="http://schemas.microsoft.com/office/drawing/2014/main" id="{39370387-C402-4DFA-975C-CEF7EDD386ED}"/>
              </a:ext>
            </a:extLst>
          </p:cNvPr>
          <p:cNvSpPr/>
          <p:nvPr/>
        </p:nvSpPr>
        <p:spPr>
          <a:xfrm>
            <a:off x="4583112" y="2381603"/>
            <a:ext cx="1111464" cy="16493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23" name="Rectangle: Rounded Corners 122">
            <a:extLst>
              <a:ext uri="{FF2B5EF4-FFF2-40B4-BE49-F238E27FC236}">
                <a16:creationId xmlns:a16="http://schemas.microsoft.com/office/drawing/2014/main" id="{606CBEEE-0E98-4BC1-A9D5-767526AB6BC3}"/>
              </a:ext>
            </a:extLst>
          </p:cNvPr>
          <p:cNvSpPr/>
          <p:nvPr/>
        </p:nvSpPr>
        <p:spPr>
          <a:xfrm>
            <a:off x="5794286" y="2381391"/>
            <a:ext cx="555072" cy="16739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24" name="Oval 123">
            <a:extLst>
              <a:ext uri="{FF2B5EF4-FFF2-40B4-BE49-F238E27FC236}">
                <a16:creationId xmlns:a16="http://schemas.microsoft.com/office/drawing/2014/main" id="{7C15714E-9755-49BC-8744-4F221A4B9948}"/>
              </a:ext>
            </a:extLst>
          </p:cNvPr>
          <p:cNvSpPr/>
          <p:nvPr/>
        </p:nvSpPr>
        <p:spPr>
          <a:xfrm>
            <a:off x="8373989" y="1946857"/>
            <a:ext cx="151886" cy="15188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E9F89E57-6F7D-4E0D-A713-2EA04DEC7F47}"/>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D2FFF466-FF0D-44EE-B29E-CF5A7C979550}"/>
              </a:ext>
            </a:extLst>
          </p:cNvPr>
          <p:cNvSpPr/>
          <p:nvPr/>
        </p:nvSpPr>
        <p:spPr>
          <a:xfrm>
            <a:off x="9625473" y="1943430"/>
            <a:ext cx="151886" cy="15188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0CB5642-22E9-4292-9F86-EC359DA7AEEC}"/>
              </a:ext>
            </a:extLst>
          </p:cNvPr>
          <p:cNvSpPr/>
          <p:nvPr/>
        </p:nvSpPr>
        <p:spPr>
          <a:xfrm>
            <a:off x="9648892" y="2429166"/>
            <a:ext cx="115464" cy="115464"/>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7C27CD4A-F444-4247-8F77-1388DD66C16D}"/>
              </a:ext>
            </a:extLst>
          </p:cNvPr>
          <p:cNvSpPr/>
          <p:nvPr/>
        </p:nvSpPr>
        <p:spPr>
          <a:xfrm>
            <a:off x="10832268" y="2419107"/>
            <a:ext cx="111225" cy="111225"/>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5B0CF8CB-FB1D-495A-BF07-F1AD223454B0}"/>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EB8AD99-DFD2-4B94-B20E-7D72D65B55EB}"/>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E6D5A639-89CD-49B0-AAFA-3206985FD05C}"/>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Arrow: Chevron 135">
            <a:extLst>
              <a:ext uri="{FF2B5EF4-FFF2-40B4-BE49-F238E27FC236}">
                <a16:creationId xmlns:a16="http://schemas.microsoft.com/office/drawing/2014/main" id="{6645F4F7-4C0E-4A8D-9B5E-9E336E181CB5}"/>
              </a:ext>
            </a:extLst>
          </p:cNvPr>
          <p:cNvSpPr/>
          <p:nvPr/>
        </p:nvSpPr>
        <p:spPr>
          <a:xfrm>
            <a:off x="109227" y="747229"/>
            <a:ext cx="153021" cy="182880"/>
          </a:xfrm>
          <a:prstGeom prst="chevr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37" name="TextBox 136">
            <a:extLst>
              <a:ext uri="{FF2B5EF4-FFF2-40B4-BE49-F238E27FC236}">
                <a16:creationId xmlns:a16="http://schemas.microsoft.com/office/drawing/2014/main" id="{11146E6C-DA35-4D29-AFAD-AC53F3CCB101}"/>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138" name="TextBox 137">
            <a:extLst>
              <a:ext uri="{FF2B5EF4-FFF2-40B4-BE49-F238E27FC236}">
                <a16:creationId xmlns:a16="http://schemas.microsoft.com/office/drawing/2014/main" id="{686253BF-9BD4-4E5A-BD34-1C636CCCEC82}"/>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139" name="TextBox 138">
            <a:extLst>
              <a:ext uri="{FF2B5EF4-FFF2-40B4-BE49-F238E27FC236}">
                <a16:creationId xmlns:a16="http://schemas.microsoft.com/office/drawing/2014/main" id="{B5B4F577-6066-4F23-BE2C-A6438B23ED3D}"/>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140" name="TextBox 139">
            <a:extLst>
              <a:ext uri="{FF2B5EF4-FFF2-40B4-BE49-F238E27FC236}">
                <a16:creationId xmlns:a16="http://schemas.microsoft.com/office/drawing/2014/main" id="{F5B4BF9F-C2E3-4F6E-B40B-FA942F46C85C}"/>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141" name="TextBox 140">
            <a:extLst>
              <a:ext uri="{FF2B5EF4-FFF2-40B4-BE49-F238E27FC236}">
                <a16:creationId xmlns:a16="http://schemas.microsoft.com/office/drawing/2014/main" id="{3D425FEC-FE43-4D36-922F-8951CDBC6B2A}"/>
              </a:ext>
            </a:extLst>
          </p:cNvPr>
          <p:cNvSpPr txBox="1"/>
          <p:nvPr/>
        </p:nvSpPr>
        <p:spPr>
          <a:xfrm rot="-3960000">
            <a:off x="10934590" y="1366378"/>
            <a:ext cx="853119" cy="246221"/>
          </a:xfrm>
          <a:prstGeom prst="rect">
            <a:avLst/>
          </a:prstGeom>
          <a:noFill/>
        </p:spPr>
        <p:txBody>
          <a:bodyPr wrap="none" rtlCol="0">
            <a:spAutoFit/>
          </a:bodyPr>
          <a:lstStyle/>
          <a:p>
            <a:r>
              <a:rPr lang="en-US" sz="1000" dirty="0"/>
              <a:t>Appreciation</a:t>
            </a:r>
          </a:p>
        </p:txBody>
      </p:sp>
      <p:sp>
        <p:nvSpPr>
          <p:cNvPr id="142" name="TextBox 141">
            <a:extLst>
              <a:ext uri="{FF2B5EF4-FFF2-40B4-BE49-F238E27FC236}">
                <a16:creationId xmlns:a16="http://schemas.microsoft.com/office/drawing/2014/main" id="{DFF2EFAE-4125-4D42-AB10-0DD444031E6D}"/>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143" name="TextBox 142">
            <a:extLst>
              <a:ext uri="{FF2B5EF4-FFF2-40B4-BE49-F238E27FC236}">
                <a16:creationId xmlns:a16="http://schemas.microsoft.com/office/drawing/2014/main" id="{2228BDFB-FAE3-4B5D-BB09-B9F3BCCD7CA4}"/>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144" name="TextBox 143">
            <a:extLst>
              <a:ext uri="{FF2B5EF4-FFF2-40B4-BE49-F238E27FC236}">
                <a16:creationId xmlns:a16="http://schemas.microsoft.com/office/drawing/2014/main" id="{1C89E988-28B3-425B-87DE-67CED47EA258}"/>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145" name="TextBox 144">
            <a:extLst>
              <a:ext uri="{FF2B5EF4-FFF2-40B4-BE49-F238E27FC236}">
                <a16:creationId xmlns:a16="http://schemas.microsoft.com/office/drawing/2014/main" id="{6A983826-0ABD-4207-A579-BCA2D4EE15E9}"/>
              </a:ext>
            </a:extLst>
          </p:cNvPr>
          <p:cNvSpPr txBox="1"/>
          <p:nvPr/>
        </p:nvSpPr>
        <p:spPr>
          <a:xfrm rot="-3960000">
            <a:off x="9785159" y="1369343"/>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272452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fade">
                                      <p:cBhvr>
                                        <p:cTn id="13" dur="500"/>
                                        <p:tgtEl>
                                          <p:spTgt spid="1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fade">
                                      <p:cBhvr>
                                        <p:cTn id="16" dur="500"/>
                                        <p:tgtEl>
                                          <p:spTgt spid="1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500"/>
                                        <p:tgtEl>
                                          <p:spTgt spid="1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500"/>
                                        <p:tgtEl>
                                          <p:spTgt spid="1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
                                        </p:tgtEl>
                                        <p:attrNameLst>
                                          <p:attrName>style.visibility</p:attrName>
                                        </p:attrNameLst>
                                      </p:cBhvr>
                                      <p:to>
                                        <p:strVal val="visible"/>
                                      </p:to>
                                    </p:set>
                                    <p:animEffect transition="in" filter="fade">
                                      <p:cBhvr>
                                        <p:cTn id="25" dur="500"/>
                                        <p:tgtEl>
                                          <p:spTgt spid="1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fade">
                                      <p:cBhvr>
                                        <p:cTn id="28" dur="500"/>
                                        <p:tgtEl>
                                          <p:spTgt spid="1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fade">
                                      <p:cBhvr>
                                        <p:cTn id="31" dur="500"/>
                                        <p:tgtEl>
                                          <p:spTgt spid="1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1"/>
                                        </p:tgtEl>
                                        <p:attrNameLst>
                                          <p:attrName>style.visibility</p:attrName>
                                        </p:attrNameLst>
                                      </p:cBhvr>
                                      <p:to>
                                        <p:strVal val="visible"/>
                                      </p:to>
                                    </p:set>
                                    <p:animEffect transition="in" filter="fade">
                                      <p:cBhvr>
                                        <p:cTn id="34" dur="500"/>
                                        <p:tgtEl>
                                          <p:spTgt spid="1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1" grpId="0" animBg="1"/>
      <p:bldP spid="122" grpId="0" animBg="1"/>
      <p:bldP spid="123" grpId="0" animBg="1"/>
      <p:bldP spid="124" grpId="0" animBg="1"/>
      <p:bldP spid="130" grpId="0" animBg="1"/>
      <p:bldP spid="131" grpId="0" animBg="1"/>
      <p:bldP spid="1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353742" y="134053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419739" y="134788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610556" y="145456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614973" y="190583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1018290" y="236582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91127" y="279936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85188" y="322537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527343" y="2298431"/>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93559" y="2729870"/>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89539" y="316130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97" name="TextBox 96">
            <a:extLst>
              <a:ext uri="{FF2B5EF4-FFF2-40B4-BE49-F238E27FC236}">
                <a16:creationId xmlns:a16="http://schemas.microsoft.com/office/drawing/2014/main" id="{4DB89824-8468-4F17-AA72-1E7F3D38E908}"/>
              </a:ext>
            </a:extLst>
          </p:cNvPr>
          <p:cNvSpPr txBox="1"/>
          <p:nvPr/>
        </p:nvSpPr>
        <p:spPr>
          <a:xfrm>
            <a:off x="128391" y="1844836"/>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1" name="Circle: Hollow 110">
            <a:extLst>
              <a:ext uri="{FF2B5EF4-FFF2-40B4-BE49-F238E27FC236}">
                <a16:creationId xmlns:a16="http://schemas.microsoft.com/office/drawing/2014/main" id="{A212A262-3963-4446-BDF4-A9029A564FF4}"/>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4" name="Block Arc 113">
            <a:extLst>
              <a:ext uri="{FF2B5EF4-FFF2-40B4-BE49-F238E27FC236}">
                <a16:creationId xmlns:a16="http://schemas.microsoft.com/office/drawing/2014/main" id="{1D15F266-4BD9-4A0F-96AF-39F0D708C00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56828" y="1135100"/>
            <a:ext cx="577532" cy="577532"/>
          </a:xfrm>
          <a:prstGeom prst="blockArc">
            <a:avLst>
              <a:gd name="adj1" fmla="val 10856530"/>
              <a:gd name="adj2" fmla="val 3329698"/>
              <a:gd name="adj3" fmla="val 12455"/>
            </a:avLst>
          </a:prstGeom>
          <a:solidFill>
            <a:schemeClr val="accent2"/>
          </a:solid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857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58" name="Rectangle: Rounded Corners 157">
            <a:extLst>
              <a:ext uri="{FF2B5EF4-FFF2-40B4-BE49-F238E27FC236}">
                <a16:creationId xmlns:a16="http://schemas.microsoft.com/office/drawing/2014/main" id="{CC33975F-E68A-4753-8840-6286C94C73FA}"/>
              </a:ext>
            </a:extLst>
          </p:cNvPr>
          <p:cNvSpPr/>
          <p:nvPr/>
        </p:nvSpPr>
        <p:spPr>
          <a:xfrm>
            <a:off x="2000404" y="1867129"/>
            <a:ext cx="1095024" cy="26945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59" name="Rectangle: Rounded Corners 158">
            <a:extLst>
              <a:ext uri="{FF2B5EF4-FFF2-40B4-BE49-F238E27FC236}">
                <a16:creationId xmlns:a16="http://schemas.microsoft.com/office/drawing/2014/main" id="{D8123CA0-B77A-483D-8C23-6000F4AD0B38}"/>
              </a:ext>
            </a:extLst>
          </p:cNvPr>
          <p:cNvSpPr/>
          <p:nvPr/>
        </p:nvSpPr>
        <p:spPr>
          <a:xfrm>
            <a:off x="2001565" y="2326055"/>
            <a:ext cx="813396" cy="26219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60" name="Rectangle: Rounded Corners 159">
            <a:extLst>
              <a:ext uri="{FF2B5EF4-FFF2-40B4-BE49-F238E27FC236}">
                <a16:creationId xmlns:a16="http://schemas.microsoft.com/office/drawing/2014/main" id="{6F8981E0-25B0-4426-A0B8-BD57BF648828}"/>
              </a:ext>
            </a:extLst>
          </p:cNvPr>
          <p:cNvSpPr/>
          <p:nvPr/>
        </p:nvSpPr>
        <p:spPr>
          <a:xfrm>
            <a:off x="3675140" y="1914838"/>
            <a:ext cx="587130" cy="17387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61" name="Rectangle: Rounded Corners 160">
            <a:extLst>
              <a:ext uri="{FF2B5EF4-FFF2-40B4-BE49-F238E27FC236}">
                <a16:creationId xmlns:a16="http://schemas.microsoft.com/office/drawing/2014/main" id="{32B3ED1B-7AFB-4033-B024-7793685D7152}"/>
              </a:ext>
            </a:extLst>
          </p:cNvPr>
          <p:cNvSpPr/>
          <p:nvPr/>
        </p:nvSpPr>
        <p:spPr>
          <a:xfrm>
            <a:off x="5133695" y="1908351"/>
            <a:ext cx="644362" cy="17387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62" name="Rectangle: Rounded Corners 161">
            <a:extLst>
              <a:ext uri="{FF2B5EF4-FFF2-40B4-BE49-F238E27FC236}">
                <a16:creationId xmlns:a16="http://schemas.microsoft.com/office/drawing/2014/main" id="{B3B12DE6-90F4-4EDE-BEBD-EAE3AA29806E}"/>
              </a:ext>
            </a:extLst>
          </p:cNvPr>
          <p:cNvSpPr/>
          <p:nvPr/>
        </p:nvSpPr>
        <p:spPr>
          <a:xfrm>
            <a:off x="5884829" y="1914839"/>
            <a:ext cx="636903" cy="16739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63" name="Rectangle: Rounded Corners 162">
            <a:extLst>
              <a:ext uri="{FF2B5EF4-FFF2-40B4-BE49-F238E27FC236}">
                <a16:creationId xmlns:a16="http://schemas.microsoft.com/office/drawing/2014/main" id="{D76E4527-BB57-421D-9F6E-5FD26B513CE0}"/>
              </a:ext>
            </a:extLst>
          </p:cNvPr>
          <p:cNvSpPr/>
          <p:nvPr/>
        </p:nvSpPr>
        <p:spPr>
          <a:xfrm>
            <a:off x="4583112" y="2381603"/>
            <a:ext cx="1111464" cy="16493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64" name="Rectangle: Rounded Corners 163">
            <a:extLst>
              <a:ext uri="{FF2B5EF4-FFF2-40B4-BE49-F238E27FC236}">
                <a16:creationId xmlns:a16="http://schemas.microsoft.com/office/drawing/2014/main" id="{F64D92C6-11F5-42C4-BB6A-EE5CA44D461C}"/>
              </a:ext>
            </a:extLst>
          </p:cNvPr>
          <p:cNvSpPr/>
          <p:nvPr/>
        </p:nvSpPr>
        <p:spPr>
          <a:xfrm>
            <a:off x="5794286" y="2381391"/>
            <a:ext cx="555072" cy="16739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65" name="Oval 164">
            <a:extLst>
              <a:ext uri="{FF2B5EF4-FFF2-40B4-BE49-F238E27FC236}">
                <a16:creationId xmlns:a16="http://schemas.microsoft.com/office/drawing/2014/main" id="{71F16F6F-33D0-4906-90F7-686A6512AF15}"/>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499F177-EF59-4B44-BC20-B080D87C29C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497A0B1-133C-44E4-BBB0-2893C962738B}"/>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CA5A28E0-53F4-4E56-9B3C-D005906CF36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D3972AE2-BED4-477A-960D-A99FCC02ACF6}"/>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C55750D-8869-4583-893C-A1A9C79957A5}"/>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63E6A94C-27AD-413B-9288-2F6D8D8D518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B4758E0A-45D8-444D-B0C0-51BADB4DF0FA}"/>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C6DAEFF-50E7-496C-BBD4-E7C2CBAC279A}"/>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1677505C-42B5-4F46-B785-3B8BB47EB65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EBBBB57-4052-40FB-B606-0C82744495FF}"/>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AE80FC51-6CFA-4B11-ACCB-ED0BACA2E6E7}"/>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F67F2232-07EB-4864-8438-46EB9BAA07A3}"/>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8C4285C-5B6F-4487-B1B1-DD9CA5FAD9C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FA13F841-0B49-47BE-AB2D-1EC55C643B7C}"/>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2A4E6D0F-9308-49B3-AD6C-CF683E32B058}"/>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F76CDA07-E7C3-4A7F-B447-E8373B1B956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42B4FE9-0AF2-44BA-929E-EFF5231CB7EB}"/>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636AA639-70AD-4F5A-8621-A2F5F972B01D}"/>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FC7102A-EAF0-4BF2-9A4D-BB690F361CA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55464BCC-96E6-49EA-B902-5293325CE236}"/>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7214B5E-6E7F-404F-8FB1-D0EC4B8B03FE}"/>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2CEA9AE0-ABBB-41E7-AF42-6ED6D5235507}"/>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6C8B391A-8750-4D05-B7C9-9C5636D0E3BD}"/>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78D80BE-A3B6-4218-A0C7-B97D8618684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ED299083-DD62-418C-B999-695C4C6C52EC}"/>
              </a:ext>
            </a:extLst>
          </p:cNvPr>
          <p:cNvSpPr/>
          <p:nvPr/>
        </p:nvSpPr>
        <p:spPr>
          <a:xfrm>
            <a:off x="8373989" y="1946857"/>
            <a:ext cx="151886" cy="15188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D684013-CA65-4688-94A0-27CDC5D499EE}"/>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14D71E2D-4219-44D8-BF67-B017A7842BFC}"/>
              </a:ext>
            </a:extLst>
          </p:cNvPr>
          <p:cNvSpPr/>
          <p:nvPr/>
        </p:nvSpPr>
        <p:spPr>
          <a:xfrm>
            <a:off x="9625473" y="1943430"/>
            <a:ext cx="151886" cy="15188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DB35044-FDDB-45A6-85A9-C7CCD338C9CC}"/>
              </a:ext>
            </a:extLst>
          </p:cNvPr>
          <p:cNvSpPr/>
          <p:nvPr/>
        </p:nvSpPr>
        <p:spPr>
          <a:xfrm>
            <a:off x="9648892" y="2429166"/>
            <a:ext cx="115464" cy="11546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0C4A533-B90E-460C-829A-3032A2450DBA}"/>
              </a:ext>
            </a:extLst>
          </p:cNvPr>
          <p:cNvSpPr/>
          <p:nvPr/>
        </p:nvSpPr>
        <p:spPr>
          <a:xfrm>
            <a:off x="10832268" y="2419107"/>
            <a:ext cx="111225" cy="11122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375098C-D24F-45DA-A925-2773E034CD5F}"/>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1DB374EC-EFF5-4813-AE10-3346A6076737}"/>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6C95754F-9463-4648-9B96-B7406430E89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8" name="Arrow: Chevron 197">
            <a:extLst>
              <a:ext uri="{FF2B5EF4-FFF2-40B4-BE49-F238E27FC236}">
                <a16:creationId xmlns:a16="http://schemas.microsoft.com/office/drawing/2014/main" id="{90F0EF3A-4C2F-40BA-9F5A-F5037AE2744B}"/>
              </a:ext>
            </a:extLst>
          </p:cNvPr>
          <p:cNvSpPr/>
          <p:nvPr/>
        </p:nvSpPr>
        <p:spPr>
          <a:xfrm>
            <a:off x="109227" y="747229"/>
            <a:ext cx="153021" cy="182880"/>
          </a:xfrm>
          <a:prstGeom prst="chevr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99" name="TextBox 198">
            <a:extLst>
              <a:ext uri="{FF2B5EF4-FFF2-40B4-BE49-F238E27FC236}">
                <a16:creationId xmlns:a16="http://schemas.microsoft.com/office/drawing/2014/main" id="{F2FA577A-53F5-43C1-867A-16493DB59ECB}"/>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200" name="TextBox 199">
            <a:extLst>
              <a:ext uri="{FF2B5EF4-FFF2-40B4-BE49-F238E27FC236}">
                <a16:creationId xmlns:a16="http://schemas.microsoft.com/office/drawing/2014/main" id="{AE08D43C-AC05-4C2F-8FC2-75C6D8774E50}"/>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201" name="TextBox 200">
            <a:extLst>
              <a:ext uri="{FF2B5EF4-FFF2-40B4-BE49-F238E27FC236}">
                <a16:creationId xmlns:a16="http://schemas.microsoft.com/office/drawing/2014/main" id="{C01024A4-C633-455E-B4EC-07C7BA3AA465}"/>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202" name="TextBox 201">
            <a:extLst>
              <a:ext uri="{FF2B5EF4-FFF2-40B4-BE49-F238E27FC236}">
                <a16:creationId xmlns:a16="http://schemas.microsoft.com/office/drawing/2014/main" id="{A1D3E077-2B37-4E19-B106-21EE3C370B6F}"/>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203" name="TextBox 202">
            <a:extLst>
              <a:ext uri="{FF2B5EF4-FFF2-40B4-BE49-F238E27FC236}">
                <a16:creationId xmlns:a16="http://schemas.microsoft.com/office/drawing/2014/main" id="{58BF18C0-C69F-449A-B58E-4B62B6687652}"/>
              </a:ext>
            </a:extLst>
          </p:cNvPr>
          <p:cNvSpPr txBox="1"/>
          <p:nvPr/>
        </p:nvSpPr>
        <p:spPr>
          <a:xfrm rot="-3960000">
            <a:off x="10934590" y="1366378"/>
            <a:ext cx="853119" cy="246221"/>
          </a:xfrm>
          <a:prstGeom prst="rect">
            <a:avLst/>
          </a:prstGeom>
          <a:noFill/>
        </p:spPr>
        <p:txBody>
          <a:bodyPr wrap="none" rtlCol="0">
            <a:spAutoFit/>
          </a:bodyPr>
          <a:lstStyle/>
          <a:p>
            <a:r>
              <a:rPr lang="en-US" sz="1000" dirty="0"/>
              <a:t>Appreciation</a:t>
            </a:r>
          </a:p>
        </p:txBody>
      </p:sp>
      <p:sp>
        <p:nvSpPr>
          <p:cNvPr id="204" name="TextBox 203">
            <a:extLst>
              <a:ext uri="{FF2B5EF4-FFF2-40B4-BE49-F238E27FC236}">
                <a16:creationId xmlns:a16="http://schemas.microsoft.com/office/drawing/2014/main" id="{3630A769-E968-4925-BE3C-2F29EBF08130}"/>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205" name="TextBox 204">
            <a:extLst>
              <a:ext uri="{FF2B5EF4-FFF2-40B4-BE49-F238E27FC236}">
                <a16:creationId xmlns:a16="http://schemas.microsoft.com/office/drawing/2014/main" id="{95DBD4BC-A3EC-4175-B8E5-61829190BE57}"/>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206" name="TextBox 205">
            <a:extLst>
              <a:ext uri="{FF2B5EF4-FFF2-40B4-BE49-F238E27FC236}">
                <a16:creationId xmlns:a16="http://schemas.microsoft.com/office/drawing/2014/main" id="{C64B9A68-7315-455F-BC11-A3CF3494C600}"/>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207" name="TextBox 206">
            <a:extLst>
              <a:ext uri="{FF2B5EF4-FFF2-40B4-BE49-F238E27FC236}">
                <a16:creationId xmlns:a16="http://schemas.microsoft.com/office/drawing/2014/main" id="{48ED4A4D-1C3A-40AA-8F8E-817913BBF539}"/>
              </a:ext>
            </a:extLst>
          </p:cNvPr>
          <p:cNvSpPr txBox="1"/>
          <p:nvPr/>
        </p:nvSpPr>
        <p:spPr>
          <a:xfrm rot="-3960000">
            <a:off x="9785159" y="1369343"/>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23692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500"/>
                                        <p:tgtEl>
                                          <p:spTgt spid="1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0"/>
                                        </p:tgtEl>
                                        <p:attrNameLst>
                                          <p:attrName>style.visibility</p:attrName>
                                        </p:attrNameLst>
                                      </p:cBhvr>
                                      <p:to>
                                        <p:strVal val="visible"/>
                                      </p:to>
                                    </p:set>
                                    <p:animEffect transition="in" filter="fade">
                                      <p:cBhvr>
                                        <p:cTn id="13" dur="500"/>
                                        <p:tgtEl>
                                          <p:spTgt spid="1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fade">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2"/>
                                        </p:tgtEl>
                                        <p:attrNameLst>
                                          <p:attrName>style.visibility</p:attrName>
                                        </p:attrNameLst>
                                      </p:cBhvr>
                                      <p:to>
                                        <p:strVal val="visible"/>
                                      </p:to>
                                    </p:set>
                                    <p:animEffect transition="in" filter="fade">
                                      <p:cBhvr>
                                        <p:cTn id="22" dur="500"/>
                                        <p:tgtEl>
                                          <p:spTgt spid="1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4"/>
                                        </p:tgtEl>
                                        <p:attrNameLst>
                                          <p:attrName>style.visibility</p:attrName>
                                        </p:attrNameLst>
                                      </p:cBhvr>
                                      <p:to>
                                        <p:strVal val="visible"/>
                                      </p:to>
                                    </p:set>
                                    <p:animEffect transition="in" filter="fade">
                                      <p:cBhvr>
                                        <p:cTn id="25" dur="500"/>
                                        <p:tgtEl>
                                          <p:spTgt spid="1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0"/>
                                        </p:tgtEl>
                                        <p:attrNameLst>
                                          <p:attrName>style.visibility</p:attrName>
                                        </p:attrNameLst>
                                      </p:cBhvr>
                                      <p:to>
                                        <p:strVal val="visible"/>
                                      </p:to>
                                    </p:set>
                                    <p:animEffect transition="in" filter="fade">
                                      <p:cBhvr>
                                        <p:cTn id="28" dur="500"/>
                                        <p:tgtEl>
                                          <p:spTgt spid="1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2"/>
                                        </p:tgtEl>
                                        <p:attrNameLst>
                                          <p:attrName>style.visibility</p:attrName>
                                        </p:attrNameLst>
                                      </p:cBhvr>
                                      <p:to>
                                        <p:strVal val="visible"/>
                                      </p:to>
                                    </p:set>
                                    <p:animEffect transition="in" filter="fade">
                                      <p:cBhvr>
                                        <p:cTn id="31" dur="500"/>
                                        <p:tgtEl>
                                          <p:spTgt spid="19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3"/>
                                        </p:tgtEl>
                                        <p:attrNameLst>
                                          <p:attrName>style.visibility</p:attrName>
                                        </p:attrNameLst>
                                      </p:cBhvr>
                                      <p:to>
                                        <p:strVal val="visible"/>
                                      </p:to>
                                    </p:set>
                                    <p:animEffect transition="in" filter="fade">
                                      <p:cBhvr>
                                        <p:cTn id="34" dur="500"/>
                                        <p:tgtEl>
                                          <p:spTgt spid="19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fade">
                                      <p:cBhvr>
                                        <p:cTn id="37"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animBg="1"/>
      <p:bldP spid="161" grpId="0" animBg="1"/>
      <p:bldP spid="162" grpId="0" animBg="1"/>
      <p:bldP spid="163" grpId="0" animBg="1"/>
      <p:bldP spid="164" grpId="0" animBg="1"/>
      <p:bldP spid="190" grpId="0" animBg="1"/>
      <p:bldP spid="192" grpId="0" animBg="1"/>
      <p:bldP spid="193" grpId="0" animBg="1"/>
      <p:bldP spid="1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353742" y="134053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419739" y="134788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610556" y="145456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614973" y="190583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1018290" y="236582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91127" y="279936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85188" y="322537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527343" y="2298431"/>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93559" y="2729870"/>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89539" y="316130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97" name="TextBox 96">
            <a:extLst>
              <a:ext uri="{FF2B5EF4-FFF2-40B4-BE49-F238E27FC236}">
                <a16:creationId xmlns:a16="http://schemas.microsoft.com/office/drawing/2014/main" id="{4DB89824-8468-4F17-AA72-1E7F3D38E908}"/>
              </a:ext>
            </a:extLst>
          </p:cNvPr>
          <p:cNvSpPr txBox="1"/>
          <p:nvPr/>
        </p:nvSpPr>
        <p:spPr>
          <a:xfrm>
            <a:off x="128391" y="1844836"/>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1" name="Circle: Hollow 110">
            <a:extLst>
              <a:ext uri="{FF2B5EF4-FFF2-40B4-BE49-F238E27FC236}">
                <a16:creationId xmlns:a16="http://schemas.microsoft.com/office/drawing/2014/main" id="{A212A262-3963-4446-BDF4-A9029A564FF4}"/>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4" name="Block Arc 113">
            <a:extLst>
              <a:ext uri="{FF2B5EF4-FFF2-40B4-BE49-F238E27FC236}">
                <a16:creationId xmlns:a16="http://schemas.microsoft.com/office/drawing/2014/main" id="{1D15F266-4BD9-4A0F-96AF-39F0D708C00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196885"/>
              <a:gd name="adj3" fmla="val 16438"/>
            </a:avLst>
          </a:prstGeom>
          <a:solidFill>
            <a:schemeClr val="accent6"/>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1CF4E825-2067-49D7-B69C-9B31EB43BA3E}"/>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F5B1069A-0CA4-490A-89B1-D0B857466EA1}"/>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874E2E21-48A3-4999-A27A-B166B70B75D1}"/>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3EF0CCF-99A5-42F6-B8C0-66DD8DDABEF3}"/>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F722604-983B-4C05-81EE-8F13240F3802}"/>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BC6E300B-F549-485A-9CF8-988ABA5FB83F}"/>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B5545EC-19A9-46B4-9953-A9EA9854EC87}"/>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2A2CAD5-5B00-4E25-BEBB-C9C42D36F45A}"/>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3DA3717-CCEA-45B1-8C9F-FE811F3EC97C}"/>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E81C688F-4F06-4E3B-993B-0B2CFA66531C}"/>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AB4637A-C43B-4D9E-BC8B-B3F1A4EC7B60}"/>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43025F5A-D77F-4CA8-B1F2-69466835958F}"/>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6098E59A-8106-4C1E-B12C-F346C84FCCB6}"/>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355E1603-5583-4596-A18B-0C4D877B7198}"/>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31CF5A3-36DF-4A55-948F-577FA3523FAB}"/>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BBA3F0E-2A4F-40EA-9CEB-F5B81F01C9A8}"/>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7100273A-D68D-4336-9A81-9023FB760A9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D41225F9-6DBE-4591-9666-E50668A3F9A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8007C4A6-BA93-4366-B8A4-B607BCFBD8B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DDA8CAB0-99A6-4182-BE18-253C80107D9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DA71987C-E449-41DD-9AA4-55467A3883D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317FC5C8-0243-4141-B2D4-D85BAD7BBED7}"/>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9FF412AA-E840-48F9-B73F-FF8E121CC466}"/>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66B0D5AC-3EA4-46FC-9000-B2CA4AF3D17A}"/>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CAE835D0-F1E9-46E2-BF03-C473D9430A4D}"/>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57C69033-F9D8-4A23-ACA7-AF9122F17D26}"/>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B0420863-F9F9-44DB-AF3A-4D7264A261A9}"/>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A8DFAB40-9412-45DB-A95B-D0EAF4887BFB}"/>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0C3DE77-EE52-4715-9DC7-A7E6FD37FB80}"/>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Rectangle: Rounded Corners 190">
            <a:extLst>
              <a:ext uri="{FF2B5EF4-FFF2-40B4-BE49-F238E27FC236}">
                <a16:creationId xmlns:a16="http://schemas.microsoft.com/office/drawing/2014/main" id="{1FAD3597-2D90-4B1F-8130-3A251E851199}"/>
              </a:ext>
            </a:extLst>
          </p:cNvPr>
          <p:cNvSpPr/>
          <p:nvPr/>
        </p:nvSpPr>
        <p:spPr>
          <a:xfrm>
            <a:off x="1996627" y="1865982"/>
            <a:ext cx="479826" cy="26285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92" name="Rectangle: Rounded Corners 191">
            <a:extLst>
              <a:ext uri="{FF2B5EF4-FFF2-40B4-BE49-F238E27FC236}">
                <a16:creationId xmlns:a16="http://schemas.microsoft.com/office/drawing/2014/main" id="{0AD239FC-8E5C-4EC1-9280-8C60ABAD5648}"/>
              </a:ext>
            </a:extLst>
          </p:cNvPr>
          <p:cNvSpPr/>
          <p:nvPr/>
        </p:nvSpPr>
        <p:spPr>
          <a:xfrm>
            <a:off x="1997788" y="2324908"/>
            <a:ext cx="345619" cy="26219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93" name="Rectangle: Rounded Corners 192">
            <a:extLst>
              <a:ext uri="{FF2B5EF4-FFF2-40B4-BE49-F238E27FC236}">
                <a16:creationId xmlns:a16="http://schemas.microsoft.com/office/drawing/2014/main" id="{A0A13779-6A0F-4082-B2BD-952F4E3BD2FE}"/>
              </a:ext>
            </a:extLst>
          </p:cNvPr>
          <p:cNvSpPr/>
          <p:nvPr/>
        </p:nvSpPr>
        <p:spPr>
          <a:xfrm>
            <a:off x="3671364" y="1913692"/>
            <a:ext cx="406028" cy="17502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94" name="Rectangle: Rounded Corners 193">
            <a:extLst>
              <a:ext uri="{FF2B5EF4-FFF2-40B4-BE49-F238E27FC236}">
                <a16:creationId xmlns:a16="http://schemas.microsoft.com/office/drawing/2014/main" id="{7D6E1BAC-F46D-4377-8724-A561A5A77FCC}"/>
              </a:ext>
            </a:extLst>
          </p:cNvPr>
          <p:cNvSpPr/>
          <p:nvPr/>
        </p:nvSpPr>
        <p:spPr>
          <a:xfrm>
            <a:off x="5129918" y="1913692"/>
            <a:ext cx="325355" cy="17502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95" name="Rectangle: Rounded Corners 194">
            <a:extLst>
              <a:ext uri="{FF2B5EF4-FFF2-40B4-BE49-F238E27FC236}">
                <a16:creationId xmlns:a16="http://schemas.microsoft.com/office/drawing/2014/main" id="{EA3B6E1F-4EA8-44C3-B1D3-86D286998F9A}"/>
              </a:ext>
            </a:extLst>
          </p:cNvPr>
          <p:cNvSpPr/>
          <p:nvPr/>
        </p:nvSpPr>
        <p:spPr>
          <a:xfrm>
            <a:off x="5881052" y="1913692"/>
            <a:ext cx="402399" cy="17987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96" name="Rectangle: Rounded Corners 195">
            <a:extLst>
              <a:ext uri="{FF2B5EF4-FFF2-40B4-BE49-F238E27FC236}">
                <a16:creationId xmlns:a16="http://schemas.microsoft.com/office/drawing/2014/main" id="{42FC6AD3-8433-451D-8750-40523FB475C7}"/>
              </a:ext>
            </a:extLst>
          </p:cNvPr>
          <p:cNvSpPr/>
          <p:nvPr/>
        </p:nvSpPr>
        <p:spPr>
          <a:xfrm>
            <a:off x="4579335" y="2380456"/>
            <a:ext cx="1111464" cy="16493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97" name="Rectangle: Rounded Corners 196">
            <a:extLst>
              <a:ext uri="{FF2B5EF4-FFF2-40B4-BE49-F238E27FC236}">
                <a16:creationId xmlns:a16="http://schemas.microsoft.com/office/drawing/2014/main" id="{7C11111D-16D6-46C3-A315-A515653A95FC}"/>
              </a:ext>
            </a:extLst>
          </p:cNvPr>
          <p:cNvSpPr/>
          <p:nvPr/>
        </p:nvSpPr>
        <p:spPr>
          <a:xfrm>
            <a:off x="5790509" y="2380244"/>
            <a:ext cx="555072" cy="16739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198" name="Oval 197">
            <a:extLst>
              <a:ext uri="{FF2B5EF4-FFF2-40B4-BE49-F238E27FC236}">
                <a16:creationId xmlns:a16="http://schemas.microsoft.com/office/drawing/2014/main" id="{5C2757FF-6802-4694-B461-204EFFBBBEB8}"/>
              </a:ext>
            </a:extLst>
          </p:cNvPr>
          <p:cNvSpPr/>
          <p:nvPr/>
        </p:nvSpPr>
        <p:spPr>
          <a:xfrm>
            <a:off x="8371884" y="1951122"/>
            <a:ext cx="151886" cy="151886"/>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92C7221-4B63-451D-980B-85F7165E5D38}"/>
              </a:ext>
            </a:extLst>
          </p:cNvPr>
          <p:cNvSpPr/>
          <p:nvPr/>
        </p:nvSpPr>
        <p:spPr>
          <a:xfrm>
            <a:off x="9623261" y="1943430"/>
            <a:ext cx="151886" cy="151886"/>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061E937-96CD-45E7-8B79-F27923294C46}"/>
              </a:ext>
            </a:extLst>
          </p:cNvPr>
          <p:cNvSpPr/>
          <p:nvPr/>
        </p:nvSpPr>
        <p:spPr>
          <a:xfrm>
            <a:off x="9648892" y="2429931"/>
            <a:ext cx="115464" cy="115464"/>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90E191C9-A57E-4ED3-B681-C70998CF5474}"/>
              </a:ext>
            </a:extLst>
          </p:cNvPr>
          <p:cNvSpPr/>
          <p:nvPr/>
        </p:nvSpPr>
        <p:spPr>
          <a:xfrm>
            <a:off x="10832267" y="2416444"/>
            <a:ext cx="111225" cy="111225"/>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Arrow: Chevron 201">
            <a:extLst>
              <a:ext uri="{FF2B5EF4-FFF2-40B4-BE49-F238E27FC236}">
                <a16:creationId xmlns:a16="http://schemas.microsoft.com/office/drawing/2014/main" id="{46EDCE93-B391-4F65-91FD-DA4902FEE6CC}"/>
              </a:ext>
            </a:extLst>
          </p:cNvPr>
          <p:cNvSpPr/>
          <p:nvPr/>
        </p:nvSpPr>
        <p:spPr>
          <a:xfrm>
            <a:off x="109227" y="747229"/>
            <a:ext cx="153021" cy="182880"/>
          </a:xfrm>
          <a:prstGeom prst="chevr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204" name="TextBox 203">
            <a:extLst>
              <a:ext uri="{FF2B5EF4-FFF2-40B4-BE49-F238E27FC236}">
                <a16:creationId xmlns:a16="http://schemas.microsoft.com/office/drawing/2014/main" id="{C41D3767-D981-490F-82DC-211FB594B467}"/>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205" name="TextBox 204">
            <a:extLst>
              <a:ext uri="{FF2B5EF4-FFF2-40B4-BE49-F238E27FC236}">
                <a16:creationId xmlns:a16="http://schemas.microsoft.com/office/drawing/2014/main" id="{A2364613-A9E0-42C4-B6F1-DEC340009A6E}"/>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206" name="TextBox 205">
            <a:extLst>
              <a:ext uri="{FF2B5EF4-FFF2-40B4-BE49-F238E27FC236}">
                <a16:creationId xmlns:a16="http://schemas.microsoft.com/office/drawing/2014/main" id="{376F982F-8448-4A0C-B8D4-31CA768CC805}"/>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207" name="TextBox 206">
            <a:extLst>
              <a:ext uri="{FF2B5EF4-FFF2-40B4-BE49-F238E27FC236}">
                <a16:creationId xmlns:a16="http://schemas.microsoft.com/office/drawing/2014/main" id="{C5631143-937D-4E19-BEBE-17DCF122F296}"/>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208" name="TextBox 207">
            <a:extLst>
              <a:ext uri="{FF2B5EF4-FFF2-40B4-BE49-F238E27FC236}">
                <a16:creationId xmlns:a16="http://schemas.microsoft.com/office/drawing/2014/main" id="{09BD5092-2324-4551-87F2-CA658594D7FC}"/>
              </a:ext>
            </a:extLst>
          </p:cNvPr>
          <p:cNvSpPr txBox="1"/>
          <p:nvPr/>
        </p:nvSpPr>
        <p:spPr>
          <a:xfrm rot="-3960000">
            <a:off x="10934590" y="1366378"/>
            <a:ext cx="853119" cy="246221"/>
          </a:xfrm>
          <a:prstGeom prst="rect">
            <a:avLst/>
          </a:prstGeom>
          <a:noFill/>
        </p:spPr>
        <p:txBody>
          <a:bodyPr wrap="none" rtlCol="0">
            <a:spAutoFit/>
          </a:bodyPr>
          <a:lstStyle/>
          <a:p>
            <a:r>
              <a:rPr lang="en-US" sz="1000" dirty="0"/>
              <a:t>Appreciation</a:t>
            </a:r>
          </a:p>
        </p:txBody>
      </p:sp>
      <p:sp>
        <p:nvSpPr>
          <p:cNvPr id="209" name="TextBox 208">
            <a:extLst>
              <a:ext uri="{FF2B5EF4-FFF2-40B4-BE49-F238E27FC236}">
                <a16:creationId xmlns:a16="http://schemas.microsoft.com/office/drawing/2014/main" id="{508EF696-7D68-4A88-B60A-FE1609F2345B}"/>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210" name="TextBox 209">
            <a:extLst>
              <a:ext uri="{FF2B5EF4-FFF2-40B4-BE49-F238E27FC236}">
                <a16:creationId xmlns:a16="http://schemas.microsoft.com/office/drawing/2014/main" id="{D5E81DCE-BAF9-4292-8797-08FDF1C22B56}"/>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211" name="TextBox 210">
            <a:extLst>
              <a:ext uri="{FF2B5EF4-FFF2-40B4-BE49-F238E27FC236}">
                <a16:creationId xmlns:a16="http://schemas.microsoft.com/office/drawing/2014/main" id="{4A67E21A-3BF4-408F-8FFF-4825D7528458}"/>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212" name="TextBox 211">
            <a:extLst>
              <a:ext uri="{FF2B5EF4-FFF2-40B4-BE49-F238E27FC236}">
                <a16:creationId xmlns:a16="http://schemas.microsoft.com/office/drawing/2014/main" id="{3F4DF406-4F61-4C26-82A5-CBC84CF7290F}"/>
              </a:ext>
            </a:extLst>
          </p:cNvPr>
          <p:cNvSpPr txBox="1"/>
          <p:nvPr/>
        </p:nvSpPr>
        <p:spPr>
          <a:xfrm rot="-3960000">
            <a:off x="9785159" y="1369343"/>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284581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500"/>
                                        <p:tgtEl>
                                          <p:spTgt spid="1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3"/>
                                        </p:tgtEl>
                                        <p:attrNameLst>
                                          <p:attrName>style.visibility</p:attrName>
                                        </p:attrNameLst>
                                      </p:cBhvr>
                                      <p:to>
                                        <p:strVal val="visible"/>
                                      </p:to>
                                    </p:set>
                                    <p:animEffect transition="in" filter="fade">
                                      <p:cBhvr>
                                        <p:cTn id="13" dur="500"/>
                                        <p:tgtEl>
                                          <p:spTgt spid="1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
                                        </p:tgtEl>
                                        <p:attrNameLst>
                                          <p:attrName>style.visibility</p:attrName>
                                        </p:attrNameLst>
                                      </p:cBhvr>
                                      <p:to>
                                        <p:strVal val="visible"/>
                                      </p:to>
                                    </p:set>
                                    <p:animEffect transition="in" filter="fade">
                                      <p:cBhvr>
                                        <p:cTn id="16" dur="500"/>
                                        <p:tgtEl>
                                          <p:spTgt spid="1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5"/>
                                        </p:tgtEl>
                                        <p:attrNameLst>
                                          <p:attrName>style.visibility</p:attrName>
                                        </p:attrNameLst>
                                      </p:cBhvr>
                                      <p:to>
                                        <p:strVal val="visible"/>
                                      </p:to>
                                    </p:set>
                                    <p:animEffect transition="in" filter="fade">
                                      <p:cBhvr>
                                        <p:cTn id="19" dur="500"/>
                                        <p:tgtEl>
                                          <p:spTgt spid="1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6"/>
                                        </p:tgtEl>
                                        <p:attrNameLst>
                                          <p:attrName>style.visibility</p:attrName>
                                        </p:attrNameLst>
                                      </p:cBhvr>
                                      <p:to>
                                        <p:strVal val="visible"/>
                                      </p:to>
                                    </p:set>
                                    <p:animEffect transition="in" filter="fade">
                                      <p:cBhvr>
                                        <p:cTn id="22" dur="500"/>
                                        <p:tgtEl>
                                          <p:spTgt spid="19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7"/>
                                        </p:tgtEl>
                                        <p:attrNameLst>
                                          <p:attrName>style.visibility</p:attrName>
                                        </p:attrNameLst>
                                      </p:cBhvr>
                                      <p:to>
                                        <p:strVal val="visible"/>
                                      </p:to>
                                    </p:set>
                                    <p:animEffect transition="in" filter="fade">
                                      <p:cBhvr>
                                        <p:cTn id="25" dur="500"/>
                                        <p:tgtEl>
                                          <p:spTgt spid="19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8"/>
                                        </p:tgtEl>
                                        <p:attrNameLst>
                                          <p:attrName>style.visibility</p:attrName>
                                        </p:attrNameLst>
                                      </p:cBhvr>
                                      <p:to>
                                        <p:strVal val="visible"/>
                                      </p:to>
                                    </p:set>
                                    <p:animEffect transition="in" filter="fade">
                                      <p:cBhvr>
                                        <p:cTn id="28" dur="500"/>
                                        <p:tgtEl>
                                          <p:spTgt spid="19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9"/>
                                        </p:tgtEl>
                                        <p:attrNameLst>
                                          <p:attrName>style.visibility</p:attrName>
                                        </p:attrNameLst>
                                      </p:cBhvr>
                                      <p:to>
                                        <p:strVal val="visible"/>
                                      </p:to>
                                    </p:set>
                                    <p:animEffect transition="in" filter="fade">
                                      <p:cBhvr>
                                        <p:cTn id="31" dur="500"/>
                                        <p:tgtEl>
                                          <p:spTgt spid="19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0"/>
                                        </p:tgtEl>
                                        <p:attrNameLst>
                                          <p:attrName>style.visibility</p:attrName>
                                        </p:attrNameLst>
                                      </p:cBhvr>
                                      <p:to>
                                        <p:strVal val="visible"/>
                                      </p:to>
                                    </p:set>
                                    <p:animEffect transition="in" filter="fade">
                                      <p:cBhvr>
                                        <p:cTn id="34" dur="500"/>
                                        <p:tgtEl>
                                          <p:spTgt spid="20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353742" y="134053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419739" y="134788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610556" y="145456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614973" y="190583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1018290" y="236582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91127" y="279936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85188" y="322537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527343" y="2298431"/>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93559" y="2729870"/>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89539" y="316130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97" name="TextBox 96">
            <a:extLst>
              <a:ext uri="{FF2B5EF4-FFF2-40B4-BE49-F238E27FC236}">
                <a16:creationId xmlns:a16="http://schemas.microsoft.com/office/drawing/2014/main" id="{4DB89824-8468-4F17-AA72-1E7F3D38E908}"/>
              </a:ext>
            </a:extLst>
          </p:cNvPr>
          <p:cNvSpPr txBox="1"/>
          <p:nvPr/>
        </p:nvSpPr>
        <p:spPr>
          <a:xfrm>
            <a:off x="128391" y="1844836"/>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58AAAFAC-43F1-4631-B6DA-9F26FC72C5CD}"/>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82" name="Block Arc 81">
            <a:extLst>
              <a:ext uri="{FF2B5EF4-FFF2-40B4-BE49-F238E27FC236}">
                <a16:creationId xmlns:a16="http://schemas.microsoft.com/office/drawing/2014/main" id="{EBEAB5E5-A5E7-490B-BB43-30B7E3EEAA6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1" name="Oval 130">
            <a:extLst>
              <a:ext uri="{FF2B5EF4-FFF2-40B4-BE49-F238E27FC236}">
                <a16:creationId xmlns:a16="http://schemas.microsoft.com/office/drawing/2014/main" id="{130F92B4-F78D-46AC-895F-EA1369174696}"/>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5D0E319-7BDD-4AE0-85B5-32C66F583B1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14CA9A4-9661-4547-A134-18A2A8C3BCCA}"/>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7D2F763-0A8C-418C-9F70-CFDD12DED14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2189E56-DD3F-4E2D-8082-5FD8B1E8DE7B}"/>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01B271-EB85-4BD6-99FB-95166B33297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19DD8E4-88F1-444F-AC4C-3F3E0238982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80DFB8A-6263-482C-9F54-4D5E1E90C078}"/>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81AD-139C-4847-B8EB-310740517476}"/>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C18CBF-511A-4B4F-B98A-5ACEA3CBA92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BF98F61-A975-4777-843B-76DF4ECA72C1}"/>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7353F8E-E464-4C2D-BD0A-3ED938E87BAD}"/>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B8EF354C-24E5-4480-BE7E-92C1BC1B8148}"/>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BC16EC2-A952-4499-808D-EF4D6E50E75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1CD2370-8F2E-41C8-9547-ACC4EB599D9D}"/>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C1BAACC-7E08-4CCC-B775-DC69D74A0F47}"/>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ACF298-2B48-4E9F-A391-78B0570CDC1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EB5F99-9D50-48A0-BD99-29F04CE172EF}"/>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01F7B7D-40CA-4117-A0DA-1CFA2940BAED}"/>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17812C-E0D4-4E02-81BD-26CD19E81E6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741097E4-FE69-4709-A7AF-E40E09C78056}"/>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05C8D99-B27F-41DC-B649-BD3CB0841B34}"/>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3B629C9-21CB-45F2-954C-532994133E3E}"/>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F6D98F7-6547-4A4B-A001-D1944C35D72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CC2E1A9-36C8-43F1-9BBF-EFFB7FC79B94}"/>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9C6FA9F-BF71-4C51-AF9D-CE20D2AA76A3}"/>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01B94DD-6794-443C-9E99-F5298AC2D05D}"/>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C9B2D6D-3234-497A-91BC-005B1284C2E4}"/>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3575BDF0-9A0C-41C3-930D-E9FF1F514AB0}"/>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80DA7CF-32AB-4222-817B-8D1FF3D787B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72DB407-F4D8-4A0E-BDD1-20FEFAF10D88}"/>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2E35DC7-79CD-4588-8FB9-91068AAE3A13}"/>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C8EE4D7-2E29-491B-AA56-7BE6BA806459}"/>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29BBEFD7-7033-41FF-8EB2-36F0C697AB39}"/>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53D6D6B-B3DD-4729-B315-819DE19A6E39}"/>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64167AD-0CE2-4F6E-8D74-6CAD56863768}"/>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36424C8-7852-4C16-8741-4CA9FA4B7F42}"/>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D0C6BEF-4683-455A-A3B1-56D6FB07528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17A6E9C-1EFD-4F6D-A043-C71CE2CA4C85}"/>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D81D71D-5495-4289-8DC2-6C8A77A0C727}"/>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BF172CB-5A84-4D97-A4BC-53C6D81A28D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5E2CBF-1EE3-45FF-95CB-87AB3B9EEF13}"/>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EFE60EE-8EED-460B-AD8D-51119F8A982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A5F6C39-E53E-427E-8E3A-62991D9786B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C943AD01-0280-493C-A6B3-39CC6E3A2EE2}"/>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4790B5A-5606-487F-B932-754E876D340B}"/>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41FECAA0-39E2-49D8-9B9E-DFD0D49AB461}"/>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AD45C87-25C8-4046-A0B7-E2ADA10E10E3}"/>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FC8BCC66-F846-4063-AAEE-7D197570E86F}"/>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7FA7495-2D07-4D4E-A94B-4D6C3402B782}"/>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955B5D4-C671-446E-885B-000760DC060A}"/>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8971327-A942-4CC0-886C-1CC93497BD69}"/>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D608D30-1BE3-4622-AFF6-7FE3CD9B477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3" name="Arrow: Chevron 192">
            <a:extLst>
              <a:ext uri="{FF2B5EF4-FFF2-40B4-BE49-F238E27FC236}">
                <a16:creationId xmlns:a16="http://schemas.microsoft.com/office/drawing/2014/main" id="{7ABF263B-B1E2-41D8-AB36-4D530C143DD6}"/>
              </a:ext>
            </a:extLst>
          </p:cNvPr>
          <p:cNvSpPr/>
          <p:nvPr/>
        </p:nvSpPr>
        <p:spPr>
          <a:xfrm>
            <a:off x="109227" y="747229"/>
            <a:ext cx="153021" cy="182880"/>
          </a:xfrm>
          <a:prstGeom prst="chevron">
            <a:avLst/>
          </a:prstGeom>
          <a:solidFill>
            <a:schemeClr val="tx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11" name="Rectangle: Rounded Corners 110">
            <a:extLst>
              <a:ext uri="{FF2B5EF4-FFF2-40B4-BE49-F238E27FC236}">
                <a16:creationId xmlns:a16="http://schemas.microsoft.com/office/drawing/2014/main" id="{70A4025E-CC75-40FE-9363-3E610DA6690B}"/>
              </a:ext>
            </a:extLst>
          </p:cNvPr>
          <p:cNvSpPr/>
          <p:nvPr/>
        </p:nvSpPr>
        <p:spPr>
          <a:xfrm>
            <a:off x="1988228" y="1859459"/>
            <a:ext cx="1574161" cy="270528"/>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2" name="Rectangle: Rounded Corners 1">
            <a:extLst>
              <a:ext uri="{FF2B5EF4-FFF2-40B4-BE49-F238E27FC236}">
                <a16:creationId xmlns:a16="http://schemas.microsoft.com/office/drawing/2014/main" id="{014FD425-6B5D-4984-A724-FC43F5CC55AC}"/>
              </a:ext>
            </a:extLst>
          </p:cNvPr>
          <p:cNvSpPr/>
          <p:nvPr/>
        </p:nvSpPr>
        <p:spPr>
          <a:xfrm>
            <a:off x="319926" y="3725543"/>
            <a:ext cx="11739409" cy="2971386"/>
          </a:xfrm>
          <a:prstGeom prst="roundRect">
            <a:avLst>
              <a:gd name="adj" fmla="val 34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aphicFrame>
        <p:nvGraphicFramePr>
          <p:cNvPr id="3" name="Diagram 2">
            <a:extLst>
              <a:ext uri="{FF2B5EF4-FFF2-40B4-BE49-F238E27FC236}">
                <a16:creationId xmlns:a16="http://schemas.microsoft.com/office/drawing/2014/main" id="{41733F9B-1597-4A9C-8B0E-A97B13167466}"/>
              </a:ext>
            </a:extLst>
          </p:cNvPr>
          <p:cNvGraphicFramePr/>
          <p:nvPr/>
        </p:nvGraphicFramePr>
        <p:xfrm>
          <a:off x="379050" y="3860365"/>
          <a:ext cx="5586425" cy="249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4" name="Picture 113">
            <a:extLst>
              <a:ext uri="{FF2B5EF4-FFF2-40B4-BE49-F238E27FC236}">
                <a16:creationId xmlns:a16="http://schemas.microsoft.com/office/drawing/2014/main" id="{0A48C342-849C-4112-B3D7-2E27CDF05742}"/>
              </a:ext>
            </a:extLst>
          </p:cNvPr>
          <p:cNvPicPr>
            <a:picLocks noChangeAspect="1"/>
          </p:cNvPicPr>
          <p:nvPr/>
        </p:nvPicPr>
        <p:blipFill>
          <a:blip r:embed="rId8"/>
          <a:stretch>
            <a:fillRect/>
          </a:stretch>
        </p:blipFill>
        <p:spPr>
          <a:xfrm>
            <a:off x="4350831" y="3917900"/>
            <a:ext cx="126580" cy="145302"/>
          </a:xfrm>
          <a:prstGeom prst="rect">
            <a:avLst/>
          </a:prstGeom>
        </p:spPr>
      </p:pic>
      <p:sp>
        <p:nvSpPr>
          <p:cNvPr id="117" name="TextBox 116">
            <a:extLst>
              <a:ext uri="{FF2B5EF4-FFF2-40B4-BE49-F238E27FC236}">
                <a16:creationId xmlns:a16="http://schemas.microsoft.com/office/drawing/2014/main" id="{4216BCAC-052A-4D3F-AA66-BA0397AA168C}"/>
              </a:ext>
            </a:extLst>
          </p:cNvPr>
          <p:cNvSpPr txBox="1"/>
          <p:nvPr/>
        </p:nvSpPr>
        <p:spPr>
          <a:xfrm>
            <a:off x="4411381" y="3920172"/>
            <a:ext cx="242374" cy="230832"/>
          </a:xfrm>
          <a:prstGeom prst="rect">
            <a:avLst/>
          </a:prstGeom>
          <a:noFill/>
        </p:spPr>
        <p:txBody>
          <a:bodyPr wrap="none" rtlCol="0">
            <a:spAutoFit/>
          </a:bodyPr>
          <a:lstStyle/>
          <a:p>
            <a:r>
              <a:rPr lang="en-US" sz="900" dirty="0"/>
              <a:t>4</a:t>
            </a:r>
            <a:endParaRPr lang="en-US" dirty="0"/>
          </a:p>
        </p:txBody>
      </p:sp>
      <p:pic>
        <p:nvPicPr>
          <p:cNvPr id="118" name="Picture 117" descr="A picture containing bird&#10;&#10;Description automatically generated">
            <a:extLst>
              <a:ext uri="{FF2B5EF4-FFF2-40B4-BE49-F238E27FC236}">
                <a16:creationId xmlns:a16="http://schemas.microsoft.com/office/drawing/2014/main" id="{5042B696-5FAB-469E-872D-5900F4619E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08375" y="3920172"/>
            <a:ext cx="122588" cy="171054"/>
          </a:xfrm>
          <a:prstGeom prst="rect">
            <a:avLst/>
          </a:prstGeom>
        </p:spPr>
      </p:pic>
      <p:sp>
        <p:nvSpPr>
          <p:cNvPr id="119" name="TextBox 118">
            <a:extLst>
              <a:ext uri="{FF2B5EF4-FFF2-40B4-BE49-F238E27FC236}">
                <a16:creationId xmlns:a16="http://schemas.microsoft.com/office/drawing/2014/main" id="{947C187D-2939-478B-8586-04EB5FE3E630}"/>
              </a:ext>
            </a:extLst>
          </p:cNvPr>
          <p:cNvSpPr txBox="1"/>
          <p:nvPr/>
        </p:nvSpPr>
        <p:spPr>
          <a:xfrm>
            <a:off x="4671564" y="3920172"/>
            <a:ext cx="242374" cy="230832"/>
          </a:xfrm>
          <a:prstGeom prst="rect">
            <a:avLst/>
          </a:prstGeom>
          <a:noFill/>
        </p:spPr>
        <p:txBody>
          <a:bodyPr wrap="none" rtlCol="0">
            <a:spAutoFit/>
          </a:bodyPr>
          <a:lstStyle/>
          <a:p>
            <a:r>
              <a:rPr lang="en-US" sz="900" dirty="0"/>
              <a:t>8</a:t>
            </a:r>
            <a:endParaRPr lang="en-US" dirty="0"/>
          </a:p>
        </p:txBody>
      </p:sp>
      <p:pic>
        <p:nvPicPr>
          <p:cNvPr id="120" name="Picture 119">
            <a:extLst>
              <a:ext uri="{FF2B5EF4-FFF2-40B4-BE49-F238E27FC236}">
                <a16:creationId xmlns:a16="http://schemas.microsoft.com/office/drawing/2014/main" id="{29FD813F-6EF5-4373-A92E-3521DD7F54DD}"/>
              </a:ext>
            </a:extLst>
          </p:cNvPr>
          <p:cNvPicPr>
            <a:picLocks noChangeAspect="1"/>
          </p:cNvPicPr>
          <p:nvPr/>
        </p:nvPicPr>
        <p:blipFill>
          <a:blip r:embed="rId10"/>
          <a:stretch>
            <a:fillRect/>
          </a:stretch>
        </p:blipFill>
        <p:spPr>
          <a:xfrm>
            <a:off x="4908081" y="3920172"/>
            <a:ext cx="138403" cy="128902"/>
          </a:xfrm>
          <a:prstGeom prst="rect">
            <a:avLst/>
          </a:prstGeom>
        </p:spPr>
      </p:pic>
      <p:sp>
        <p:nvSpPr>
          <p:cNvPr id="121" name="TextBox 120">
            <a:extLst>
              <a:ext uri="{FF2B5EF4-FFF2-40B4-BE49-F238E27FC236}">
                <a16:creationId xmlns:a16="http://schemas.microsoft.com/office/drawing/2014/main" id="{BE5666FC-492B-4C30-95A1-E07258DDE07A}"/>
              </a:ext>
            </a:extLst>
          </p:cNvPr>
          <p:cNvSpPr txBox="1"/>
          <p:nvPr/>
        </p:nvSpPr>
        <p:spPr>
          <a:xfrm>
            <a:off x="4967031" y="3920172"/>
            <a:ext cx="242374" cy="230832"/>
          </a:xfrm>
          <a:prstGeom prst="rect">
            <a:avLst/>
          </a:prstGeom>
          <a:noFill/>
        </p:spPr>
        <p:txBody>
          <a:bodyPr wrap="none" rtlCol="0">
            <a:spAutoFit/>
          </a:bodyPr>
          <a:lstStyle/>
          <a:p>
            <a:r>
              <a:rPr lang="en-US" sz="900" dirty="0"/>
              <a:t>6</a:t>
            </a:r>
            <a:endParaRPr lang="en-US" dirty="0"/>
          </a:p>
        </p:txBody>
      </p:sp>
      <p:sp>
        <p:nvSpPr>
          <p:cNvPr id="122" name="TextBox 121">
            <a:extLst>
              <a:ext uri="{FF2B5EF4-FFF2-40B4-BE49-F238E27FC236}">
                <a16:creationId xmlns:a16="http://schemas.microsoft.com/office/drawing/2014/main" id="{CC293949-1C74-4730-818B-FDF5A3E2CAB4}"/>
              </a:ext>
            </a:extLst>
          </p:cNvPr>
          <p:cNvSpPr txBox="1"/>
          <p:nvPr/>
        </p:nvSpPr>
        <p:spPr>
          <a:xfrm>
            <a:off x="5240174" y="3934083"/>
            <a:ext cx="242374" cy="230832"/>
          </a:xfrm>
          <a:prstGeom prst="rect">
            <a:avLst/>
          </a:prstGeom>
          <a:noFill/>
        </p:spPr>
        <p:txBody>
          <a:bodyPr wrap="none" rtlCol="0">
            <a:spAutoFit/>
          </a:bodyPr>
          <a:lstStyle/>
          <a:p>
            <a:r>
              <a:rPr lang="en-US" sz="900" dirty="0"/>
              <a:t>2</a:t>
            </a:r>
            <a:endParaRPr lang="en-US" dirty="0"/>
          </a:p>
        </p:txBody>
      </p:sp>
      <p:pic>
        <p:nvPicPr>
          <p:cNvPr id="123" name="Picture 122">
            <a:extLst>
              <a:ext uri="{FF2B5EF4-FFF2-40B4-BE49-F238E27FC236}">
                <a16:creationId xmlns:a16="http://schemas.microsoft.com/office/drawing/2014/main" id="{F94A5CBF-0A1A-4D7D-9285-FBA8C55380B9}"/>
              </a:ext>
            </a:extLst>
          </p:cNvPr>
          <p:cNvPicPr>
            <a:picLocks noChangeAspect="1"/>
          </p:cNvPicPr>
          <p:nvPr/>
        </p:nvPicPr>
        <p:blipFill>
          <a:blip r:embed="rId10"/>
          <a:stretch>
            <a:fillRect/>
          </a:stretch>
        </p:blipFill>
        <p:spPr>
          <a:xfrm flipV="1">
            <a:off x="5187650" y="3930083"/>
            <a:ext cx="132053" cy="122987"/>
          </a:xfrm>
          <a:prstGeom prst="rect">
            <a:avLst/>
          </a:prstGeom>
        </p:spPr>
      </p:pic>
      <p:sp>
        <p:nvSpPr>
          <p:cNvPr id="11" name="Rectangle 10">
            <a:extLst>
              <a:ext uri="{FF2B5EF4-FFF2-40B4-BE49-F238E27FC236}">
                <a16:creationId xmlns:a16="http://schemas.microsoft.com/office/drawing/2014/main" id="{429DC986-B06D-4151-B1C4-73A16EF7749A}"/>
              </a:ext>
            </a:extLst>
          </p:cNvPr>
          <p:cNvSpPr/>
          <p:nvPr/>
        </p:nvSpPr>
        <p:spPr>
          <a:xfrm>
            <a:off x="2128498" y="4401274"/>
            <a:ext cx="4486600" cy="276999"/>
          </a:xfrm>
          <a:prstGeom prst="rect">
            <a:avLst/>
          </a:prstGeom>
        </p:spPr>
        <p:txBody>
          <a:bodyPr wrap="square">
            <a:spAutoFit/>
          </a:bodyPr>
          <a:lstStyle/>
          <a:p>
            <a:r>
              <a:rPr lang="en-US" sz="1200" b="0" i="0" dirty="0">
                <a:effectLst/>
                <a:latin typeface="Roboto" panose="02000000000000000000" pitchFamily="2" charset="0"/>
              </a:rPr>
              <a:t>I am not sure, tell me some of the implications of it</a:t>
            </a:r>
            <a:endParaRPr lang="en-US" sz="1200" dirty="0"/>
          </a:p>
        </p:txBody>
      </p:sp>
      <p:pic>
        <p:nvPicPr>
          <p:cNvPr id="127" name="Picture 126">
            <a:extLst>
              <a:ext uri="{FF2B5EF4-FFF2-40B4-BE49-F238E27FC236}">
                <a16:creationId xmlns:a16="http://schemas.microsoft.com/office/drawing/2014/main" id="{4B1C5EE2-6B7F-4271-B391-1BAE5DB9FB78}"/>
              </a:ext>
            </a:extLst>
          </p:cNvPr>
          <p:cNvPicPr>
            <a:picLocks noChangeAspect="1"/>
          </p:cNvPicPr>
          <p:nvPr/>
        </p:nvPicPr>
        <p:blipFill>
          <a:blip r:embed="rId10"/>
          <a:stretch>
            <a:fillRect/>
          </a:stretch>
        </p:blipFill>
        <p:spPr>
          <a:xfrm>
            <a:off x="5763437" y="4464509"/>
            <a:ext cx="122216" cy="128902"/>
          </a:xfrm>
          <a:prstGeom prst="rect">
            <a:avLst/>
          </a:prstGeom>
        </p:spPr>
      </p:pic>
      <p:sp>
        <p:nvSpPr>
          <p:cNvPr id="16" name="Rectangle 15">
            <a:extLst>
              <a:ext uri="{FF2B5EF4-FFF2-40B4-BE49-F238E27FC236}">
                <a16:creationId xmlns:a16="http://schemas.microsoft.com/office/drawing/2014/main" id="{4866617D-4F28-40E5-882C-7EE569ABE514}"/>
              </a:ext>
            </a:extLst>
          </p:cNvPr>
          <p:cNvSpPr/>
          <p:nvPr/>
        </p:nvSpPr>
        <p:spPr>
          <a:xfrm>
            <a:off x="2093483" y="5015956"/>
            <a:ext cx="3787551" cy="276999"/>
          </a:xfrm>
          <a:prstGeom prst="rect">
            <a:avLst/>
          </a:prstGeom>
        </p:spPr>
        <p:txBody>
          <a:bodyPr wrap="square">
            <a:spAutoFit/>
          </a:bodyPr>
          <a:lstStyle/>
          <a:p>
            <a:r>
              <a:rPr lang="en-US" sz="1200" b="0" i="0" dirty="0">
                <a:effectLst/>
                <a:latin typeface="Roboto" panose="02000000000000000000" pitchFamily="2" charset="0"/>
              </a:rPr>
              <a:t>how do you think .......might impact mobility?</a:t>
            </a:r>
            <a:endParaRPr lang="en-US" sz="1200" dirty="0"/>
          </a:p>
        </p:txBody>
      </p:sp>
      <p:pic>
        <p:nvPicPr>
          <p:cNvPr id="128" name="Picture 127">
            <a:extLst>
              <a:ext uri="{FF2B5EF4-FFF2-40B4-BE49-F238E27FC236}">
                <a16:creationId xmlns:a16="http://schemas.microsoft.com/office/drawing/2014/main" id="{3F0B3DC6-21F3-4465-AB5F-2363EFBB1E6F}"/>
              </a:ext>
            </a:extLst>
          </p:cNvPr>
          <p:cNvPicPr>
            <a:picLocks noChangeAspect="1"/>
          </p:cNvPicPr>
          <p:nvPr/>
        </p:nvPicPr>
        <p:blipFill>
          <a:blip r:embed="rId10"/>
          <a:stretch>
            <a:fillRect/>
          </a:stretch>
        </p:blipFill>
        <p:spPr>
          <a:xfrm flipV="1">
            <a:off x="5316728" y="5092960"/>
            <a:ext cx="116609" cy="122987"/>
          </a:xfrm>
          <a:prstGeom prst="rect">
            <a:avLst/>
          </a:prstGeom>
        </p:spPr>
      </p:pic>
      <p:sp>
        <p:nvSpPr>
          <p:cNvPr id="20" name="Rectangle 19">
            <a:extLst>
              <a:ext uri="{FF2B5EF4-FFF2-40B4-BE49-F238E27FC236}">
                <a16:creationId xmlns:a16="http://schemas.microsoft.com/office/drawing/2014/main" id="{4562B737-A052-46D2-A16E-80840BFEC685}"/>
              </a:ext>
            </a:extLst>
          </p:cNvPr>
          <p:cNvSpPr/>
          <p:nvPr/>
        </p:nvSpPr>
        <p:spPr>
          <a:xfrm>
            <a:off x="2093483" y="5628672"/>
            <a:ext cx="9292289" cy="461665"/>
          </a:xfrm>
          <a:prstGeom prst="rect">
            <a:avLst/>
          </a:prstGeom>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A structure or monument at the </a:t>
            </a:r>
            <a:r>
              <a:rPr lang="en-US" sz="1200" dirty="0" err="1">
                <a:latin typeface="Roboto" panose="02000000000000000000" pitchFamily="2" charset="0"/>
                <a:ea typeface="Roboto" panose="02000000000000000000" pitchFamily="2" charset="0"/>
                <a:cs typeface="Roboto" panose="02000000000000000000" pitchFamily="2" charset="0"/>
              </a:rPr>
              <a:t>Nudillo</a:t>
            </a:r>
            <a:r>
              <a:rPr lang="en-US" sz="1200" dirty="0">
                <a:latin typeface="Roboto" panose="02000000000000000000" pitchFamily="2" charset="0"/>
                <a:ea typeface="Roboto" panose="02000000000000000000" pitchFamily="2" charset="0"/>
                <a:cs typeface="Roboto" panose="02000000000000000000" pitchFamily="2" charset="0"/>
              </a:rPr>
              <a:t> could incorporate an audio component: When the California Tower play chimes, the chimes could emanate from there as well.</a:t>
            </a:r>
          </a:p>
        </p:txBody>
      </p:sp>
      <p:pic>
        <p:nvPicPr>
          <p:cNvPr id="129" name="Picture 128">
            <a:extLst>
              <a:ext uri="{FF2B5EF4-FFF2-40B4-BE49-F238E27FC236}">
                <a16:creationId xmlns:a16="http://schemas.microsoft.com/office/drawing/2014/main" id="{3A5E6D56-6C9C-496A-BC5E-B99B21223FD3}"/>
              </a:ext>
            </a:extLst>
          </p:cNvPr>
          <p:cNvPicPr>
            <a:picLocks noChangeAspect="1"/>
          </p:cNvPicPr>
          <p:nvPr/>
        </p:nvPicPr>
        <p:blipFill>
          <a:blip r:embed="rId10"/>
          <a:stretch>
            <a:fillRect/>
          </a:stretch>
        </p:blipFill>
        <p:spPr>
          <a:xfrm>
            <a:off x="4670535" y="5898200"/>
            <a:ext cx="122216" cy="128902"/>
          </a:xfrm>
          <a:prstGeom prst="rect">
            <a:avLst/>
          </a:prstGeom>
        </p:spPr>
      </p:pic>
      <p:sp>
        <p:nvSpPr>
          <p:cNvPr id="34" name="Rectangle 33">
            <a:extLst>
              <a:ext uri="{FF2B5EF4-FFF2-40B4-BE49-F238E27FC236}">
                <a16:creationId xmlns:a16="http://schemas.microsoft.com/office/drawing/2014/main" id="{45D752F0-C63A-4531-8108-614478797635}"/>
              </a:ext>
            </a:extLst>
          </p:cNvPr>
          <p:cNvSpPr/>
          <p:nvPr/>
        </p:nvSpPr>
        <p:spPr>
          <a:xfrm>
            <a:off x="2378040" y="4637242"/>
            <a:ext cx="3717959" cy="276999"/>
          </a:xfrm>
          <a:prstGeom prst="rect">
            <a:avLst/>
          </a:prstGeom>
        </p:spPr>
        <p:txBody>
          <a:bodyPr wrap="square">
            <a:spAutoFit/>
          </a:bodyPr>
          <a:lstStyle/>
          <a:p>
            <a:r>
              <a:rPr lang="en-US" sz="1200" b="0" i="0" dirty="0">
                <a:effectLst/>
                <a:latin typeface="Roboto" panose="02000000000000000000" pitchFamily="2" charset="0"/>
              </a:rPr>
              <a:t>Evaluate Impact: Quality of Life</a:t>
            </a:r>
            <a:endParaRPr lang="en-US" sz="1200" dirty="0"/>
          </a:p>
        </p:txBody>
      </p:sp>
      <p:pic>
        <p:nvPicPr>
          <p:cNvPr id="35" name="Picture 34">
            <a:extLst>
              <a:ext uri="{FF2B5EF4-FFF2-40B4-BE49-F238E27FC236}">
                <a16:creationId xmlns:a16="http://schemas.microsoft.com/office/drawing/2014/main" id="{EB227972-1C8F-45EA-9110-4F605943EF55}"/>
              </a:ext>
            </a:extLst>
          </p:cNvPr>
          <p:cNvPicPr>
            <a:picLocks noChangeAspect="1"/>
          </p:cNvPicPr>
          <p:nvPr/>
        </p:nvPicPr>
        <p:blipFill>
          <a:blip r:embed="rId11"/>
          <a:stretch>
            <a:fillRect/>
          </a:stretch>
        </p:blipFill>
        <p:spPr>
          <a:xfrm>
            <a:off x="2184165" y="4649655"/>
            <a:ext cx="201893" cy="228632"/>
          </a:xfrm>
          <a:prstGeom prst="rect">
            <a:avLst/>
          </a:prstGeom>
        </p:spPr>
      </p:pic>
      <p:sp>
        <p:nvSpPr>
          <p:cNvPr id="36" name="Rectangle 35">
            <a:extLst>
              <a:ext uri="{FF2B5EF4-FFF2-40B4-BE49-F238E27FC236}">
                <a16:creationId xmlns:a16="http://schemas.microsoft.com/office/drawing/2014/main" id="{5636B383-A167-4A34-AA6E-9353E28C21DB}"/>
              </a:ext>
            </a:extLst>
          </p:cNvPr>
          <p:cNvSpPr/>
          <p:nvPr/>
        </p:nvSpPr>
        <p:spPr>
          <a:xfrm>
            <a:off x="2338083" y="5263150"/>
            <a:ext cx="3648461" cy="276999"/>
          </a:xfrm>
          <a:prstGeom prst="rect">
            <a:avLst/>
          </a:prstGeom>
        </p:spPr>
        <p:txBody>
          <a:bodyPr wrap="square">
            <a:spAutoFit/>
          </a:bodyPr>
          <a:lstStyle/>
          <a:p>
            <a:r>
              <a:rPr lang="en-US" sz="1200" b="0" i="0" dirty="0">
                <a:effectLst/>
                <a:latin typeface="Roboto" panose="02000000000000000000" pitchFamily="2" charset="0"/>
              </a:rPr>
              <a:t> Evaluate Impact: Mobility</a:t>
            </a:r>
            <a:endParaRPr lang="en-US" sz="1200" dirty="0"/>
          </a:p>
        </p:txBody>
      </p:sp>
      <p:pic>
        <p:nvPicPr>
          <p:cNvPr id="145" name="Picture 144">
            <a:extLst>
              <a:ext uri="{FF2B5EF4-FFF2-40B4-BE49-F238E27FC236}">
                <a16:creationId xmlns:a16="http://schemas.microsoft.com/office/drawing/2014/main" id="{F7B9CEC4-9BD8-430A-BA48-1F70A3FAEB39}"/>
              </a:ext>
            </a:extLst>
          </p:cNvPr>
          <p:cNvPicPr>
            <a:picLocks noChangeAspect="1"/>
          </p:cNvPicPr>
          <p:nvPr/>
        </p:nvPicPr>
        <p:blipFill>
          <a:blip r:embed="rId11"/>
          <a:stretch>
            <a:fillRect/>
          </a:stretch>
        </p:blipFill>
        <p:spPr>
          <a:xfrm>
            <a:off x="2198994" y="5266972"/>
            <a:ext cx="201893" cy="228632"/>
          </a:xfrm>
          <a:prstGeom prst="rect">
            <a:avLst/>
          </a:prstGeom>
        </p:spPr>
      </p:pic>
      <p:pic>
        <p:nvPicPr>
          <p:cNvPr id="156" name="Picture 155">
            <a:extLst>
              <a:ext uri="{FF2B5EF4-FFF2-40B4-BE49-F238E27FC236}">
                <a16:creationId xmlns:a16="http://schemas.microsoft.com/office/drawing/2014/main" id="{951329AE-047B-42E4-B06F-C0558820DCCA}"/>
              </a:ext>
            </a:extLst>
          </p:cNvPr>
          <p:cNvPicPr>
            <a:picLocks noChangeAspect="1"/>
          </p:cNvPicPr>
          <p:nvPr/>
        </p:nvPicPr>
        <p:blipFill>
          <a:blip r:embed="rId11"/>
          <a:stretch>
            <a:fillRect/>
          </a:stretch>
        </p:blipFill>
        <p:spPr>
          <a:xfrm>
            <a:off x="2222227" y="6079435"/>
            <a:ext cx="201893" cy="228632"/>
          </a:xfrm>
          <a:prstGeom prst="rect">
            <a:avLst/>
          </a:prstGeom>
        </p:spPr>
      </p:pic>
      <p:sp>
        <p:nvSpPr>
          <p:cNvPr id="38" name="Rectangle 37">
            <a:extLst>
              <a:ext uri="{FF2B5EF4-FFF2-40B4-BE49-F238E27FC236}">
                <a16:creationId xmlns:a16="http://schemas.microsoft.com/office/drawing/2014/main" id="{987F24C8-6A4C-4470-8F97-F324CC7946EE}"/>
              </a:ext>
            </a:extLst>
          </p:cNvPr>
          <p:cNvSpPr/>
          <p:nvPr/>
        </p:nvSpPr>
        <p:spPr>
          <a:xfrm>
            <a:off x="2413112" y="6060403"/>
            <a:ext cx="4363925" cy="276999"/>
          </a:xfrm>
          <a:prstGeom prst="rect">
            <a:avLst/>
          </a:prstGeom>
        </p:spPr>
        <p:txBody>
          <a:bodyPr wrap="square">
            <a:spAutoFit/>
          </a:bodyPr>
          <a:lstStyle/>
          <a:p>
            <a:r>
              <a:rPr lang="en-US" sz="1200" b="0" i="0" dirty="0">
                <a:effectLst/>
                <a:latin typeface="Roboto" panose="02000000000000000000" pitchFamily="2" charset="0"/>
              </a:rPr>
              <a:t>Comment on the Idea</a:t>
            </a:r>
            <a:endParaRPr lang="en-US" sz="1200" dirty="0"/>
          </a:p>
        </p:txBody>
      </p:sp>
      <p:sp>
        <p:nvSpPr>
          <p:cNvPr id="157" name="Rectangle 156">
            <a:extLst>
              <a:ext uri="{FF2B5EF4-FFF2-40B4-BE49-F238E27FC236}">
                <a16:creationId xmlns:a16="http://schemas.microsoft.com/office/drawing/2014/main" id="{E970FC57-9AEF-4F7C-BF3B-0E106F966500}"/>
              </a:ext>
            </a:extLst>
          </p:cNvPr>
          <p:cNvSpPr/>
          <p:nvPr/>
        </p:nvSpPr>
        <p:spPr>
          <a:xfrm>
            <a:off x="1378895" y="4396553"/>
            <a:ext cx="874374" cy="276999"/>
          </a:xfrm>
          <a:prstGeom prst="rect">
            <a:avLst/>
          </a:prstGeom>
        </p:spPr>
        <p:txBody>
          <a:bodyPr wrap="square">
            <a:spAutoFit/>
          </a:bodyPr>
          <a:lstStyle/>
          <a:p>
            <a:r>
              <a:rPr lang="en-US" sz="1200" dirty="0">
                <a:latin typeface="Roboto" panose="02000000000000000000" pitchFamily="2" charset="0"/>
              </a:rPr>
              <a:t>Question</a:t>
            </a:r>
            <a:endParaRPr lang="en-US" sz="1200" dirty="0"/>
          </a:p>
        </p:txBody>
      </p:sp>
      <p:sp>
        <p:nvSpPr>
          <p:cNvPr id="158" name="Rectangle 157">
            <a:extLst>
              <a:ext uri="{FF2B5EF4-FFF2-40B4-BE49-F238E27FC236}">
                <a16:creationId xmlns:a16="http://schemas.microsoft.com/office/drawing/2014/main" id="{D3DF6B04-D84B-49A1-81BF-78F525E2DE79}"/>
              </a:ext>
            </a:extLst>
          </p:cNvPr>
          <p:cNvSpPr/>
          <p:nvPr/>
        </p:nvSpPr>
        <p:spPr>
          <a:xfrm>
            <a:off x="1382557" y="5012117"/>
            <a:ext cx="874374" cy="276999"/>
          </a:xfrm>
          <a:prstGeom prst="rect">
            <a:avLst/>
          </a:prstGeom>
        </p:spPr>
        <p:txBody>
          <a:bodyPr wrap="square">
            <a:spAutoFit/>
          </a:bodyPr>
          <a:lstStyle/>
          <a:p>
            <a:r>
              <a:rPr lang="en-US" sz="1200" dirty="0">
                <a:latin typeface="Roboto" panose="02000000000000000000" pitchFamily="2" charset="0"/>
              </a:rPr>
              <a:t>Question</a:t>
            </a:r>
            <a:endParaRPr lang="en-US" sz="1200" dirty="0"/>
          </a:p>
        </p:txBody>
      </p:sp>
      <p:sp>
        <p:nvSpPr>
          <p:cNvPr id="159" name="Rectangle 158">
            <a:extLst>
              <a:ext uri="{FF2B5EF4-FFF2-40B4-BE49-F238E27FC236}">
                <a16:creationId xmlns:a16="http://schemas.microsoft.com/office/drawing/2014/main" id="{DD6938A1-9875-4D0B-B88C-8E5EF677D663}"/>
              </a:ext>
            </a:extLst>
          </p:cNvPr>
          <p:cNvSpPr/>
          <p:nvPr/>
        </p:nvSpPr>
        <p:spPr>
          <a:xfrm>
            <a:off x="1216213" y="5622960"/>
            <a:ext cx="967723" cy="276999"/>
          </a:xfrm>
          <a:prstGeom prst="rect">
            <a:avLst/>
          </a:prstGeom>
        </p:spPr>
        <p:txBody>
          <a:bodyPr wrap="square">
            <a:spAutoFit/>
          </a:bodyPr>
          <a:lstStyle/>
          <a:p>
            <a:r>
              <a:rPr lang="en-US" sz="1200" dirty="0">
                <a:latin typeface="Roboto" panose="02000000000000000000" pitchFamily="2" charset="0"/>
              </a:rPr>
              <a:t>Elaboration</a:t>
            </a:r>
            <a:endParaRPr lang="en-US" sz="1200" dirty="0"/>
          </a:p>
        </p:txBody>
      </p:sp>
      <p:sp>
        <p:nvSpPr>
          <p:cNvPr id="42" name="Rectangle 41">
            <a:extLst>
              <a:ext uri="{FF2B5EF4-FFF2-40B4-BE49-F238E27FC236}">
                <a16:creationId xmlns:a16="http://schemas.microsoft.com/office/drawing/2014/main" id="{21C53CCE-CD26-4B40-803D-F131175CC800}"/>
              </a:ext>
            </a:extLst>
          </p:cNvPr>
          <p:cNvSpPr/>
          <p:nvPr/>
        </p:nvSpPr>
        <p:spPr>
          <a:xfrm>
            <a:off x="464123" y="4466971"/>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3" name="Star: 5 Points 42">
            <a:extLst>
              <a:ext uri="{FF2B5EF4-FFF2-40B4-BE49-F238E27FC236}">
                <a16:creationId xmlns:a16="http://schemas.microsoft.com/office/drawing/2014/main" id="{D0A7CE3A-49CB-41C7-9638-591CCE2D114D}"/>
              </a:ext>
            </a:extLst>
          </p:cNvPr>
          <p:cNvSpPr/>
          <p:nvPr/>
        </p:nvSpPr>
        <p:spPr>
          <a:xfrm>
            <a:off x="673405" y="4464509"/>
            <a:ext cx="122709" cy="122709"/>
          </a:xfrm>
          <a:prstGeom prst="star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B852FD67-FCAE-47F0-A588-06C221247CEC}"/>
              </a:ext>
            </a:extLst>
          </p:cNvPr>
          <p:cNvSpPr/>
          <p:nvPr/>
        </p:nvSpPr>
        <p:spPr>
          <a:xfrm>
            <a:off x="866309" y="4462587"/>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90FFD7C3-7C92-4BE2-B730-38B7BA95C359}"/>
              </a:ext>
            </a:extLst>
          </p:cNvPr>
          <p:cNvSpPr/>
          <p:nvPr/>
        </p:nvSpPr>
        <p:spPr>
          <a:xfrm>
            <a:off x="481839" y="5093802"/>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8" name="Star: 5 Points 187">
            <a:extLst>
              <a:ext uri="{FF2B5EF4-FFF2-40B4-BE49-F238E27FC236}">
                <a16:creationId xmlns:a16="http://schemas.microsoft.com/office/drawing/2014/main" id="{F4BFAC68-61EA-41FB-94AE-867A7AD7C81D}"/>
              </a:ext>
            </a:extLst>
          </p:cNvPr>
          <p:cNvSpPr/>
          <p:nvPr/>
        </p:nvSpPr>
        <p:spPr>
          <a:xfrm>
            <a:off x="691121" y="5091340"/>
            <a:ext cx="122709" cy="122709"/>
          </a:xfrm>
          <a:prstGeom prst="star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9" name="Oval 188">
            <a:extLst>
              <a:ext uri="{FF2B5EF4-FFF2-40B4-BE49-F238E27FC236}">
                <a16:creationId xmlns:a16="http://schemas.microsoft.com/office/drawing/2014/main" id="{B7A4AD45-41A0-4ACC-A69D-8EC7029D2CC9}"/>
              </a:ext>
            </a:extLst>
          </p:cNvPr>
          <p:cNvSpPr/>
          <p:nvPr/>
        </p:nvSpPr>
        <p:spPr>
          <a:xfrm>
            <a:off x="884025" y="5089418"/>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934284A8-8A8B-470A-9389-EE86F4A1875F}"/>
              </a:ext>
            </a:extLst>
          </p:cNvPr>
          <p:cNvSpPr/>
          <p:nvPr/>
        </p:nvSpPr>
        <p:spPr>
          <a:xfrm>
            <a:off x="488051" y="5696944"/>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5" name="Star: 5 Points 194">
            <a:extLst>
              <a:ext uri="{FF2B5EF4-FFF2-40B4-BE49-F238E27FC236}">
                <a16:creationId xmlns:a16="http://schemas.microsoft.com/office/drawing/2014/main" id="{3A380124-F620-445E-B528-C9DEF04746BA}"/>
              </a:ext>
            </a:extLst>
          </p:cNvPr>
          <p:cNvSpPr/>
          <p:nvPr/>
        </p:nvSpPr>
        <p:spPr>
          <a:xfrm>
            <a:off x="697333" y="5694482"/>
            <a:ext cx="122709" cy="122709"/>
          </a:xfrm>
          <a:prstGeom prst="star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6" name="Oval 195">
            <a:extLst>
              <a:ext uri="{FF2B5EF4-FFF2-40B4-BE49-F238E27FC236}">
                <a16:creationId xmlns:a16="http://schemas.microsoft.com/office/drawing/2014/main" id="{85021F87-2B1E-4514-AC8A-2A96D77D679B}"/>
              </a:ext>
            </a:extLst>
          </p:cNvPr>
          <p:cNvSpPr/>
          <p:nvPr/>
        </p:nvSpPr>
        <p:spPr>
          <a:xfrm>
            <a:off x="890237" y="5692560"/>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a:extLst>
              <a:ext uri="{FF2B5EF4-FFF2-40B4-BE49-F238E27FC236}">
                <a16:creationId xmlns:a16="http://schemas.microsoft.com/office/drawing/2014/main" id="{67478178-CED6-4B8A-998D-312A78F25B40}"/>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198" name="TextBox 197">
            <a:extLst>
              <a:ext uri="{FF2B5EF4-FFF2-40B4-BE49-F238E27FC236}">
                <a16:creationId xmlns:a16="http://schemas.microsoft.com/office/drawing/2014/main" id="{556E7FDD-A8F5-427E-8322-04DF9D5AC4FD}"/>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199" name="TextBox 198">
            <a:extLst>
              <a:ext uri="{FF2B5EF4-FFF2-40B4-BE49-F238E27FC236}">
                <a16:creationId xmlns:a16="http://schemas.microsoft.com/office/drawing/2014/main" id="{BAC74615-1131-4F3C-A84A-2A242FAAA99F}"/>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200" name="TextBox 199">
            <a:extLst>
              <a:ext uri="{FF2B5EF4-FFF2-40B4-BE49-F238E27FC236}">
                <a16:creationId xmlns:a16="http://schemas.microsoft.com/office/drawing/2014/main" id="{2247E025-C907-4881-B98B-A8C40A623BBB}"/>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201" name="TextBox 200">
            <a:extLst>
              <a:ext uri="{FF2B5EF4-FFF2-40B4-BE49-F238E27FC236}">
                <a16:creationId xmlns:a16="http://schemas.microsoft.com/office/drawing/2014/main" id="{65CC2BDF-8FF3-4E49-8FB2-0F2804F7A1D4}"/>
              </a:ext>
            </a:extLst>
          </p:cNvPr>
          <p:cNvSpPr txBox="1"/>
          <p:nvPr/>
        </p:nvSpPr>
        <p:spPr>
          <a:xfrm rot="-3960000">
            <a:off x="10934590" y="1366378"/>
            <a:ext cx="853119" cy="246221"/>
          </a:xfrm>
          <a:prstGeom prst="rect">
            <a:avLst/>
          </a:prstGeom>
          <a:noFill/>
        </p:spPr>
        <p:txBody>
          <a:bodyPr wrap="none" rtlCol="0">
            <a:spAutoFit/>
          </a:bodyPr>
          <a:lstStyle/>
          <a:p>
            <a:r>
              <a:rPr lang="en-US" sz="1000" dirty="0"/>
              <a:t>Appreciation</a:t>
            </a:r>
          </a:p>
        </p:txBody>
      </p:sp>
      <p:sp>
        <p:nvSpPr>
          <p:cNvPr id="202" name="TextBox 201">
            <a:extLst>
              <a:ext uri="{FF2B5EF4-FFF2-40B4-BE49-F238E27FC236}">
                <a16:creationId xmlns:a16="http://schemas.microsoft.com/office/drawing/2014/main" id="{81A28BE7-D5C3-4312-B2B3-259864DA8AB3}"/>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203" name="TextBox 202">
            <a:extLst>
              <a:ext uri="{FF2B5EF4-FFF2-40B4-BE49-F238E27FC236}">
                <a16:creationId xmlns:a16="http://schemas.microsoft.com/office/drawing/2014/main" id="{60EC2FAC-093F-4885-BF8C-929BE238C353}"/>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204" name="TextBox 203">
            <a:extLst>
              <a:ext uri="{FF2B5EF4-FFF2-40B4-BE49-F238E27FC236}">
                <a16:creationId xmlns:a16="http://schemas.microsoft.com/office/drawing/2014/main" id="{738D34F4-D6F0-47AE-9432-70C72D0EC578}"/>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205" name="TextBox 204">
            <a:extLst>
              <a:ext uri="{FF2B5EF4-FFF2-40B4-BE49-F238E27FC236}">
                <a16:creationId xmlns:a16="http://schemas.microsoft.com/office/drawing/2014/main" id="{AFFA8057-E6B2-4F00-AF10-197F3729EEF9}"/>
              </a:ext>
            </a:extLst>
          </p:cNvPr>
          <p:cNvSpPr txBox="1"/>
          <p:nvPr/>
        </p:nvSpPr>
        <p:spPr>
          <a:xfrm rot="-3960000">
            <a:off x="9785159" y="1369343"/>
            <a:ext cx="769763" cy="246221"/>
          </a:xfrm>
          <a:prstGeom prst="rect">
            <a:avLst/>
          </a:prstGeom>
          <a:noFill/>
        </p:spPr>
        <p:txBody>
          <a:bodyPr wrap="none" rtlCol="0">
            <a:spAutoFit/>
          </a:bodyPr>
          <a:lstStyle/>
          <a:p>
            <a:r>
              <a:rPr lang="en-US" sz="1000" dirty="0"/>
              <a:t>Agreement</a:t>
            </a:r>
          </a:p>
        </p:txBody>
      </p:sp>
      <p:cxnSp>
        <p:nvCxnSpPr>
          <p:cNvPr id="206" name="Straight Connector 205">
            <a:extLst>
              <a:ext uri="{FF2B5EF4-FFF2-40B4-BE49-F238E27FC236}">
                <a16:creationId xmlns:a16="http://schemas.microsoft.com/office/drawing/2014/main" id="{338029E9-2EA9-4A57-AB11-66413EBA7C6E}"/>
              </a:ext>
            </a:extLst>
          </p:cNvPr>
          <p:cNvCxnSpPr>
            <a:cxnSpLocks/>
          </p:cNvCxnSpPr>
          <p:nvPr/>
        </p:nvCxnSpPr>
        <p:spPr>
          <a:xfrm flipV="1">
            <a:off x="319926" y="5477942"/>
            <a:ext cx="11739409" cy="64190"/>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207" name="Straight Connector 206">
            <a:extLst>
              <a:ext uri="{FF2B5EF4-FFF2-40B4-BE49-F238E27FC236}">
                <a16:creationId xmlns:a16="http://schemas.microsoft.com/office/drawing/2014/main" id="{A1F44E6B-2955-4328-A2C2-BEA9FA13028D}"/>
              </a:ext>
            </a:extLst>
          </p:cNvPr>
          <p:cNvCxnSpPr>
            <a:cxnSpLocks/>
          </p:cNvCxnSpPr>
          <p:nvPr/>
        </p:nvCxnSpPr>
        <p:spPr>
          <a:xfrm flipV="1">
            <a:off x="319926" y="4811446"/>
            <a:ext cx="11739409" cy="110978"/>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3559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500"/>
                                        <p:tgtEl>
                                          <p:spTgt spid="117"/>
                                        </p:tgtEl>
                                      </p:cBhvr>
                                    </p:animEffect>
                                  </p:childTnLst>
                                </p:cTn>
                              </p:par>
                              <p:par>
                                <p:cTn id="17" presetID="10"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500"/>
                                        <p:tgtEl>
                                          <p:spTgt spid="1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500"/>
                                        <p:tgtEl>
                                          <p:spTgt spid="119"/>
                                        </p:tgtEl>
                                      </p:cBhvr>
                                    </p:animEffect>
                                  </p:childTnLst>
                                </p:cTn>
                              </p:par>
                              <p:par>
                                <p:cTn id="23" presetID="10" presetClass="entr" presetSubtype="0" fill="hold" nodeType="with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fade">
                                      <p:cBhvr>
                                        <p:cTn id="25" dur="500"/>
                                        <p:tgtEl>
                                          <p:spTgt spid="1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fade">
                                      <p:cBhvr>
                                        <p:cTn id="28" dur="500"/>
                                        <p:tgtEl>
                                          <p:spTgt spid="1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fade">
                                      <p:cBhvr>
                                        <p:cTn id="31" dur="500"/>
                                        <p:tgtEl>
                                          <p:spTgt spid="122"/>
                                        </p:tgtEl>
                                      </p:cBhvr>
                                    </p:animEffect>
                                  </p:childTnLst>
                                </p:cTn>
                              </p:par>
                              <p:par>
                                <p:cTn id="32" presetID="10" presetClass="entr" presetSubtype="0" fill="hold" nodeType="with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fade">
                                      <p:cBhvr>
                                        <p:cTn id="34" dur="500"/>
                                        <p:tgtEl>
                                          <p:spTgt spid="1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27"/>
                                        </p:tgtEl>
                                        <p:attrNameLst>
                                          <p:attrName>style.visibility</p:attrName>
                                        </p:attrNameLst>
                                      </p:cBhvr>
                                      <p:to>
                                        <p:strVal val="visible"/>
                                      </p:to>
                                    </p:set>
                                    <p:animEffect transition="in" filter="fade">
                                      <p:cBhvr>
                                        <p:cTn id="40" dur="500"/>
                                        <p:tgtEl>
                                          <p:spTgt spid="1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129"/>
                                        </p:tgtEl>
                                        <p:attrNameLst>
                                          <p:attrName>style.visibility</p:attrName>
                                        </p:attrNameLst>
                                      </p:cBhvr>
                                      <p:to>
                                        <p:strVal val="visible"/>
                                      </p:to>
                                    </p:set>
                                    <p:animEffect transition="in" filter="fade">
                                      <p:cBhvr>
                                        <p:cTn id="52" dur="500"/>
                                        <p:tgtEl>
                                          <p:spTgt spid="1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145"/>
                                        </p:tgtEl>
                                        <p:attrNameLst>
                                          <p:attrName>style.visibility</p:attrName>
                                        </p:attrNameLst>
                                      </p:cBhvr>
                                      <p:to>
                                        <p:strVal val="visible"/>
                                      </p:to>
                                    </p:set>
                                    <p:animEffect transition="in" filter="fade">
                                      <p:cBhvr>
                                        <p:cTn id="64" dur="500"/>
                                        <p:tgtEl>
                                          <p:spTgt spid="145"/>
                                        </p:tgtEl>
                                      </p:cBhvr>
                                    </p:animEffect>
                                  </p:childTnLst>
                                </p:cTn>
                              </p:par>
                              <p:par>
                                <p:cTn id="65" presetID="10" presetClass="entr" presetSubtype="0" fill="hold" nodeType="withEffect">
                                  <p:stCondLst>
                                    <p:cond delay="0"/>
                                  </p:stCondLst>
                                  <p:childTnLst>
                                    <p:set>
                                      <p:cBhvr>
                                        <p:cTn id="66" dur="1" fill="hold">
                                          <p:stCondLst>
                                            <p:cond delay="0"/>
                                          </p:stCondLst>
                                        </p:cTn>
                                        <p:tgtEl>
                                          <p:spTgt spid="156"/>
                                        </p:tgtEl>
                                        <p:attrNameLst>
                                          <p:attrName>style.visibility</p:attrName>
                                        </p:attrNameLst>
                                      </p:cBhvr>
                                      <p:to>
                                        <p:strVal val="visible"/>
                                      </p:to>
                                    </p:set>
                                    <p:animEffect transition="in" filter="fade">
                                      <p:cBhvr>
                                        <p:cTn id="67" dur="500"/>
                                        <p:tgtEl>
                                          <p:spTgt spid="15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57"/>
                                        </p:tgtEl>
                                        <p:attrNameLst>
                                          <p:attrName>style.visibility</p:attrName>
                                        </p:attrNameLst>
                                      </p:cBhvr>
                                      <p:to>
                                        <p:strVal val="visible"/>
                                      </p:to>
                                    </p:set>
                                    <p:animEffect transition="in" filter="fade">
                                      <p:cBhvr>
                                        <p:cTn id="73" dur="500"/>
                                        <p:tgtEl>
                                          <p:spTgt spid="15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8"/>
                                        </p:tgtEl>
                                        <p:attrNameLst>
                                          <p:attrName>style.visibility</p:attrName>
                                        </p:attrNameLst>
                                      </p:cBhvr>
                                      <p:to>
                                        <p:strVal val="visible"/>
                                      </p:to>
                                    </p:set>
                                    <p:animEffect transition="in" filter="fade">
                                      <p:cBhvr>
                                        <p:cTn id="76" dur="500"/>
                                        <p:tgtEl>
                                          <p:spTgt spid="15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9"/>
                                        </p:tgtEl>
                                        <p:attrNameLst>
                                          <p:attrName>style.visibility</p:attrName>
                                        </p:attrNameLst>
                                      </p:cBhvr>
                                      <p:to>
                                        <p:strVal val="visible"/>
                                      </p:to>
                                    </p:set>
                                    <p:animEffect transition="in" filter="fade">
                                      <p:cBhvr>
                                        <p:cTn id="79" dur="500"/>
                                        <p:tgtEl>
                                          <p:spTgt spid="15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500"/>
                                        <p:tgtEl>
                                          <p:spTgt spid="4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500"/>
                                        <p:tgtEl>
                                          <p:spTgt spid="4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87"/>
                                        </p:tgtEl>
                                        <p:attrNameLst>
                                          <p:attrName>style.visibility</p:attrName>
                                        </p:attrNameLst>
                                      </p:cBhvr>
                                      <p:to>
                                        <p:strVal val="visible"/>
                                      </p:to>
                                    </p:set>
                                    <p:animEffect transition="in" filter="fade">
                                      <p:cBhvr>
                                        <p:cTn id="91" dur="500"/>
                                        <p:tgtEl>
                                          <p:spTgt spid="18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8"/>
                                        </p:tgtEl>
                                        <p:attrNameLst>
                                          <p:attrName>style.visibility</p:attrName>
                                        </p:attrNameLst>
                                      </p:cBhvr>
                                      <p:to>
                                        <p:strVal val="visible"/>
                                      </p:to>
                                    </p:set>
                                    <p:animEffect transition="in" filter="fade">
                                      <p:cBhvr>
                                        <p:cTn id="94" dur="500"/>
                                        <p:tgtEl>
                                          <p:spTgt spid="18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89"/>
                                        </p:tgtEl>
                                        <p:attrNameLst>
                                          <p:attrName>style.visibility</p:attrName>
                                        </p:attrNameLst>
                                      </p:cBhvr>
                                      <p:to>
                                        <p:strVal val="visible"/>
                                      </p:to>
                                    </p:set>
                                    <p:animEffect transition="in" filter="fade">
                                      <p:cBhvr>
                                        <p:cTn id="97" dur="500"/>
                                        <p:tgtEl>
                                          <p:spTgt spid="18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94"/>
                                        </p:tgtEl>
                                        <p:attrNameLst>
                                          <p:attrName>style.visibility</p:attrName>
                                        </p:attrNameLst>
                                      </p:cBhvr>
                                      <p:to>
                                        <p:strVal val="visible"/>
                                      </p:to>
                                    </p:set>
                                    <p:animEffect transition="in" filter="fade">
                                      <p:cBhvr>
                                        <p:cTn id="100" dur="500"/>
                                        <p:tgtEl>
                                          <p:spTgt spid="19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95"/>
                                        </p:tgtEl>
                                        <p:attrNameLst>
                                          <p:attrName>style.visibility</p:attrName>
                                        </p:attrNameLst>
                                      </p:cBhvr>
                                      <p:to>
                                        <p:strVal val="visible"/>
                                      </p:to>
                                    </p:set>
                                    <p:animEffect transition="in" filter="fade">
                                      <p:cBhvr>
                                        <p:cTn id="103" dur="500"/>
                                        <p:tgtEl>
                                          <p:spTgt spid="19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6"/>
                                        </p:tgtEl>
                                        <p:attrNameLst>
                                          <p:attrName>style.visibility</p:attrName>
                                        </p:attrNameLst>
                                      </p:cBhvr>
                                      <p:to>
                                        <p:strVal val="visible"/>
                                      </p:to>
                                    </p:set>
                                    <p:animEffect transition="in" filter="fade">
                                      <p:cBhvr>
                                        <p:cTn id="106" dur="500"/>
                                        <p:tgtEl>
                                          <p:spTgt spid="19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1"/>
                                        </p:tgtEl>
                                        <p:attrNameLst>
                                          <p:attrName>style.visibility</p:attrName>
                                        </p:attrNameLst>
                                      </p:cBhvr>
                                      <p:to>
                                        <p:strVal val="visible"/>
                                      </p:to>
                                    </p:set>
                                    <p:animEffect transition="in" filter="fade">
                                      <p:cBhvr>
                                        <p:cTn id="10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2" grpId="0" animBg="1"/>
      <p:bldGraphic spid="3" grpId="0">
        <p:bldAsOne/>
      </p:bldGraphic>
      <p:bldP spid="117" grpId="0"/>
      <p:bldP spid="119" grpId="0"/>
      <p:bldP spid="121" grpId="0"/>
      <p:bldP spid="122" grpId="0"/>
      <p:bldP spid="11" grpId="0"/>
      <p:bldP spid="16" grpId="0"/>
      <p:bldP spid="20" grpId="0"/>
      <p:bldP spid="34" grpId="0"/>
      <p:bldP spid="36" grpId="0"/>
      <p:bldP spid="38" grpId="0"/>
      <p:bldP spid="157" grpId="0"/>
      <p:bldP spid="158" grpId="0"/>
      <p:bldP spid="159" grpId="0"/>
      <p:bldP spid="42" grpId="0" animBg="1"/>
      <p:bldP spid="43" grpId="0" animBg="1"/>
      <p:bldP spid="44" grpId="0" animBg="1"/>
      <p:bldP spid="187" grpId="0" animBg="1"/>
      <p:bldP spid="188" grpId="0" animBg="1"/>
      <p:bldP spid="189" grpId="0" animBg="1"/>
      <p:bldP spid="194" grpId="0" animBg="1"/>
      <p:bldP spid="195" grpId="0" animBg="1"/>
      <p:bldP spid="19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353742" y="134053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419739" y="134788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610556" y="145456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614973" y="190583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1018290" y="236582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91127" y="279936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85188" y="322537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527343" y="2298431"/>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93559" y="2729870"/>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89539" y="316130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97" name="TextBox 96">
            <a:extLst>
              <a:ext uri="{FF2B5EF4-FFF2-40B4-BE49-F238E27FC236}">
                <a16:creationId xmlns:a16="http://schemas.microsoft.com/office/drawing/2014/main" id="{4DB89824-8468-4F17-AA72-1E7F3D38E908}"/>
              </a:ext>
            </a:extLst>
          </p:cNvPr>
          <p:cNvSpPr txBox="1"/>
          <p:nvPr/>
        </p:nvSpPr>
        <p:spPr>
          <a:xfrm>
            <a:off x="128391" y="1844836"/>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61%</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17%</a:t>
            </a: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448397"/>
              <a:gd name="adj3" fmla="val 1330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689050"/>
              <a:gd name="adj3" fmla="val 1594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58AAAFAC-43F1-4631-B6DA-9F26FC72C5CD}"/>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32%</a:t>
            </a:r>
          </a:p>
        </p:txBody>
      </p:sp>
      <p:sp>
        <p:nvSpPr>
          <p:cNvPr id="82" name="Block Arc 81">
            <a:extLst>
              <a:ext uri="{FF2B5EF4-FFF2-40B4-BE49-F238E27FC236}">
                <a16:creationId xmlns:a16="http://schemas.microsoft.com/office/drawing/2014/main" id="{EBEAB5E5-A5E7-490B-BB43-30B7E3EEAA6C}"/>
              </a:ext>
            </a:extLst>
          </p:cNvPr>
          <p:cNvSpPr/>
          <p:nvPr/>
        </p:nvSpPr>
        <p:spPr>
          <a:xfrm rot="5400000">
            <a:off x="4223005" y="1150004"/>
            <a:ext cx="583892" cy="583892"/>
          </a:xfrm>
          <a:prstGeom prst="blockArc">
            <a:avLst>
              <a:gd name="adj1" fmla="val 10856530"/>
              <a:gd name="adj2" fmla="val 18747727"/>
              <a:gd name="adj3" fmla="val 15409"/>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1" name="Oval 130">
            <a:extLst>
              <a:ext uri="{FF2B5EF4-FFF2-40B4-BE49-F238E27FC236}">
                <a16:creationId xmlns:a16="http://schemas.microsoft.com/office/drawing/2014/main" id="{130F92B4-F78D-46AC-895F-EA1369174696}"/>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5D0E319-7BDD-4AE0-85B5-32C66F583B1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14CA9A4-9661-4547-A134-18A2A8C3BCCA}"/>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7D2F763-0A8C-418C-9F70-CFDD12DED14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2189E56-DD3F-4E2D-8082-5FD8B1E8DE7B}"/>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01B271-EB85-4BD6-99FB-95166B33297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19DD8E4-88F1-444F-AC4C-3F3E0238982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80DFB8A-6263-482C-9F54-4D5E1E90C078}"/>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81AD-139C-4847-B8EB-310740517476}"/>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C18CBF-511A-4B4F-B98A-5ACEA3CBA92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BF98F61-A975-4777-843B-76DF4ECA72C1}"/>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7353F8E-E464-4C2D-BD0A-3ED938E87BAD}"/>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B8EF354C-24E5-4480-BE7E-92C1BC1B8148}"/>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BC16EC2-A952-4499-808D-EF4D6E50E75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1CD2370-8F2E-41C8-9547-ACC4EB599D9D}"/>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C1BAACC-7E08-4CCC-B775-DC69D74A0F47}"/>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ACF298-2B48-4E9F-A391-78B0570CDC1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EB5F99-9D50-48A0-BD99-29F04CE172EF}"/>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01F7B7D-40CA-4117-A0DA-1CFA2940BAED}"/>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17812C-E0D4-4E02-81BD-26CD19E81E6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741097E4-FE69-4709-A7AF-E40E09C78056}"/>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05C8D99-B27F-41DC-B649-BD3CB0841B34}"/>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3B629C9-21CB-45F2-954C-532994133E3E}"/>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F6D98F7-6547-4A4B-A001-D1944C35D72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CC2E1A9-36C8-43F1-9BBF-EFFB7FC79B94}"/>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9C6FA9F-BF71-4C51-AF9D-CE20D2AA76A3}"/>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01B94DD-6794-443C-9E99-F5298AC2D05D}"/>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C9B2D6D-3234-497A-91BC-005B1284C2E4}"/>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3575BDF0-9A0C-41C3-930D-E9FF1F514AB0}"/>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80DA7CF-32AB-4222-817B-8D1FF3D787B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72DB407-F4D8-4A0E-BDD1-20FEFAF10D88}"/>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2E35DC7-79CD-4588-8FB9-91068AAE3A13}"/>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C8EE4D7-2E29-491B-AA56-7BE6BA806459}"/>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29BBEFD7-7033-41FF-8EB2-36F0C697AB39}"/>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53D6D6B-B3DD-4729-B315-819DE19A6E39}"/>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64167AD-0CE2-4F6E-8D74-6CAD56863768}"/>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36424C8-7852-4C16-8741-4CA9FA4B7F42}"/>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D0C6BEF-4683-455A-A3B1-56D6FB07528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17A6E9C-1EFD-4F6D-A043-C71CE2CA4C85}"/>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D81D71D-5495-4289-8DC2-6C8A77A0C727}"/>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BF172CB-5A84-4D97-A4BC-53C6D81A28D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5E2CBF-1EE3-45FF-95CB-87AB3B9EEF13}"/>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EFE60EE-8EED-460B-AD8D-51119F8A982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A5F6C39-E53E-427E-8E3A-62991D9786B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C943AD01-0280-493C-A6B3-39CC6E3A2EE2}"/>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4790B5A-5606-487F-B932-754E876D340B}"/>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41FECAA0-39E2-49D8-9B9E-DFD0D49AB461}"/>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AD45C87-25C8-4046-A0B7-E2ADA10E10E3}"/>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FC8BCC66-F846-4063-AAEE-7D197570E86F}"/>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7FA7495-2D07-4D4E-A94B-4D6C3402B782}"/>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955B5D4-C671-446E-885B-000760DC060A}"/>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8971327-A942-4CC0-886C-1CC93497BD69}"/>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D608D30-1BE3-4622-AFF6-7FE3CD9B477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3" name="Arrow: Chevron 192">
            <a:extLst>
              <a:ext uri="{FF2B5EF4-FFF2-40B4-BE49-F238E27FC236}">
                <a16:creationId xmlns:a16="http://schemas.microsoft.com/office/drawing/2014/main" id="{7ABF263B-B1E2-41D8-AB36-4D530C143DD6}"/>
              </a:ext>
            </a:extLst>
          </p:cNvPr>
          <p:cNvSpPr/>
          <p:nvPr/>
        </p:nvSpPr>
        <p:spPr>
          <a:xfrm>
            <a:off x="109227" y="747229"/>
            <a:ext cx="153021" cy="182880"/>
          </a:xfrm>
          <a:prstGeom prst="chevron">
            <a:avLst/>
          </a:prstGeom>
          <a:solidFill>
            <a:schemeClr val="tx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11" name="Rectangle: Rounded Corners 110">
            <a:extLst>
              <a:ext uri="{FF2B5EF4-FFF2-40B4-BE49-F238E27FC236}">
                <a16:creationId xmlns:a16="http://schemas.microsoft.com/office/drawing/2014/main" id="{70A4025E-CC75-40FE-9363-3E610DA6690B}"/>
              </a:ext>
            </a:extLst>
          </p:cNvPr>
          <p:cNvSpPr/>
          <p:nvPr/>
        </p:nvSpPr>
        <p:spPr>
          <a:xfrm>
            <a:off x="1988228" y="1859459"/>
            <a:ext cx="1574161" cy="270528"/>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2" name="Rectangle: Rounded Corners 1">
            <a:extLst>
              <a:ext uri="{FF2B5EF4-FFF2-40B4-BE49-F238E27FC236}">
                <a16:creationId xmlns:a16="http://schemas.microsoft.com/office/drawing/2014/main" id="{014FD425-6B5D-4984-A724-FC43F5CC55AC}"/>
              </a:ext>
            </a:extLst>
          </p:cNvPr>
          <p:cNvSpPr/>
          <p:nvPr/>
        </p:nvSpPr>
        <p:spPr>
          <a:xfrm>
            <a:off x="319926" y="3725543"/>
            <a:ext cx="11739409" cy="2971386"/>
          </a:xfrm>
          <a:prstGeom prst="roundRect">
            <a:avLst>
              <a:gd name="adj" fmla="val 34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aphicFrame>
        <p:nvGraphicFramePr>
          <p:cNvPr id="3" name="Diagram 2">
            <a:extLst>
              <a:ext uri="{FF2B5EF4-FFF2-40B4-BE49-F238E27FC236}">
                <a16:creationId xmlns:a16="http://schemas.microsoft.com/office/drawing/2014/main" id="{41733F9B-1597-4A9C-8B0E-A97B13167466}"/>
              </a:ext>
            </a:extLst>
          </p:cNvPr>
          <p:cNvGraphicFramePr/>
          <p:nvPr>
            <p:extLst>
              <p:ext uri="{D42A27DB-BD31-4B8C-83A1-F6EECF244321}">
                <p14:modId xmlns:p14="http://schemas.microsoft.com/office/powerpoint/2010/main" val="1933767347"/>
              </p:ext>
            </p:extLst>
          </p:nvPr>
        </p:nvGraphicFramePr>
        <p:xfrm>
          <a:off x="379050" y="3860365"/>
          <a:ext cx="5586425" cy="249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4" name="Picture 113">
            <a:extLst>
              <a:ext uri="{FF2B5EF4-FFF2-40B4-BE49-F238E27FC236}">
                <a16:creationId xmlns:a16="http://schemas.microsoft.com/office/drawing/2014/main" id="{0A48C342-849C-4112-B3D7-2E27CDF05742}"/>
              </a:ext>
            </a:extLst>
          </p:cNvPr>
          <p:cNvPicPr>
            <a:picLocks noChangeAspect="1"/>
          </p:cNvPicPr>
          <p:nvPr/>
        </p:nvPicPr>
        <p:blipFill>
          <a:blip r:embed="rId9"/>
          <a:stretch>
            <a:fillRect/>
          </a:stretch>
        </p:blipFill>
        <p:spPr>
          <a:xfrm>
            <a:off x="4350831" y="3917900"/>
            <a:ext cx="126580" cy="145302"/>
          </a:xfrm>
          <a:prstGeom prst="rect">
            <a:avLst/>
          </a:prstGeom>
        </p:spPr>
      </p:pic>
      <p:sp>
        <p:nvSpPr>
          <p:cNvPr id="117" name="TextBox 116">
            <a:extLst>
              <a:ext uri="{FF2B5EF4-FFF2-40B4-BE49-F238E27FC236}">
                <a16:creationId xmlns:a16="http://schemas.microsoft.com/office/drawing/2014/main" id="{4216BCAC-052A-4D3F-AA66-BA0397AA168C}"/>
              </a:ext>
            </a:extLst>
          </p:cNvPr>
          <p:cNvSpPr txBox="1"/>
          <p:nvPr/>
        </p:nvSpPr>
        <p:spPr>
          <a:xfrm>
            <a:off x="4411381" y="3920172"/>
            <a:ext cx="242374" cy="230832"/>
          </a:xfrm>
          <a:prstGeom prst="rect">
            <a:avLst/>
          </a:prstGeom>
          <a:noFill/>
        </p:spPr>
        <p:txBody>
          <a:bodyPr wrap="none" rtlCol="0">
            <a:spAutoFit/>
          </a:bodyPr>
          <a:lstStyle/>
          <a:p>
            <a:r>
              <a:rPr lang="en-US" sz="900" dirty="0"/>
              <a:t>4</a:t>
            </a:r>
            <a:endParaRPr lang="en-US" dirty="0"/>
          </a:p>
        </p:txBody>
      </p:sp>
      <p:pic>
        <p:nvPicPr>
          <p:cNvPr id="118" name="Picture 117" descr="A picture containing bird&#10;&#10;Description automatically generated">
            <a:extLst>
              <a:ext uri="{FF2B5EF4-FFF2-40B4-BE49-F238E27FC236}">
                <a16:creationId xmlns:a16="http://schemas.microsoft.com/office/drawing/2014/main" id="{5042B696-5FAB-469E-872D-5900F4619E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08375" y="3920172"/>
            <a:ext cx="122588" cy="171054"/>
          </a:xfrm>
          <a:prstGeom prst="rect">
            <a:avLst/>
          </a:prstGeom>
        </p:spPr>
      </p:pic>
      <p:sp>
        <p:nvSpPr>
          <p:cNvPr id="119" name="TextBox 118">
            <a:extLst>
              <a:ext uri="{FF2B5EF4-FFF2-40B4-BE49-F238E27FC236}">
                <a16:creationId xmlns:a16="http://schemas.microsoft.com/office/drawing/2014/main" id="{947C187D-2939-478B-8586-04EB5FE3E630}"/>
              </a:ext>
            </a:extLst>
          </p:cNvPr>
          <p:cNvSpPr txBox="1"/>
          <p:nvPr/>
        </p:nvSpPr>
        <p:spPr>
          <a:xfrm>
            <a:off x="4671564" y="3920172"/>
            <a:ext cx="242374" cy="230832"/>
          </a:xfrm>
          <a:prstGeom prst="rect">
            <a:avLst/>
          </a:prstGeom>
          <a:noFill/>
        </p:spPr>
        <p:txBody>
          <a:bodyPr wrap="none" rtlCol="0">
            <a:spAutoFit/>
          </a:bodyPr>
          <a:lstStyle/>
          <a:p>
            <a:r>
              <a:rPr lang="en-US" sz="900" dirty="0"/>
              <a:t>8</a:t>
            </a:r>
            <a:endParaRPr lang="en-US" dirty="0"/>
          </a:p>
        </p:txBody>
      </p:sp>
      <p:pic>
        <p:nvPicPr>
          <p:cNvPr id="120" name="Picture 119">
            <a:extLst>
              <a:ext uri="{FF2B5EF4-FFF2-40B4-BE49-F238E27FC236}">
                <a16:creationId xmlns:a16="http://schemas.microsoft.com/office/drawing/2014/main" id="{29FD813F-6EF5-4373-A92E-3521DD7F54DD}"/>
              </a:ext>
            </a:extLst>
          </p:cNvPr>
          <p:cNvPicPr>
            <a:picLocks noChangeAspect="1"/>
          </p:cNvPicPr>
          <p:nvPr/>
        </p:nvPicPr>
        <p:blipFill>
          <a:blip r:embed="rId11"/>
          <a:stretch>
            <a:fillRect/>
          </a:stretch>
        </p:blipFill>
        <p:spPr>
          <a:xfrm>
            <a:off x="4908081" y="3920172"/>
            <a:ext cx="138403" cy="128902"/>
          </a:xfrm>
          <a:prstGeom prst="rect">
            <a:avLst/>
          </a:prstGeom>
        </p:spPr>
      </p:pic>
      <p:sp>
        <p:nvSpPr>
          <p:cNvPr id="121" name="TextBox 120">
            <a:extLst>
              <a:ext uri="{FF2B5EF4-FFF2-40B4-BE49-F238E27FC236}">
                <a16:creationId xmlns:a16="http://schemas.microsoft.com/office/drawing/2014/main" id="{BE5666FC-492B-4C30-95A1-E07258DDE07A}"/>
              </a:ext>
            </a:extLst>
          </p:cNvPr>
          <p:cNvSpPr txBox="1"/>
          <p:nvPr/>
        </p:nvSpPr>
        <p:spPr>
          <a:xfrm>
            <a:off x="4967031" y="3920172"/>
            <a:ext cx="242374" cy="230832"/>
          </a:xfrm>
          <a:prstGeom prst="rect">
            <a:avLst/>
          </a:prstGeom>
          <a:noFill/>
        </p:spPr>
        <p:txBody>
          <a:bodyPr wrap="none" rtlCol="0">
            <a:spAutoFit/>
          </a:bodyPr>
          <a:lstStyle/>
          <a:p>
            <a:r>
              <a:rPr lang="en-US" sz="900" dirty="0"/>
              <a:t>6</a:t>
            </a:r>
            <a:endParaRPr lang="en-US" dirty="0"/>
          </a:p>
        </p:txBody>
      </p:sp>
      <p:sp>
        <p:nvSpPr>
          <p:cNvPr id="122" name="TextBox 121">
            <a:extLst>
              <a:ext uri="{FF2B5EF4-FFF2-40B4-BE49-F238E27FC236}">
                <a16:creationId xmlns:a16="http://schemas.microsoft.com/office/drawing/2014/main" id="{CC293949-1C74-4730-818B-FDF5A3E2CAB4}"/>
              </a:ext>
            </a:extLst>
          </p:cNvPr>
          <p:cNvSpPr txBox="1"/>
          <p:nvPr/>
        </p:nvSpPr>
        <p:spPr>
          <a:xfrm>
            <a:off x="5240174" y="3934083"/>
            <a:ext cx="242374" cy="230832"/>
          </a:xfrm>
          <a:prstGeom prst="rect">
            <a:avLst/>
          </a:prstGeom>
          <a:noFill/>
        </p:spPr>
        <p:txBody>
          <a:bodyPr wrap="none" rtlCol="0">
            <a:spAutoFit/>
          </a:bodyPr>
          <a:lstStyle/>
          <a:p>
            <a:r>
              <a:rPr lang="en-US" sz="900" dirty="0"/>
              <a:t>2</a:t>
            </a:r>
            <a:endParaRPr lang="en-US" dirty="0"/>
          </a:p>
        </p:txBody>
      </p:sp>
      <p:pic>
        <p:nvPicPr>
          <p:cNvPr id="123" name="Picture 122">
            <a:extLst>
              <a:ext uri="{FF2B5EF4-FFF2-40B4-BE49-F238E27FC236}">
                <a16:creationId xmlns:a16="http://schemas.microsoft.com/office/drawing/2014/main" id="{F94A5CBF-0A1A-4D7D-9285-FBA8C55380B9}"/>
              </a:ext>
            </a:extLst>
          </p:cNvPr>
          <p:cNvPicPr>
            <a:picLocks noChangeAspect="1"/>
          </p:cNvPicPr>
          <p:nvPr/>
        </p:nvPicPr>
        <p:blipFill>
          <a:blip r:embed="rId11"/>
          <a:stretch>
            <a:fillRect/>
          </a:stretch>
        </p:blipFill>
        <p:spPr>
          <a:xfrm flipV="1">
            <a:off x="5187650" y="3930083"/>
            <a:ext cx="132053" cy="122987"/>
          </a:xfrm>
          <a:prstGeom prst="rect">
            <a:avLst/>
          </a:prstGeom>
        </p:spPr>
      </p:pic>
      <p:sp>
        <p:nvSpPr>
          <p:cNvPr id="11" name="Rectangle 10">
            <a:extLst>
              <a:ext uri="{FF2B5EF4-FFF2-40B4-BE49-F238E27FC236}">
                <a16:creationId xmlns:a16="http://schemas.microsoft.com/office/drawing/2014/main" id="{429DC986-B06D-4151-B1C4-73A16EF7749A}"/>
              </a:ext>
            </a:extLst>
          </p:cNvPr>
          <p:cNvSpPr/>
          <p:nvPr/>
        </p:nvSpPr>
        <p:spPr>
          <a:xfrm>
            <a:off x="2128498" y="4401274"/>
            <a:ext cx="4486600" cy="276999"/>
          </a:xfrm>
          <a:prstGeom prst="rect">
            <a:avLst/>
          </a:prstGeom>
        </p:spPr>
        <p:txBody>
          <a:bodyPr wrap="square">
            <a:spAutoFit/>
          </a:bodyPr>
          <a:lstStyle/>
          <a:p>
            <a:r>
              <a:rPr lang="en-US" sz="1200" b="0" i="0" dirty="0">
                <a:effectLst/>
                <a:latin typeface="Roboto" panose="02000000000000000000" pitchFamily="2" charset="0"/>
              </a:rPr>
              <a:t>I am not sure, tell me some of the implications of it</a:t>
            </a:r>
            <a:endParaRPr lang="en-US" sz="1200" dirty="0"/>
          </a:p>
        </p:txBody>
      </p:sp>
      <p:pic>
        <p:nvPicPr>
          <p:cNvPr id="127" name="Picture 126">
            <a:extLst>
              <a:ext uri="{FF2B5EF4-FFF2-40B4-BE49-F238E27FC236}">
                <a16:creationId xmlns:a16="http://schemas.microsoft.com/office/drawing/2014/main" id="{4B1C5EE2-6B7F-4271-B391-1BAE5DB9FB78}"/>
              </a:ext>
            </a:extLst>
          </p:cNvPr>
          <p:cNvPicPr>
            <a:picLocks noChangeAspect="1"/>
          </p:cNvPicPr>
          <p:nvPr/>
        </p:nvPicPr>
        <p:blipFill>
          <a:blip r:embed="rId11"/>
          <a:stretch>
            <a:fillRect/>
          </a:stretch>
        </p:blipFill>
        <p:spPr>
          <a:xfrm>
            <a:off x="5763437" y="4464509"/>
            <a:ext cx="122216" cy="128902"/>
          </a:xfrm>
          <a:prstGeom prst="rect">
            <a:avLst/>
          </a:prstGeom>
        </p:spPr>
      </p:pic>
      <p:sp>
        <p:nvSpPr>
          <p:cNvPr id="16" name="Rectangle 15">
            <a:extLst>
              <a:ext uri="{FF2B5EF4-FFF2-40B4-BE49-F238E27FC236}">
                <a16:creationId xmlns:a16="http://schemas.microsoft.com/office/drawing/2014/main" id="{4866617D-4F28-40E5-882C-7EE569ABE514}"/>
              </a:ext>
            </a:extLst>
          </p:cNvPr>
          <p:cNvSpPr/>
          <p:nvPr/>
        </p:nvSpPr>
        <p:spPr>
          <a:xfrm>
            <a:off x="2093483" y="5015956"/>
            <a:ext cx="3787551" cy="276999"/>
          </a:xfrm>
          <a:prstGeom prst="rect">
            <a:avLst/>
          </a:prstGeom>
        </p:spPr>
        <p:txBody>
          <a:bodyPr wrap="square">
            <a:spAutoFit/>
          </a:bodyPr>
          <a:lstStyle/>
          <a:p>
            <a:r>
              <a:rPr lang="en-US" sz="1200" b="0" i="0" dirty="0">
                <a:effectLst/>
                <a:latin typeface="Roboto" panose="02000000000000000000" pitchFamily="2" charset="0"/>
              </a:rPr>
              <a:t>how do you think .......might impact mobility?</a:t>
            </a:r>
            <a:endParaRPr lang="en-US" sz="1200" dirty="0"/>
          </a:p>
        </p:txBody>
      </p:sp>
      <p:pic>
        <p:nvPicPr>
          <p:cNvPr id="128" name="Picture 127">
            <a:extLst>
              <a:ext uri="{FF2B5EF4-FFF2-40B4-BE49-F238E27FC236}">
                <a16:creationId xmlns:a16="http://schemas.microsoft.com/office/drawing/2014/main" id="{3F0B3DC6-21F3-4465-AB5F-2363EFBB1E6F}"/>
              </a:ext>
            </a:extLst>
          </p:cNvPr>
          <p:cNvPicPr>
            <a:picLocks noChangeAspect="1"/>
          </p:cNvPicPr>
          <p:nvPr/>
        </p:nvPicPr>
        <p:blipFill>
          <a:blip r:embed="rId11"/>
          <a:stretch>
            <a:fillRect/>
          </a:stretch>
        </p:blipFill>
        <p:spPr>
          <a:xfrm flipV="1">
            <a:off x="5316728" y="5092960"/>
            <a:ext cx="116609" cy="122987"/>
          </a:xfrm>
          <a:prstGeom prst="rect">
            <a:avLst/>
          </a:prstGeom>
        </p:spPr>
      </p:pic>
      <p:sp>
        <p:nvSpPr>
          <p:cNvPr id="20" name="Rectangle 19">
            <a:extLst>
              <a:ext uri="{FF2B5EF4-FFF2-40B4-BE49-F238E27FC236}">
                <a16:creationId xmlns:a16="http://schemas.microsoft.com/office/drawing/2014/main" id="{4562B737-A052-46D2-A16E-80840BFEC685}"/>
              </a:ext>
            </a:extLst>
          </p:cNvPr>
          <p:cNvSpPr/>
          <p:nvPr/>
        </p:nvSpPr>
        <p:spPr>
          <a:xfrm>
            <a:off x="2093483" y="5628672"/>
            <a:ext cx="9292289" cy="461665"/>
          </a:xfrm>
          <a:prstGeom prst="rect">
            <a:avLst/>
          </a:prstGeom>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A structure or monument at the </a:t>
            </a:r>
            <a:r>
              <a:rPr lang="en-US" sz="1200" dirty="0" err="1">
                <a:latin typeface="Roboto" panose="02000000000000000000" pitchFamily="2" charset="0"/>
                <a:ea typeface="Roboto" panose="02000000000000000000" pitchFamily="2" charset="0"/>
                <a:cs typeface="Roboto" panose="02000000000000000000" pitchFamily="2" charset="0"/>
              </a:rPr>
              <a:t>Nudillo</a:t>
            </a:r>
            <a:r>
              <a:rPr lang="en-US" sz="1200" dirty="0">
                <a:latin typeface="Roboto" panose="02000000000000000000" pitchFamily="2" charset="0"/>
                <a:ea typeface="Roboto" panose="02000000000000000000" pitchFamily="2" charset="0"/>
                <a:cs typeface="Roboto" panose="02000000000000000000" pitchFamily="2" charset="0"/>
              </a:rPr>
              <a:t> could incorporate an audio component: When the California Tower play chimes, the chimes could emanate from there as well.</a:t>
            </a:r>
          </a:p>
        </p:txBody>
      </p:sp>
      <p:pic>
        <p:nvPicPr>
          <p:cNvPr id="129" name="Picture 128">
            <a:extLst>
              <a:ext uri="{FF2B5EF4-FFF2-40B4-BE49-F238E27FC236}">
                <a16:creationId xmlns:a16="http://schemas.microsoft.com/office/drawing/2014/main" id="{3A5E6D56-6C9C-496A-BC5E-B99B21223FD3}"/>
              </a:ext>
            </a:extLst>
          </p:cNvPr>
          <p:cNvPicPr>
            <a:picLocks noChangeAspect="1"/>
          </p:cNvPicPr>
          <p:nvPr/>
        </p:nvPicPr>
        <p:blipFill>
          <a:blip r:embed="rId11"/>
          <a:stretch>
            <a:fillRect/>
          </a:stretch>
        </p:blipFill>
        <p:spPr>
          <a:xfrm>
            <a:off x="4670535" y="5898200"/>
            <a:ext cx="122216" cy="128902"/>
          </a:xfrm>
          <a:prstGeom prst="rect">
            <a:avLst/>
          </a:prstGeom>
        </p:spPr>
      </p:pic>
      <p:sp>
        <p:nvSpPr>
          <p:cNvPr id="34" name="Rectangle 33">
            <a:extLst>
              <a:ext uri="{FF2B5EF4-FFF2-40B4-BE49-F238E27FC236}">
                <a16:creationId xmlns:a16="http://schemas.microsoft.com/office/drawing/2014/main" id="{45D752F0-C63A-4531-8108-614478797635}"/>
              </a:ext>
            </a:extLst>
          </p:cNvPr>
          <p:cNvSpPr/>
          <p:nvPr/>
        </p:nvSpPr>
        <p:spPr>
          <a:xfrm>
            <a:off x="2378040" y="4637242"/>
            <a:ext cx="3717959" cy="276999"/>
          </a:xfrm>
          <a:prstGeom prst="rect">
            <a:avLst/>
          </a:prstGeom>
        </p:spPr>
        <p:txBody>
          <a:bodyPr wrap="square">
            <a:spAutoFit/>
          </a:bodyPr>
          <a:lstStyle/>
          <a:p>
            <a:r>
              <a:rPr lang="en-US" sz="1200" b="0" i="0" dirty="0">
                <a:effectLst/>
                <a:latin typeface="Roboto" panose="02000000000000000000" pitchFamily="2" charset="0"/>
              </a:rPr>
              <a:t>Evaluate Impact: Quality of Life</a:t>
            </a:r>
            <a:endParaRPr lang="en-US" sz="1200" dirty="0"/>
          </a:p>
        </p:txBody>
      </p:sp>
      <p:pic>
        <p:nvPicPr>
          <p:cNvPr id="35" name="Picture 34">
            <a:extLst>
              <a:ext uri="{FF2B5EF4-FFF2-40B4-BE49-F238E27FC236}">
                <a16:creationId xmlns:a16="http://schemas.microsoft.com/office/drawing/2014/main" id="{EB227972-1C8F-45EA-9110-4F605943EF55}"/>
              </a:ext>
            </a:extLst>
          </p:cNvPr>
          <p:cNvPicPr>
            <a:picLocks noChangeAspect="1"/>
          </p:cNvPicPr>
          <p:nvPr/>
        </p:nvPicPr>
        <p:blipFill>
          <a:blip r:embed="rId12"/>
          <a:stretch>
            <a:fillRect/>
          </a:stretch>
        </p:blipFill>
        <p:spPr>
          <a:xfrm>
            <a:off x="2184165" y="4649655"/>
            <a:ext cx="201893" cy="228632"/>
          </a:xfrm>
          <a:prstGeom prst="rect">
            <a:avLst/>
          </a:prstGeom>
        </p:spPr>
      </p:pic>
      <p:sp>
        <p:nvSpPr>
          <p:cNvPr id="36" name="Rectangle 35">
            <a:extLst>
              <a:ext uri="{FF2B5EF4-FFF2-40B4-BE49-F238E27FC236}">
                <a16:creationId xmlns:a16="http://schemas.microsoft.com/office/drawing/2014/main" id="{5636B383-A167-4A34-AA6E-9353E28C21DB}"/>
              </a:ext>
            </a:extLst>
          </p:cNvPr>
          <p:cNvSpPr/>
          <p:nvPr/>
        </p:nvSpPr>
        <p:spPr>
          <a:xfrm>
            <a:off x="2338083" y="5263150"/>
            <a:ext cx="3648461" cy="276999"/>
          </a:xfrm>
          <a:prstGeom prst="rect">
            <a:avLst/>
          </a:prstGeom>
        </p:spPr>
        <p:txBody>
          <a:bodyPr wrap="square">
            <a:spAutoFit/>
          </a:bodyPr>
          <a:lstStyle/>
          <a:p>
            <a:r>
              <a:rPr lang="en-US" sz="1200" b="0" i="0" dirty="0">
                <a:effectLst/>
                <a:latin typeface="Roboto" panose="02000000000000000000" pitchFamily="2" charset="0"/>
              </a:rPr>
              <a:t> Evaluate Impact: Mobility</a:t>
            </a:r>
            <a:endParaRPr lang="en-US" sz="1200" dirty="0"/>
          </a:p>
        </p:txBody>
      </p:sp>
      <p:pic>
        <p:nvPicPr>
          <p:cNvPr id="145" name="Picture 144">
            <a:extLst>
              <a:ext uri="{FF2B5EF4-FFF2-40B4-BE49-F238E27FC236}">
                <a16:creationId xmlns:a16="http://schemas.microsoft.com/office/drawing/2014/main" id="{F7B9CEC4-9BD8-430A-BA48-1F70A3FAEB39}"/>
              </a:ext>
            </a:extLst>
          </p:cNvPr>
          <p:cNvPicPr>
            <a:picLocks noChangeAspect="1"/>
          </p:cNvPicPr>
          <p:nvPr/>
        </p:nvPicPr>
        <p:blipFill>
          <a:blip r:embed="rId12"/>
          <a:stretch>
            <a:fillRect/>
          </a:stretch>
        </p:blipFill>
        <p:spPr>
          <a:xfrm>
            <a:off x="2198994" y="5266972"/>
            <a:ext cx="201893" cy="228632"/>
          </a:xfrm>
          <a:prstGeom prst="rect">
            <a:avLst/>
          </a:prstGeom>
        </p:spPr>
      </p:pic>
      <p:pic>
        <p:nvPicPr>
          <p:cNvPr id="156" name="Picture 155">
            <a:extLst>
              <a:ext uri="{FF2B5EF4-FFF2-40B4-BE49-F238E27FC236}">
                <a16:creationId xmlns:a16="http://schemas.microsoft.com/office/drawing/2014/main" id="{951329AE-047B-42E4-B06F-C0558820DCCA}"/>
              </a:ext>
            </a:extLst>
          </p:cNvPr>
          <p:cNvPicPr>
            <a:picLocks noChangeAspect="1"/>
          </p:cNvPicPr>
          <p:nvPr/>
        </p:nvPicPr>
        <p:blipFill>
          <a:blip r:embed="rId12"/>
          <a:stretch>
            <a:fillRect/>
          </a:stretch>
        </p:blipFill>
        <p:spPr>
          <a:xfrm>
            <a:off x="2222227" y="6079435"/>
            <a:ext cx="201893" cy="228632"/>
          </a:xfrm>
          <a:prstGeom prst="rect">
            <a:avLst/>
          </a:prstGeom>
        </p:spPr>
      </p:pic>
      <p:sp>
        <p:nvSpPr>
          <p:cNvPr id="38" name="Rectangle 37">
            <a:extLst>
              <a:ext uri="{FF2B5EF4-FFF2-40B4-BE49-F238E27FC236}">
                <a16:creationId xmlns:a16="http://schemas.microsoft.com/office/drawing/2014/main" id="{987F24C8-6A4C-4470-8F97-F324CC7946EE}"/>
              </a:ext>
            </a:extLst>
          </p:cNvPr>
          <p:cNvSpPr/>
          <p:nvPr/>
        </p:nvSpPr>
        <p:spPr>
          <a:xfrm>
            <a:off x="2413112" y="6060403"/>
            <a:ext cx="4363925" cy="276999"/>
          </a:xfrm>
          <a:prstGeom prst="rect">
            <a:avLst/>
          </a:prstGeom>
        </p:spPr>
        <p:txBody>
          <a:bodyPr wrap="square">
            <a:spAutoFit/>
          </a:bodyPr>
          <a:lstStyle/>
          <a:p>
            <a:r>
              <a:rPr lang="en-US" sz="1200" b="0" i="0" dirty="0">
                <a:effectLst/>
                <a:latin typeface="Roboto" panose="02000000000000000000" pitchFamily="2" charset="0"/>
              </a:rPr>
              <a:t>Comment on the Idea</a:t>
            </a:r>
            <a:endParaRPr lang="en-US" sz="1200" dirty="0"/>
          </a:p>
        </p:txBody>
      </p:sp>
      <p:sp>
        <p:nvSpPr>
          <p:cNvPr id="157" name="Rectangle 156">
            <a:extLst>
              <a:ext uri="{FF2B5EF4-FFF2-40B4-BE49-F238E27FC236}">
                <a16:creationId xmlns:a16="http://schemas.microsoft.com/office/drawing/2014/main" id="{E970FC57-9AEF-4F7C-BF3B-0E106F966500}"/>
              </a:ext>
            </a:extLst>
          </p:cNvPr>
          <p:cNvSpPr/>
          <p:nvPr/>
        </p:nvSpPr>
        <p:spPr>
          <a:xfrm>
            <a:off x="1378895" y="4396553"/>
            <a:ext cx="874374" cy="276999"/>
          </a:xfrm>
          <a:prstGeom prst="rect">
            <a:avLst/>
          </a:prstGeom>
        </p:spPr>
        <p:txBody>
          <a:bodyPr wrap="square">
            <a:spAutoFit/>
          </a:bodyPr>
          <a:lstStyle/>
          <a:p>
            <a:r>
              <a:rPr lang="en-US" sz="1200" dirty="0">
                <a:latin typeface="Roboto" panose="02000000000000000000" pitchFamily="2" charset="0"/>
              </a:rPr>
              <a:t>Question</a:t>
            </a:r>
            <a:endParaRPr lang="en-US" sz="1200" dirty="0"/>
          </a:p>
        </p:txBody>
      </p:sp>
      <p:sp>
        <p:nvSpPr>
          <p:cNvPr id="158" name="Rectangle 157">
            <a:extLst>
              <a:ext uri="{FF2B5EF4-FFF2-40B4-BE49-F238E27FC236}">
                <a16:creationId xmlns:a16="http://schemas.microsoft.com/office/drawing/2014/main" id="{D3DF6B04-D84B-49A1-81BF-78F525E2DE79}"/>
              </a:ext>
            </a:extLst>
          </p:cNvPr>
          <p:cNvSpPr/>
          <p:nvPr/>
        </p:nvSpPr>
        <p:spPr>
          <a:xfrm>
            <a:off x="1382557" y="5012117"/>
            <a:ext cx="874374" cy="276999"/>
          </a:xfrm>
          <a:prstGeom prst="rect">
            <a:avLst/>
          </a:prstGeom>
        </p:spPr>
        <p:txBody>
          <a:bodyPr wrap="square">
            <a:spAutoFit/>
          </a:bodyPr>
          <a:lstStyle/>
          <a:p>
            <a:r>
              <a:rPr lang="en-US" sz="1200" dirty="0">
                <a:latin typeface="Roboto" panose="02000000000000000000" pitchFamily="2" charset="0"/>
              </a:rPr>
              <a:t>Question</a:t>
            </a:r>
            <a:endParaRPr lang="en-US" sz="1200" dirty="0"/>
          </a:p>
        </p:txBody>
      </p:sp>
      <p:sp>
        <p:nvSpPr>
          <p:cNvPr id="159" name="Rectangle 158">
            <a:extLst>
              <a:ext uri="{FF2B5EF4-FFF2-40B4-BE49-F238E27FC236}">
                <a16:creationId xmlns:a16="http://schemas.microsoft.com/office/drawing/2014/main" id="{DD6938A1-9875-4D0B-B88C-8E5EF677D663}"/>
              </a:ext>
            </a:extLst>
          </p:cNvPr>
          <p:cNvSpPr/>
          <p:nvPr/>
        </p:nvSpPr>
        <p:spPr>
          <a:xfrm>
            <a:off x="1216213" y="5622960"/>
            <a:ext cx="967723" cy="276999"/>
          </a:xfrm>
          <a:prstGeom prst="rect">
            <a:avLst/>
          </a:prstGeom>
        </p:spPr>
        <p:txBody>
          <a:bodyPr wrap="square">
            <a:spAutoFit/>
          </a:bodyPr>
          <a:lstStyle/>
          <a:p>
            <a:r>
              <a:rPr lang="en-US" sz="1200" dirty="0">
                <a:latin typeface="Roboto" panose="02000000000000000000" pitchFamily="2" charset="0"/>
              </a:rPr>
              <a:t>Elaboration</a:t>
            </a:r>
            <a:endParaRPr lang="en-US" sz="1200" dirty="0"/>
          </a:p>
        </p:txBody>
      </p:sp>
      <p:cxnSp>
        <p:nvCxnSpPr>
          <p:cNvPr id="40" name="Straight Connector 39">
            <a:extLst>
              <a:ext uri="{FF2B5EF4-FFF2-40B4-BE49-F238E27FC236}">
                <a16:creationId xmlns:a16="http://schemas.microsoft.com/office/drawing/2014/main" id="{C3685016-63C1-4703-B51E-CCA72DF993C0}"/>
              </a:ext>
            </a:extLst>
          </p:cNvPr>
          <p:cNvCxnSpPr>
            <a:cxnSpLocks/>
          </p:cNvCxnSpPr>
          <p:nvPr/>
        </p:nvCxnSpPr>
        <p:spPr>
          <a:xfrm flipV="1">
            <a:off x="319926" y="5477942"/>
            <a:ext cx="11739409" cy="64190"/>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185" name="Straight Connector 184">
            <a:extLst>
              <a:ext uri="{FF2B5EF4-FFF2-40B4-BE49-F238E27FC236}">
                <a16:creationId xmlns:a16="http://schemas.microsoft.com/office/drawing/2014/main" id="{BD376DD4-31B8-4299-8E6F-98A7B480263C}"/>
              </a:ext>
            </a:extLst>
          </p:cNvPr>
          <p:cNvCxnSpPr>
            <a:cxnSpLocks/>
          </p:cNvCxnSpPr>
          <p:nvPr/>
        </p:nvCxnSpPr>
        <p:spPr>
          <a:xfrm flipV="1">
            <a:off x="319926" y="4811446"/>
            <a:ext cx="11739409" cy="110978"/>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sp>
        <p:nvSpPr>
          <p:cNvPr id="42" name="Rectangle 41">
            <a:extLst>
              <a:ext uri="{FF2B5EF4-FFF2-40B4-BE49-F238E27FC236}">
                <a16:creationId xmlns:a16="http://schemas.microsoft.com/office/drawing/2014/main" id="{21C53CCE-CD26-4B40-803D-F131175CC800}"/>
              </a:ext>
            </a:extLst>
          </p:cNvPr>
          <p:cNvSpPr/>
          <p:nvPr/>
        </p:nvSpPr>
        <p:spPr>
          <a:xfrm>
            <a:off x="464123" y="4466971"/>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3" name="Star: 5 Points 42">
            <a:extLst>
              <a:ext uri="{FF2B5EF4-FFF2-40B4-BE49-F238E27FC236}">
                <a16:creationId xmlns:a16="http://schemas.microsoft.com/office/drawing/2014/main" id="{D0A7CE3A-49CB-41C7-9638-591CCE2D114D}"/>
              </a:ext>
            </a:extLst>
          </p:cNvPr>
          <p:cNvSpPr/>
          <p:nvPr/>
        </p:nvSpPr>
        <p:spPr>
          <a:xfrm>
            <a:off x="673405" y="4464509"/>
            <a:ext cx="122709" cy="122709"/>
          </a:xfrm>
          <a:prstGeom prst="star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B852FD67-FCAE-47F0-A588-06C221247CEC}"/>
              </a:ext>
            </a:extLst>
          </p:cNvPr>
          <p:cNvSpPr/>
          <p:nvPr/>
        </p:nvSpPr>
        <p:spPr>
          <a:xfrm>
            <a:off x="866309" y="4462587"/>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90FFD7C3-7C92-4BE2-B730-38B7BA95C359}"/>
              </a:ext>
            </a:extLst>
          </p:cNvPr>
          <p:cNvSpPr/>
          <p:nvPr/>
        </p:nvSpPr>
        <p:spPr>
          <a:xfrm>
            <a:off x="481839" y="5093802"/>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8" name="Star: 5 Points 187">
            <a:extLst>
              <a:ext uri="{FF2B5EF4-FFF2-40B4-BE49-F238E27FC236}">
                <a16:creationId xmlns:a16="http://schemas.microsoft.com/office/drawing/2014/main" id="{F4BFAC68-61EA-41FB-94AE-867A7AD7C81D}"/>
              </a:ext>
            </a:extLst>
          </p:cNvPr>
          <p:cNvSpPr/>
          <p:nvPr/>
        </p:nvSpPr>
        <p:spPr>
          <a:xfrm>
            <a:off x="691121" y="5091340"/>
            <a:ext cx="122709" cy="122709"/>
          </a:xfrm>
          <a:prstGeom prst="star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9" name="Oval 188">
            <a:extLst>
              <a:ext uri="{FF2B5EF4-FFF2-40B4-BE49-F238E27FC236}">
                <a16:creationId xmlns:a16="http://schemas.microsoft.com/office/drawing/2014/main" id="{B7A4AD45-41A0-4ACC-A69D-8EC7029D2CC9}"/>
              </a:ext>
            </a:extLst>
          </p:cNvPr>
          <p:cNvSpPr/>
          <p:nvPr/>
        </p:nvSpPr>
        <p:spPr>
          <a:xfrm>
            <a:off x="884025" y="5089418"/>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934284A8-8A8B-470A-9389-EE86F4A1875F}"/>
              </a:ext>
            </a:extLst>
          </p:cNvPr>
          <p:cNvSpPr/>
          <p:nvPr/>
        </p:nvSpPr>
        <p:spPr>
          <a:xfrm>
            <a:off x="488051" y="5696944"/>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5" name="Star: 5 Points 194">
            <a:extLst>
              <a:ext uri="{FF2B5EF4-FFF2-40B4-BE49-F238E27FC236}">
                <a16:creationId xmlns:a16="http://schemas.microsoft.com/office/drawing/2014/main" id="{3A380124-F620-445E-B528-C9DEF04746BA}"/>
              </a:ext>
            </a:extLst>
          </p:cNvPr>
          <p:cNvSpPr/>
          <p:nvPr/>
        </p:nvSpPr>
        <p:spPr>
          <a:xfrm>
            <a:off x="697333" y="5694482"/>
            <a:ext cx="122709" cy="122709"/>
          </a:xfrm>
          <a:prstGeom prst="star5">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85021F87-2B1E-4514-AC8A-2A96D77D679B}"/>
              </a:ext>
            </a:extLst>
          </p:cNvPr>
          <p:cNvSpPr/>
          <p:nvPr/>
        </p:nvSpPr>
        <p:spPr>
          <a:xfrm>
            <a:off x="890237" y="5692560"/>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68F50A5-C341-4EB6-AB05-B6960F000ABE}"/>
              </a:ext>
            </a:extLst>
          </p:cNvPr>
          <p:cNvSpPr/>
          <p:nvPr/>
        </p:nvSpPr>
        <p:spPr>
          <a:xfrm>
            <a:off x="912989" y="5116413"/>
            <a:ext cx="68406" cy="684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E1447D74-6E05-4E55-921A-7D3F7D695114}"/>
              </a:ext>
            </a:extLst>
          </p:cNvPr>
          <p:cNvPicPr>
            <a:picLocks noChangeAspect="1"/>
          </p:cNvPicPr>
          <p:nvPr/>
        </p:nvPicPr>
        <p:blipFill>
          <a:blip r:embed="rId13"/>
          <a:stretch>
            <a:fillRect/>
          </a:stretch>
        </p:blipFill>
        <p:spPr>
          <a:xfrm>
            <a:off x="468734" y="4465939"/>
            <a:ext cx="113593" cy="122709"/>
          </a:xfrm>
          <a:prstGeom prst="rect">
            <a:avLst/>
          </a:prstGeom>
        </p:spPr>
      </p:pic>
      <p:sp>
        <p:nvSpPr>
          <p:cNvPr id="197" name="TextBox 196">
            <a:extLst>
              <a:ext uri="{FF2B5EF4-FFF2-40B4-BE49-F238E27FC236}">
                <a16:creationId xmlns:a16="http://schemas.microsoft.com/office/drawing/2014/main" id="{509C596E-3F3A-4A3A-A703-88374072C28D}"/>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198" name="TextBox 197">
            <a:extLst>
              <a:ext uri="{FF2B5EF4-FFF2-40B4-BE49-F238E27FC236}">
                <a16:creationId xmlns:a16="http://schemas.microsoft.com/office/drawing/2014/main" id="{EDF53B4A-D372-401E-8D2A-20351695F9DE}"/>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199" name="TextBox 198">
            <a:extLst>
              <a:ext uri="{FF2B5EF4-FFF2-40B4-BE49-F238E27FC236}">
                <a16:creationId xmlns:a16="http://schemas.microsoft.com/office/drawing/2014/main" id="{7B67F366-7AB2-4C76-AB5C-BF6851B0B55F}"/>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200" name="TextBox 199">
            <a:extLst>
              <a:ext uri="{FF2B5EF4-FFF2-40B4-BE49-F238E27FC236}">
                <a16:creationId xmlns:a16="http://schemas.microsoft.com/office/drawing/2014/main" id="{FF8FFE73-6D2B-4149-B840-DA5DFB60E392}"/>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201" name="TextBox 200">
            <a:extLst>
              <a:ext uri="{FF2B5EF4-FFF2-40B4-BE49-F238E27FC236}">
                <a16:creationId xmlns:a16="http://schemas.microsoft.com/office/drawing/2014/main" id="{4CC4C15D-967C-4443-B9EF-A3ADC8F6E501}"/>
              </a:ext>
            </a:extLst>
          </p:cNvPr>
          <p:cNvSpPr txBox="1"/>
          <p:nvPr/>
        </p:nvSpPr>
        <p:spPr>
          <a:xfrm rot="-3960000">
            <a:off x="10934590" y="1366378"/>
            <a:ext cx="853119" cy="246221"/>
          </a:xfrm>
          <a:prstGeom prst="rect">
            <a:avLst/>
          </a:prstGeom>
          <a:noFill/>
        </p:spPr>
        <p:txBody>
          <a:bodyPr wrap="none" rtlCol="0">
            <a:spAutoFit/>
          </a:bodyPr>
          <a:lstStyle/>
          <a:p>
            <a:r>
              <a:rPr lang="en-US" sz="1000" dirty="0"/>
              <a:t>Appreciation</a:t>
            </a:r>
          </a:p>
        </p:txBody>
      </p:sp>
      <p:sp>
        <p:nvSpPr>
          <p:cNvPr id="202" name="TextBox 201">
            <a:extLst>
              <a:ext uri="{FF2B5EF4-FFF2-40B4-BE49-F238E27FC236}">
                <a16:creationId xmlns:a16="http://schemas.microsoft.com/office/drawing/2014/main" id="{A8F2ECA1-674F-4C09-84A2-79046880BAB9}"/>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203" name="TextBox 202">
            <a:extLst>
              <a:ext uri="{FF2B5EF4-FFF2-40B4-BE49-F238E27FC236}">
                <a16:creationId xmlns:a16="http://schemas.microsoft.com/office/drawing/2014/main" id="{2F9578E6-DC56-44E6-93DA-A37A9C0DEAAD}"/>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204" name="TextBox 203">
            <a:extLst>
              <a:ext uri="{FF2B5EF4-FFF2-40B4-BE49-F238E27FC236}">
                <a16:creationId xmlns:a16="http://schemas.microsoft.com/office/drawing/2014/main" id="{ABA5A9B4-9C81-45AF-99A4-04E3CA98B291}"/>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205" name="TextBox 204">
            <a:extLst>
              <a:ext uri="{FF2B5EF4-FFF2-40B4-BE49-F238E27FC236}">
                <a16:creationId xmlns:a16="http://schemas.microsoft.com/office/drawing/2014/main" id="{006B68F4-CD5D-4353-9256-610E143A8B44}"/>
              </a:ext>
            </a:extLst>
          </p:cNvPr>
          <p:cNvSpPr txBox="1"/>
          <p:nvPr/>
        </p:nvSpPr>
        <p:spPr>
          <a:xfrm rot="-3960000">
            <a:off x="9785159" y="1369343"/>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104113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295839" y="156094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361836" y="156829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552653" y="167497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557070" y="212624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960387" y="258623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33224" y="301977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27285" y="344578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469440" y="2375966"/>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35656" y="2807405"/>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31636" y="338171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47" name="TextBox 46">
            <a:extLst>
              <a:ext uri="{FF2B5EF4-FFF2-40B4-BE49-F238E27FC236}">
                <a16:creationId xmlns:a16="http://schemas.microsoft.com/office/drawing/2014/main" id="{963E2282-4D38-49C1-851E-AD341B0E1488}"/>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48" name="TextBox 47">
            <a:extLst>
              <a:ext uri="{FF2B5EF4-FFF2-40B4-BE49-F238E27FC236}">
                <a16:creationId xmlns:a16="http://schemas.microsoft.com/office/drawing/2014/main" id="{08927DCF-44F5-427A-AD75-EF46A7A93C76}"/>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49" name="TextBox 48">
            <a:extLst>
              <a:ext uri="{FF2B5EF4-FFF2-40B4-BE49-F238E27FC236}">
                <a16:creationId xmlns:a16="http://schemas.microsoft.com/office/drawing/2014/main" id="{B9BA6C6F-0C81-402C-8FD9-500FCC436A23}"/>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51" name="TextBox 50">
            <a:extLst>
              <a:ext uri="{FF2B5EF4-FFF2-40B4-BE49-F238E27FC236}">
                <a16:creationId xmlns:a16="http://schemas.microsoft.com/office/drawing/2014/main" id="{4488549D-5D5A-4774-9C66-CBBA8E614661}"/>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52" name="TextBox 51">
            <a:extLst>
              <a:ext uri="{FF2B5EF4-FFF2-40B4-BE49-F238E27FC236}">
                <a16:creationId xmlns:a16="http://schemas.microsoft.com/office/drawing/2014/main" id="{4E445ADE-B574-49C3-9041-BE909FFA75D5}"/>
              </a:ext>
            </a:extLst>
          </p:cNvPr>
          <p:cNvSpPr txBox="1"/>
          <p:nvPr/>
        </p:nvSpPr>
        <p:spPr>
          <a:xfrm rot="-3960000">
            <a:off x="10934591" y="1366378"/>
            <a:ext cx="853119" cy="246221"/>
          </a:xfrm>
          <a:prstGeom prst="rect">
            <a:avLst/>
          </a:prstGeom>
          <a:noFill/>
        </p:spPr>
        <p:txBody>
          <a:bodyPr wrap="none" rtlCol="0">
            <a:spAutoFit/>
          </a:bodyPr>
          <a:lstStyle/>
          <a:p>
            <a:r>
              <a:rPr lang="en-US" sz="1000" dirty="0"/>
              <a:t>Appreciation</a:t>
            </a:r>
          </a:p>
        </p:txBody>
      </p:sp>
      <p:sp>
        <p:nvSpPr>
          <p:cNvPr id="53" name="TextBox 52">
            <a:extLst>
              <a:ext uri="{FF2B5EF4-FFF2-40B4-BE49-F238E27FC236}">
                <a16:creationId xmlns:a16="http://schemas.microsoft.com/office/drawing/2014/main" id="{597A633F-A0CD-425B-A05A-AD09701DE970}"/>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54" name="TextBox 53">
            <a:extLst>
              <a:ext uri="{FF2B5EF4-FFF2-40B4-BE49-F238E27FC236}">
                <a16:creationId xmlns:a16="http://schemas.microsoft.com/office/drawing/2014/main" id="{78E2FF24-14A1-4074-B9A7-409D724D7159}"/>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55" name="TextBox 54">
            <a:extLst>
              <a:ext uri="{FF2B5EF4-FFF2-40B4-BE49-F238E27FC236}">
                <a16:creationId xmlns:a16="http://schemas.microsoft.com/office/drawing/2014/main" id="{5B005566-7976-4AB9-B2B6-BC4B97BDD80D}"/>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97" name="TextBox 96">
            <a:extLst>
              <a:ext uri="{FF2B5EF4-FFF2-40B4-BE49-F238E27FC236}">
                <a16:creationId xmlns:a16="http://schemas.microsoft.com/office/drawing/2014/main" id="{4DB89824-8468-4F17-AA72-1E7F3D38E908}"/>
              </a:ext>
            </a:extLst>
          </p:cNvPr>
          <p:cNvSpPr txBox="1"/>
          <p:nvPr/>
        </p:nvSpPr>
        <p:spPr>
          <a:xfrm>
            <a:off x="70488" y="1922371"/>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58AAAFAC-43F1-4631-B6DA-9F26FC72C5CD}"/>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82" name="Block Arc 81">
            <a:extLst>
              <a:ext uri="{FF2B5EF4-FFF2-40B4-BE49-F238E27FC236}">
                <a16:creationId xmlns:a16="http://schemas.microsoft.com/office/drawing/2014/main" id="{EBEAB5E5-A5E7-490B-BB43-30B7E3EEAA6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1" name="Oval 130">
            <a:extLst>
              <a:ext uri="{FF2B5EF4-FFF2-40B4-BE49-F238E27FC236}">
                <a16:creationId xmlns:a16="http://schemas.microsoft.com/office/drawing/2014/main" id="{130F92B4-F78D-46AC-895F-EA1369174696}"/>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5D0E319-7BDD-4AE0-85B5-32C66F583B1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14CA9A4-9661-4547-A134-18A2A8C3BCCA}"/>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7D2F763-0A8C-418C-9F70-CFDD12DED14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2189E56-DD3F-4E2D-8082-5FD8B1E8DE7B}"/>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01B271-EB85-4BD6-99FB-95166B33297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19DD8E4-88F1-444F-AC4C-3F3E0238982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80DFB8A-6263-482C-9F54-4D5E1E90C078}"/>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81AD-139C-4847-B8EB-310740517476}"/>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C18CBF-511A-4B4F-B98A-5ACEA3CBA92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BF98F61-A975-4777-843B-76DF4ECA72C1}"/>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7353F8E-E464-4C2D-BD0A-3ED938E87BAD}"/>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B8EF354C-24E5-4480-BE7E-92C1BC1B8148}"/>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BC16EC2-A952-4499-808D-EF4D6E50E75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1CD2370-8F2E-41C8-9547-ACC4EB599D9D}"/>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C1BAACC-7E08-4CCC-B775-DC69D74A0F47}"/>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ACF298-2B48-4E9F-A391-78B0570CDC1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EB5F99-9D50-48A0-BD99-29F04CE172EF}"/>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01F7B7D-40CA-4117-A0DA-1CFA2940BAED}"/>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17812C-E0D4-4E02-81BD-26CD19E81E6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741097E4-FE69-4709-A7AF-E40E09C78056}"/>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05C8D99-B27F-41DC-B649-BD3CB0841B34}"/>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3B629C9-21CB-45F2-954C-532994133E3E}"/>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F6D98F7-6547-4A4B-A001-D1944C35D72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CC2E1A9-36C8-43F1-9BBF-EFFB7FC79B94}"/>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9C6FA9F-BF71-4C51-AF9D-CE20D2AA76A3}"/>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01B94DD-6794-443C-9E99-F5298AC2D05D}"/>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C9B2D6D-3234-497A-91BC-005B1284C2E4}"/>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3575BDF0-9A0C-41C3-930D-E9FF1F514AB0}"/>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80DA7CF-32AB-4222-817B-8D1FF3D787B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72DB407-F4D8-4A0E-BDD1-20FEFAF10D88}"/>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2E35DC7-79CD-4588-8FB9-91068AAE3A13}"/>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C8EE4D7-2E29-491B-AA56-7BE6BA806459}"/>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29BBEFD7-7033-41FF-8EB2-36F0C697AB39}"/>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53D6D6B-B3DD-4729-B315-819DE19A6E39}"/>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64167AD-0CE2-4F6E-8D74-6CAD56863768}"/>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36424C8-7852-4C16-8741-4CA9FA4B7F42}"/>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D0C6BEF-4683-455A-A3B1-56D6FB07528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17A6E9C-1EFD-4F6D-A043-C71CE2CA4C85}"/>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D81D71D-5495-4289-8DC2-6C8A77A0C727}"/>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BF172CB-5A84-4D97-A4BC-53C6D81A28D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5E2CBF-1EE3-45FF-95CB-87AB3B9EEF13}"/>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EFE60EE-8EED-460B-AD8D-51119F8A982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A5F6C39-E53E-427E-8E3A-62991D9786B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C943AD01-0280-493C-A6B3-39CC6E3A2EE2}"/>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4790B5A-5606-487F-B932-754E876D340B}"/>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41FECAA0-39E2-49D8-9B9E-DFD0D49AB461}"/>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AD45C87-25C8-4046-A0B7-E2ADA10E10E3}"/>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FC8BCC66-F846-4063-AAEE-7D197570E86F}"/>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7FA7495-2D07-4D4E-A94B-4D6C3402B782}"/>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955B5D4-C671-446E-885B-000760DC060A}"/>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8971327-A942-4CC0-886C-1CC93497BD69}"/>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D608D30-1BE3-4622-AFF6-7FE3CD9B477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45ADC1-2868-4FE3-8CFA-848577CA1A96}"/>
              </a:ext>
            </a:extLst>
          </p:cNvPr>
          <p:cNvSpPr/>
          <p:nvPr/>
        </p:nvSpPr>
        <p:spPr>
          <a:xfrm>
            <a:off x="-3203" y="332916"/>
            <a:ext cx="9640984" cy="652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1" name="Arrow: Chevron 110">
            <a:extLst>
              <a:ext uri="{FF2B5EF4-FFF2-40B4-BE49-F238E27FC236}">
                <a16:creationId xmlns:a16="http://schemas.microsoft.com/office/drawing/2014/main" id="{29B259A7-37D5-4E21-A452-CE4973C0E529}"/>
              </a:ext>
            </a:extLst>
          </p:cNvPr>
          <p:cNvSpPr/>
          <p:nvPr/>
        </p:nvSpPr>
        <p:spPr>
          <a:xfrm flipH="1" flipV="1">
            <a:off x="9310853" y="661439"/>
            <a:ext cx="153021" cy="182880"/>
          </a:xfrm>
          <a:prstGeom prst="chevron">
            <a:avLst/>
          </a:prstGeom>
          <a:solidFill>
            <a:schemeClr val="tx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14" name="Rectangle 113">
            <a:extLst>
              <a:ext uri="{FF2B5EF4-FFF2-40B4-BE49-F238E27FC236}">
                <a16:creationId xmlns:a16="http://schemas.microsoft.com/office/drawing/2014/main" id="{E7DC59B8-5CF4-4199-93A9-5646995EC129}"/>
              </a:ext>
            </a:extLst>
          </p:cNvPr>
          <p:cNvSpPr/>
          <p:nvPr/>
        </p:nvSpPr>
        <p:spPr>
          <a:xfrm>
            <a:off x="135780" y="446867"/>
            <a:ext cx="221941" cy="533548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007E7519-D7F8-4AA1-B964-F56E918859F9}"/>
              </a:ext>
            </a:extLst>
          </p:cNvPr>
          <p:cNvSpPr/>
          <p:nvPr/>
        </p:nvSpPr>
        <p:spPr>
          <a:xfrm>
            <a:off x="539427" y="446867"/>
            <a:ext cx="221941" cy="5335480"/>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76F046E3-FA6F-4923-98AB-40509221496C}"/>
              </a:ext>
            </a:extLst>
          </p:cNvPr>
          <p:cNvSpPr/>
          <p:nvPr/>
        </p:nvSpPr>
        <p:spPr>
          <a:xfrm>
            <a:off x="925892" y="446867"/>
            <a:ext cx="221941" cy="5335480"/>
          </a:xfrm>
          <a:prstGeom prst="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9" name="TextBox 118">
            <a:extLst>
              <a:ext uri="{FF2B5EF4-FFF2-40B4-BE49-F238E27FC236}">
                <a16:creationId xmlns:a16="http://schemas.microsoft.com/office/drawing/2014/main" id="{A10D8468-73B0-4319-8E1F-919EFDF0FB0A}"/>
              </a:ext>
            </a:extLst>
          </p:cNvPr>
          <p:cNvSpPr txBox="1"/>
          <p:nvPr/>
        </p:nvSpPr>
        <p:spPr>
          <a:xfrm rot="16200000">
            <a:off x="-134828" y="6026542"/>
            <a:ext cx="763158" cy="276999"/>
          </a:xfrm>
          <a:prstGeom prst="rect">
            <a:avLst/>
          </a:prstGeom>
          <a:noFill/>
        </p:spPr>
        <p:txBody>
          <a:bodyPr wrap="square" rtlCol="0">
            <a:spAutoFit/>
          </a:bodyPr>
          <a:lstStyle/>
          <a:p>
            <a:pPr algn="r"/>
            <a:r>
              <a:rPr lang="en-US" sz="1200" dirty="0"/>
              <a:t>VISIT</a:t>
            </a:r>
          </a:p>
        </p:txBody>
      </p:sp>
      <p:sp>
        <p:nvSpPr>
          <p:cNvPr id="120" name="TextBox 119">
            <a:extLst>
              <a:ext uri="{FF2B5EF4-FFF2-40B4-BE49-F238E27FC236}">
                <a16:creationId xmlns:a16="http://schemas.microsoft.com/office/drawing/2014/main" id="{27321592-D7C9-4B26-A176-8CE63A7AAE58}"/>
              </a:ext>
            </a:extLst>
          </p:cNvPr>
          <p:cNvSpPr txBox="1"/>
          <p:nvPr/>
        </p:nvSpPr>
        <p:spPr>
          <a:xfrm rot="16200000">
            <a:off x="189438" y="6097400"/>
            <a:ext cx="921917" cy="276999"/>
          </a:xfrm>
          <a:prstGeom prst="rect">
            <a:avLst/>
          </a:prstGeom>
          <a:noFill/>
        </p:spPr>
        <p:txBody>
          <a:bodyPr wrap="square" rtlCol="0">
            <a:spAutoFit/>
          </a:bodyPr>
          <a:lstStyle/>
          <a:p>
            <a:pPr algn="r"/>
            <a:r>
              <a:rPr lang="en-US" sz="1200" dirty="0"/>
              <a:t>COVERAGE</a:t>
            </a:r>
          </a:p>
        </p:txBody>
      </p:sp>
      <p:sp>
        <p:nvSpPr>
          <p:cNvPr id="121" name="TextBox 120">
            <a:extLst>
              <a:ext uri="{FF2B5EF4-FFF2-40B4-BE49-F238E27FC236}">
                <a16:creationId xmlns:a16="http://schemas.microsoft.com/office/drawing/2014/main" id="{5B9E67D7-F6BE-4C1E-8748-7297E65B45BD}"/>
              </a:ext>
            </a:extLst>
          </p:cNvPr>
          <p:cNvSpPr txBox="1"/>
          <p:nvPr/>
        </p:nvSpPr>
        <p:spPr>
          <a:xfrm rot="16200000">
            <a:off x="462452" y="6207818"/>
            <a:ext cx="1146391" cy="276999"/>
          </a:xfrm>
          <a:prstGeom prst="rect">
            <a:avLst/>
          </a:prstGeom>
          <a:noFill/>
        </p:spPr>
        <p:txBody>
          <a:bodyPr wrap="square" rtlCol="0">
            <a:spAutoFit/>
          </a:bodyPr>
          <a:lstStyle/>
          <a:p>
            <a:pPr algn="r"/>
            <a:r>
              <a:rPr lang="en-US" sz="1200" dirty="0"/>
              <a:t>DISTRIBUTION</a:t>
            </a:r>
          </a:p>
        </p:txBody>
      </p:sp>
      <p:sp>
        <p:nvSpPr>
          <p:cNvPr id="122" name="Rectangle 121">
            <a:extLst>
              <a:ext uri="{FF2B5EF4-FFF2-40B4-BE49-F238E27FC236}">
                <a16:creationId xmlns:a16="http://schemas.microsoft.com/office/drawing/2014/main" id="{B9AC178C-E2F6-43AF-8505-2D3A906B11A6}"/>
              </a:ext>
            </a:extLst>
          </p:cNvPr>
          <p:cNvSpPr/>
          <p:nvPr/>
        </p:nvSpPr>
        <p:spPr>
          <a:xfrm>
            <a:off x="135780" y="3909215"/>
            <a:ext cx="221941" cy="18731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A35A5E1-8874-435C-ACA6-78A7A126CABB}"/>
              </a:ext>
            </a:extLst>
          </p:cNvPr>
          <p:cNvSpPr/>
          <p:nvPr/>
        </p:nvSpPr>
        <p:spPr>
          <a:xfrm>
            <a:off x="539427" y="2166253"/>
            <a:ext cx="222823" cy="361609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ED8D4C19-1BB4-4F3C-9556-00ACAA881FA2}"/>
              </a:ext>
            </a:extLst>
          </p:cNvPr>
          <p:cNvSpPr/>
          <p:nvPr/>
        </p:nvSpPr>
        <p:spPr>
          <a:xfrm>
            <a:off x="925892" y="4384599"/>
            <a:ext cx="221941" cy="139774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EB5FDB9-B450-4437-B3D9-A07B0AA78D35}"/>
              </a:ext>
            </a:extLst>
          </p:cNvPr>
          <p:cNvSpPr txBox="1"/>
          <p:nvPr/>
        </p:nvSpPr>
        <p:spPr>
          <a:xfrm>
            <a:off x="4796433" y="627670"/>
            <a:ext cx="708848" cy="246221"/>
          </a:xfrm>
          <a:prstGeom prst="rect">
            <a:avLst/>
          </a:prstGeom>
          <a:noFill/>
        </p:spPr>
        <p:txBody>
          <a:bodyPr wrap="none" rtlCol="0">
            <a:spAutoFit/>
          </a:bodyPr>
          <a:lstStyle/>
          <a:p>
            <a:r>
              <a:rPr lang="en-US" sz="1000" dirty="0"/>
              <a:t>Questions</a:t>
            </a:r>
          </a:p>
        </p:txBody>
      </p:sp>
      <p:sp>
        <p:nvSpPr>
          <p:cNvPr id="127" name="TextBox 126">
            <a:extLst>
              <a:ext uri="{FF2B5EF4-FFF2-40B4-BE49-F238E27FC236}">
                <a16:creationId xmlns:a16="http://schemas.microsoft.com/office/drawing/2014/main" id="{D959DDEC-9896-4EAB-8077-3B49341C7409}"/>
              </a:ext>
            </a:extLst>
          </p:cNvPr>
          <p:cNvSpPr txBox="1"/>
          <p:nvPr/>
        </p:nvSpPr>
        <p:spPr>
          <a:xfrm>
            <a:off x="4838111" y="905890"/>
            <a:ext cx="625492" cy="246221"/>
          </a:xfrm>
          <a:prstGeom prst="rect">
            <a:avLst/>
          </a:prstGeom>
          <a:noFill/>
        </p:spPr>
        <p:txBody>
          <a:bodyPr wrap="none" rtlCol="0">
            <a:spAutoFit/>
          </a:bodyPr>
          <a:lstStyle/>
          <a:p>
            <a:r>
              <a:rPr lang="en-US" sz="1000" dirty="0"/>
              <a:t>Answers</a:t>
            </a:r>
          </a:p>
        </p:txBody>
      </p:sp>
      <p:sp>
        <p:nvSpPr>
          <p:cNvPr id="128" name="TextBox 127">
            <a:extLst>
              <a:ext uri="{FF2B5EF4-FFF2-40B4-BE49-F238E27FC236}">
                <a16:creationId xmlns:a16="http://schemas.microsoft.com/office/drawing/2014/main" id="{DFE04573-8AA9-46F8-B861-762E6B82BB98}"/>
              </a:ext>
            </a:extLst>
          </p:cNvPr>
          <p:cNvSpPr txBox="1"/>
          <p:nvPr/>
        </p:nvSpPr>
        <p:spPr>
          <a:xfrm>
            <a:off x="4765976" y="1742341"/>
            <a:ext cx="769763" cy="246221"/>
          </a:xfrm>
          <a:prstGeom prst="rect">
            <a:avLst/>
          </a:prstGeom>
          <a:noFill/>
        </p:spPr>
        <p:txBody>
          <a:bodyPr wrap="none" rtlCol="0">
            <a:spAutoFit/>
          </a:bodyPr>
          <a:lstStyle/>
          <a:p>
            <a:r>
              <a:rPr lang="en-US" sz="1000" dirty="0"/>
              <a:t>Agreement</a:t>
            </a:r>
          </a:p>
        </p:txBody>
      </p:sp>
      <p:sp>
        <p:nvSpPr>
          <p:cNvPr id="129" name="TextBox 128">
            <a:extLst>
              <a:ext uri="{FF2B5EF4-FFF2-40B4-BE49-F238E27FC236}">
                <a16:creationId xmlns:a16="http://schemas.microsoft.com/office/drawing/2014/main" id="{53EC2D57-E2BA-48AD-BAAA-0B2DB592F92D}"/>
              </a:ext>
            </a:extLst>
          </p:cNvPr>
          <p:cNvSpPr txBox="1"/>
          <p:nvPr/>
        </p:nvSpPr>
        <p:spPr>
          <a:xfrm>
            <a:off x="4758763" y="1441168"/>
            <a:ext cx="784189" cy="246221"/>
          </a:xfrm>
          <a:prstGeom prst="rect">
            <a:avLst/>
          </a:prstGeom>
          <a:noFill/>
        </p:spPr>
        <p:txBody>
          <a:bodyPr wrap="none" rtlCol="0">
            <a:spAutoFit/>
          </a:bodyPr>
          <a:lstStyle/>
          <a:p>
            <a:r>
              <a:rPr lang="en-US" sz="1000" dirty="0"/>
              <a:t>Elaboration</a:t>
            </a:r>
          </a:p>
        </p:txBody>
      </p:sp>
      <p:sp>
        <p:nvSpPr>
          <p:cNvPr id="130" name="TextBox 129">
            <a:extLst>
              <a:ext uri="{FF2B5EF4-FFF2-40B4-BE49-F238E27FC236}">
                <a16:creationId xmlns:a16="http://schemas.microsoft.com/office/drawing/2014/main" id="{3D7725DC-0DB1-44C9-B256-50913420D18C}"/>
              </a:ext>
            </a:extLst>
          </p:cNvPr>
          <p:cNvSpPr txBox="1"/>
          <p:nvPr/>
        </p:nvSpPr>
        <p:spPr>
          <a:xfrm>
            <a:off x="4693841" y="2015675"/>
            <a:ext cx="914033" cy="246221"/>
          </a:xfrm>
          <a:prstGeom prst="rect">
            <a:avLst/>
          </a:prstGeom>
          <a:noFill/>
        </p:spPr>
        <p:txBody>
          <a:bodyPr wrap="none" rtlCol="0">
            <a:spAutoFit/>
          </a:bodyPr>
          <a:lstStyle/>
          <a:p>
            <a:r>
              <a:rPr lang="en-US" sz="1000" dirty="0"/>
              <a:t>Disagreement</a:t>
            </a:r>
          </a:p>
        </p:txBody>
      </p:sp>
      <p:sp>
        <p:nvSpPr>
          <p:cNvPr id="145" name="TextBox 144">
            <a:extLst>
              <a:ext uri="{FF2B5EF4-FFF2-40B4-BE49-F238E27FC236}">
                <a16:creationId xmlns:a16="http://schemas.microsoft.com/office/drawing/2014/main" id="{885A9D16-21C1-4185-AE81-3445ABA1A27D}"/>
              </a:ext>
            </a:extLst>
          </p:cNvPr>
          <p:cNvSpPr txBox="1"/>
          <p:nvPr/>
        </p:nvSpPr>
        <p:spPr>
          <a:xfrm>
            <a:off x="4724298" y="2575210"/>
            <a:ext cx="853119" cy="246221"/>
          </a:xfrm>
          <a:prstGeom prst="rect">
            <a:avLst/>
          </a:prstGeom>
          <a:noFill/>
        </p:spPr>
        <p:txBody>
          <a:bodyPr wrap="none" rtlCol="0">
            <a:spAutoFit/>
          </a:bodyPr>
          <a:lstStyle/>
          <a:p>
            <a:r>
              <a:rPr lang="en-US" sz="1000" dirty="0"/>
              <a:t>Appreciation</a:t>
            </a:r>
          </a:p>
        </p:txBody>
      </p:sp>
      <p:sp>
        <p:nvSpPr>
          <p:cNvPr id="156" name="TextBox 155">
            <a:extLst>
              <a:ext uri="{FF2B5EF4-FFF2-40B4-BE49-F238E27FC236}">
                <a16:creationId xmlns:a16="http://schemas.microsoft.com/office/drawing/2014/main" id="{7064A5BB-87D5-4A5B-9A92-7B90573EC844}"/>
              </a:ext>
            </a:extLst>
          </p:cNvPr>
          <p:cNvSpPr txBox="1"/>
          <p:nvPr/>
        </p:nvSpPr>
        <p:spPr>
          <a:xfrm>
            <a:off x="4877385" y="2853433"/>
            <a:ext cx="546945" cy="246221"/>
          </a:xfrm>
          <a:prstGeom prst="rect">
            <a:avLst/>
          </a:prstGeom>
          <a:noFill/>
        </p:spPr>
        <p:txBody>
          <a:bodyPr wrap="none" rtlCol="0">
            <a:spAutoFit/>
          </a:bodyPr>
          <a:lstStyle/>
          <a:p>
            <a:r>
              <a:rPr lang="en-US" sz="1000" dirty="0"/>
              <a:t>Humor</a:t>
            </a:r>
          </a:p>
        </p:txBody>
      </p:sp>
      <p:sp>
        <p:nvSpPr>
          <p:cNvPr id="157" name="TextBox 156">
            <a:extLst>
              <a:ext uri="{FF2B5EF4-FFF2-40B4-BE49-F238E27FC236}">
                <a16:creationId xmlns:a16="http://schemas.microsoft.com/office/drawing/2014/main" id="{FEDC5A68-451B-450B-84B0-17EAC45D4FBA}"/>
              </a:ext>
            </a:extLst>
          </p:cNvPr>
          <p:cNvSpPr txBox="1"/>
          <p:nvPr/>
        </p:nvSpPr>
        <p:spPr>
          <a:xfrm>
            <a:off x="4655369" y="1184110"/>
            <a:ext cx="990977" cy="246221"/>
          </a:xfrm>
          <a:prstGeom prst="rect">
            <a:avLst/>
          </a:prstGeom>
          <a:noFill/>
        </p:spPr>
        <p:txBody>
          <a:bodyPr wrap="none" rtlCol="0">
            <a:spAutoFit/>
          </a:bodyPr>
          <a:lstStyle/>
          <a:p>
            <a:r>
              <a:rPr lang="en-US" sz="1000" dirty="0"/>
              <a:t>Announcement</a:t>
            </a:r>
            <a:endParaRPr lang="en-US" sz="1050" dirty="0"/>
          </a:p>
        </p:txBody>
      </p:sp>
      <p:sp>
        <p:nvSpPr>
          <p:cNvPr id="158" name="TextBox 157">
            <a:extLst>
              <a:ext uri="{FF2B5EF4-FFF2-40B4-BE49-F238E27FC236}">
                <a16:creationId xmlns:a16="http://schemas.microsoft.com/office/drawing/2014/main" id="{7A2E8A4A-6548-4A10-B803-5A039194EC54}"/>
              </a:ext>
            </a:extLst>
          </p:cNvPr>
          <p:cNvSpPr txBox="1"/>
          <p:nvPr/>
        </p:nvSpPr>
        <p:spPr>
          <a:xfrm>
            <a:off x="4584837" y="2296990"/>
            <a:ext cx="1132041" cy="246221"/>
          </a:xfrm>
          <a:prstGeom prst="rect">
            <a:avLst/>
          </a:prstGeom>
          <a:noFill/>
        </p:spPr>
        <p:txBody>
          <a:bodyPr wrap="none" rtlCol="0">
            <a:spAutoFit/>
          </a:bodyPr>
          <a:lstStyle/>
          <a:p>
            <a:r>
              <a:rPr lang="en-US" sz="1000" dirty="0"/>
              <a:t>Negative Reaction</a:t>
            </a:r>
          </a:p>
        </p:txBody>
      </p:sp>
      <p:sp>
        <p:nvSpPr>
          <p:cNvPr id="3" name="Rectangle 2">
            <a:extLst>
              <a:ext uri="{FF2B5EF4-FFF2-40B4-BE49-F238E27FC236}">
                <a16:creationId xmlns:a16="http://schemas.microsoft.com/office/drawing/2014/main" id="{839F588B-78E5-4533-88D1-52A25DE293FC}"/>
              </a:ext>
            </a:extLst>
          </p:cNvPr>
          <p:cNvSpPr/>
          <p:nvPr/>
        </p:nvSpPr>
        <p:spPr>
          <a:xfrm>
            <a:off x="4316130"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74AF34A-9756-47AA-AC09-A787E30162C5}"/>
              </a:ext>
            </a:extLst>
          </p:cNvPr>
          <p:cNvSpPr/>
          <p:nvPr/>
        </p:nvSpPr>
        <p:spPr>
          <a:xfrm>
            <a:off x="406034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67DC7C9-27BF-4D2A-BB21-216A78649C4E}"/>
              </a:ext>
            </a:extLst>
          </p:cNvPr>
          <p:cNvSpPr/>
          <p:nvPr/>
        </p:nvSpPr>
        <p:spPr>
          <a:xfrm>
            <a:off x="3802934"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BE8C881-366B-4C13-9631-74D7D001ADD6}"/>
              </a:ext>
            </a:extLst>
          </p:cNvPr>
          <p:cNvSpPr/>
          <p:nvPr/>
        </p:nvSpPr>
        <p:spPr>
          <a:xfrm>
            <a:off x="354822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BC5F755E-C9F8-4B2E-995C-192CE65E5212}"/>
              </a:ext>
            </a:extLst>
          </p:cNvPr>
          <p:cNvSpPr/>
          <p:nvPr/>
        </p:nvSpPr>
        <p:spPr>
          <a:xfrm>
            <a:off x="3300901"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4F5174DE-4DF8-4A43-8866-6498D3E6D880}"/>
              </a:ext>
            </a:extLst>
          </p:cNvPr>
          <p:cNvSpPr/>
          <p:nvPr/>
        </p:nvSpPr>
        <p:spPr>
          <a:xfrm>
            <a:off x="5688239"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60FC1597-6704-41EC-BCFA-FD8CDAA28A5F}"/>
              </a:ext>
            </a:extLst>
          </p:cNvPr>
          <p:cNvSpPr/>
          <p:nvPr/>
        </p:nvSpPr>
        <p:spPr>
          <a:xfrm>
            <a:off x="5945552"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F372EF13-23B8-450E-950B-9761AE3B2CFD}"/>
              </a:ext>
            </a:extLst>
          </p:cNvPr>
          <p:cNvSpPr/>
          <p:nvPr/>
        </p:nvSpPr>
        <p:spPr>
          <a:xfrm>
            <a:off x="6205771"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F35F0603-D766-4B67-9AB6-BB1EF3C5126B}"/>
              </a:ext>
            </a:extLst>
          </p:cNvPr>
          <p:cNvSpPr/>
          <p:nvPr/>
        </p:nvSpPr>
        <p:spPr>
          <a:xfrm>
            <a:off x="6466289"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0AE6F9E1-51E0-40CF-979B-8863C8D3224F}"/>
              </a:ext>
            </a:extLst>
          </p:cNvPr>
          <p:cNvSpPr/>
          <p:nvPr/>
        </p:nvSpPr>
        <p:spPr>
          <a:xfrm>
            <a:off x="6721911"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79C33E41-5983-4D0B-8ACB-A51F5A55C315}"/>
              </a:ext>
            </a:extLst>
          </p:cNvPr>
          <p:cNvSpPr/>
          <p:nvPr/>
        </p:nvSpPr>
        <p:spPr>
          <a:xfrm>
            <a:off x="698325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63FEB89-5028-4EC5-A48A-81501536FAE9}"/>
              </a:ext>
            </a:extLst>
          </p:cNvPr>
          <p:cNvSpPr/>
          <p:nvPr/>
        </p:nvSpPr>
        <p:spPr>
          <a:xfrm>
            <a:off x="724241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F1F1D023-4D7C-4FC0-A153-61F510306366}"/>
              </a:ext>
            </a:extLst>
          </p:cNvPr>
          <p:cNvSpPr/>
          <p:nvPr/>
        </p:nvSpPr>
        <p:spPr>
          <a:xfrm>
            <a:off x="750157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A10A9FF-A26D-4B5C-B1CD-48112A30F25E}"/>
              </a:ext>
            </a:extLst>
          </p:cNvPr>
          <p:cNvSpPr/>
          <p:nvPr/>
        </p:nvSpPr>
        <p:spPr>
          <a:xfrm>
            <a:off x="568233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4" name="Rectangle 213">
            <a:extLst>
              <a:ext uri="{FF2B5EF4-FFF2-40B4-BE49-F238E27FC236}">
                <a16:creationId xmlns:a16="http://schemas.microsoft.com/office/drawing/2014/main" id="{ABF016A2-04BD-4963-BD3B-799E035A4320}"/>
              </a:ext>
            </a:extLst>
          </p:cNvPr>
          <p:cNvSpPr/>
          <p:nvPr/>
        </p:nvSpPr>
        <p:spPr>
          <a:xfrm>
            <a:off x="5945552"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F5D3A427-1857-41B7-9788-6307DEBCCDF4}"/>
              </a:ext>
            </a:extLst>
          </p:cNvPr>
          <p:cNvSpPr/>
          <p:nvPr/>
        </p:nvSpPr>
        <p:spPr>
          <a:xfrm>
            <a:off x="5679238"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0E29E521-0C1C-4420-8E70-03FBAFC500C0}"/>
              </a:ext>
            </a:extLst>
          </p:cNvPr>
          <p:cNvSpPr/>
          <p:nvPr/>
        </p:nvSpPr>
        <p:spPr>
          <a:xfrm>
            <a:off x="5929054"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D5BED9B-5A68-42E2-A070-B4B79EBA8C00}"/>
              </a:ext>
            </a:extLst>
          </p:cNvPr>
          <p:cNvSpPr/>
          <p:nvPr/>
        </p:nvSpPr>
        <p:spPr>
          <a:xfrm>
            <a:off x="6194703"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BF25A1F-A08D-40E3-A944-0BFEA2CFB7B1}"/>
              </a:ext>
            </a:extLst>
          </p:cNvPr>
          <p:cNvSpPr txBox="1"/>
          <p:nvPr/>
        </p:nvSpPr>
        <p:spPr>
          <a:xfrm rot="-3960000">
            <a:off x="9783704" y="1381168"/>
            <a:ext cx="769763" cy="246221"/>
          </a:xfrm>
          <a:prstGeom prst="rect">
            <a:avLst/>
          </a:prstGeom>
          <a:noFill/>
        </p:spPr>
        <p:txBody>
          <a:bodyPr wrap="none" rtlCol="0">
            <a:spAutoFit/>
          </a:bodyPr>
          <a:lstStyle/>
          <a:p>
            <a:r>
              <a:rPr lang="en-US" sz="1000" dirty="0"/>
              <a:t>Agreement</a:t>
            </a:r>
          </a:p>
        </p:txBody>
      </p:sp>
      <p:sp>
        <p:nvSpPr>
          <p:cNvPr id="225" name="Rectangle 224">
            <a:extLst>
              <a:ext uri="{FF2B5EF4-FFF2-40B4-BE49-F238E27FC236}">
                <a16:creationId xmlns:a16="http://schemas.microsoft.com/office/drawing/2014/main" id="{23C5CF32-BC83-4C92-81EE-20D8E0D3D0C5}"/>
              </a:ext>
            </a:extLst>
          </p:cNvPr>
          <p:cNvSpPr/>
          <p:nvPr/>
        </p:nvSpPr>
        <p:spPr>
          <a:xfrm>
            <a:off x="3015727"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B423E6ED-DFBD-48F7-A487-81A0FFDB09C8}"/>
              </a:ext>
            </a:extLst>
          </p:cNvPr>
          <p:cNvSpPr/>
          <p:nvPr/>
        </p:nvSpPr>
        <p:spPr>
          <a:xfrm>
            <a:off x="3276780"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FB2BD5F5-D8D0-4AB2-AF3C-8BCEDD2AE8CF}"/>
              </a:ext>
            </a:extLst>
          </p:cNvPr>
          <p:cNvSpPr/>
          <p:nvPr/>
        </p:nvSpPr>
        <p:spPr>
          <a:xfrm>
            <a:off x="3537833"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85D373C4-B087-40D7-9C08-41A240778828}"/>
              </a:ext>
            </a:extLst>
          </p:cNvPr>
          <p:cNvSpPr/>
          <p:nvPr/>
        </p:nvSpPr>
        <p:spPr>
          <a:xfrm>
            <a:off x="3798886"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6E61AC2D-8391-498D-877C-4F32E3BC95F9}"/>
              </a:ext>
            </a:extLst>
          </p:cNvPr>
          <p:cNvSpPr/>
          <p:nvPr/>
        </p:nvSpPr>
        <p:spPr>
          <a:xfrm>
            <a:off x="4059939"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55EC0618-5D26-4E25-B1B0-A4C30B00856A}"/>
              </a:ext>
            </a:extLst>
          </p:cNvPr>
          <p:cNvSpPr/>
          <p:nvPr/>
        </p:nvSpPr>
        <p:spPr>
          <a:xfrm>
            <a:off x="4320991"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FF2A649E-6346-477B-973F-1E32C4B2D471}"/>
              </a:ext>
            </a:extLst>
          </p:cNvPr>
          <p:cNvSpPr/>
          <p:nvPr/>
        </p:nvSpPr>
        <p:spPr>
          <a:xfrm>
            <a:off x="5679249" y="259397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46F38772-27AC-4C2C-8A92-470ADD01FC5F}"/>
              </a:ext>
            </a:extLst>
          </p:cNvPr>
          <p:cNvSpPr/>
          <p:nvPr/>
        </p:nvSpPr>
        <p:spPr>
          <a:xfrm>
            <a:off x="5680383" y="2872202"/>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2A185DC7-9A86-4A4D-8185-6B65DB909266}"/>
              </a:ext>
            </a:extLst>
          </p:cNvPr>
          <p:cNvSpPr/>
          <p:nvPr/>
        </p:nvSpPr>
        <p:spPr>
          <a:xfrm>
            <a:off x="4319827"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D1FE5599-5FDF-4488-8183-932D2C011F1F}"/>
              </a:ext>
            </a:extLst>
          </p:cNvPr>
          <p:cNvSpPr/>
          <p:nvPr/>
        </p:nvSpPr>
        <p:spPr>
          <a:xfrm>
            <a:off x="4060345"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40157A8-5C81-410A-AA01-E89F9401CAF6}"/>
              </a:ext>
            </a:extLst>
          </p:cNvPr>
          <p:cNvSpPr/>
          <p:nvPr/>
        </p:nvSpPr>
        <p:spPr>
          <a:xfrm>
            <a:off x="3023685"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9EFE6430-5B64-4157-A8A4-5DF4493C45BC}"/>
              </a:ext>
            </a:extLst>
          </p:cNvPr>
          <p:cNvSpPr/>
          <p:nvPr/>
        </p:nvSpPr>
        <p:spPr>
          <a:xfrm>
            <a:off x="3286679"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03312C6-AD44-4EAA-B754-32065AEE684A}"/>
              </a:ext>
            </a:extLst>
          </p:cNvPr>
          <p:cNvSpPr/>
          <p:nvPr/>
        </p:nvSpPr>
        <p:spPr>
          <a:xfrm>
            <a:off x="3549673"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3DA3DD2D-6EFB-4DD9-80DD-835935151676}"/>
              </a:ext>
            </a:extLst>
          </p:cNvPr>
          <p:cNvSpPr/>
          <p:nvPr/>
        </p:nvSpPr>
        <p:spPr>
          <a:xfrm>
            <a:off x="3812667"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8268BC1-9968-486A-BD5C-12225BBF6CFC}"/>
              </a:ext>
            </a:extLst>
          </p:cNvPr>
          <p:cNvSpPr/>
          <p:nvPr/>
        </p:nvSpPr>
        <p:spPr>
          <a:xfrm>
            <a:off x="4063028" y="203264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CED21F5B-4794-40A9-92FF-C2ED39A84595}"/>
              </a:ext>
            </a:extLst>
          </p:cNvPr>
          <p:cNvSpPr/>
          <p:nvPr/>
        </p:nvSpPr>
        <p:spPr>
          <a:xfrm>
            <a:off x="4319827" y="202877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79FD9EF9-189A-47F3-80D9-BEDFC6AC1FEC}"/>
              </a:ext>
            </a:extLst>
          </p:cNvPr>
          <p:cNvSpPr/>
          <p:nvPr/>
        </p:nvSpPr>
        <p:spPr>
          <a:xfrm>
            <a:off x="4326699" y="1761110"/>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540B1288-98D5-4A87-8689-65D0DC664D16}"/>
              </a:ext>
            </a:extLst>
          </p:cNvPr>
          <p:cNvSpPr/>
          <p:nvPr/>
        </p:nvSpPr>
        <p:spPr>
          <a:xfrm>
            <a:off x="4059939" y="1760182"/>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EB7C30C7-738A-4862-8D88-3DA33FFA0628}"/>
              </a:ext>
            </a:extLst>
          </p:cNvPr>
          <p:cNvSpPr/>
          <p:nvPr/>
        </p:nvSpPr>
        <p:spPr>
          <a:xfrm>
            <a:off x="5679753" y="23157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3338BA3-0E5D-447C-A8A0-30D8CFA75BF4}"/>
              </a:ext>
            </a:extLst>
          </p:cNvPr>
          <p:cNvPicPr>
            <a:picLocks noChangeAspect="1"/>
          </p:cNvPicPr>
          <p:nvPr/>
        </p:nvPicPr>
        <p:blipFill>
          <a:blip r:embed="rId4"/>
          <a:stretch>
            <a:fillRect/>
          </a:stretch>
        </p:blipFill>
        <p:spPr>
          <a:xfrm>
            <a:off x="9152745" y="6373806"/>
            <a:ext cx="376270" cy="394554"/>
          </a:xfrm>
          <a:prstGeom prst="rect">
            <a:avLst/>
          </a:prstGeom>
        </p:spPr>
      </p:pic>
      <p:pic>
        <p:nvPicPr>
          <p:cNvPr id="20" name="Picture 19">
            <a:extLst>
              <a:ext uri="{FF2B5EF4-FFF2-40B4-BE49-F238E27FC236}">
                <a16:creationId xmlns:a16="http://schemas.microsoft.com/office/drawing/2014/main" id="{1C52EEA7-3A71-4B84-9616-482DF8664971}"/>
              </a:ext>
            </a:extLst>
          </p:cNvPr>
          <p:cNvPicPr>
            <a:picLocks noChangeAspect="1"/>
          </p:cNvPicPr>
          <p:nvPr/>
        </p:nvPicPr>
        <p:blipFill>
          <a:blip r:embed="rId5"/>
          <a:stretch>
            <a:fillRect/>
          </a:stretch>
        </p:blipFill>
        <p:spPr>
          <a:xfrm>
            <a:off x="8740690" y="6456856"/>
            <a:ext cx="375470" cy="302208"/>
          </a:xfrm>
          <a:prstGeom prst="rect">
            <a:avLst/>
          </a:prstGeom>
        </p:spPr>
      </p:pic>
      <p:sp>
        <p:nvSpPr>
          <p:cNvPr id="271" name="TextBox 270">
            <a:extLst>
              <a:ext uri="{FF2B5EF4-FFF2-40B4-BE49-F238E27FC236}">
                <a16:creationId xmlns:a16="http://schemas.microsoft.com/office/drawing/2014/main" id="{62394F31-748F-47CE-8773-4508D97DB9F5}"/>
              </a:ext>
            </a:extLst>
          </p:cNvPr>
          <p:cNvSpPr txBox="1"/>
          <p:nvPr/>
        </p:nvSpPr>
        <p:spPr>
          <a:xfrm>
            <a:off x="1837656" y="3836046"/>
            <a:ext cx="833883" cy="369332"/>
          </a:xfrm>
          <a:prstGeom prst="rect">
            <a:avLst/>
          </a:prstGeom>
          <a:noFill/>
        </p:spPr>
        <p:txBody>
          <a:bodyPr wrap="none" rtlCol="0">
            <a:spAutoFit/>
          </a:bodyPr>
          <a:lstStyle/>
          <a:p>
            <a:r>
              <a:rPr lang="en-US" dirty="0">
                <a:solidFill>
                  <a:schemeClr val="accent2"/>
                </a:solidFill>
              </a:rPr>
              <a:t>Impact</a:t>
            </a:r>
          </a:p>
        </p:txBody>
      </p:sp>
      <p:sp>
        <p:nvSpPr>
          <p:cNvPr id="272" name="TextBox 271">
            <a:extLst>
              <a:ext uri="{FF2B5EF4-FFF2-40B4-BE49-F238E27FC236}">
                <a16:creationId xmlns:a16="http://schemas.microsoft.com/office/drawing/2014/main" id="{BE2DC3C7-1B17-404E-9242-7A2132FB6A84}"/>
              </a:ext>
            </a:extLst>
          </p:cNvPr>
          <p:cNvSpPr txBox="1"/>
          <p:nvPr/>
        </p:nvSpPr>
        <p:spPr>
          <a:xfrm>
            <a:off x="2660687" y="3409076"/>
            <a:ext cx="990977" cy="369332"/>
          </a:xfrm>
          <a:prstGeom prst="rect">
            <a:avLst/>
          </a:prstGeom>
          <a:noFill/>
        </p:spPr>
        <p:txBody>
          <a:bodyPr wrap="none" rtlCol="0">
            <a:spAutoFit/>
          </a:bodyPr>
          <a:lstStyle/>
          <a:p>
            <a:r>
              <a:rPr lang="en-US" b="1" dirty="0">
                <a:solidFill>
                  <a:schemeClr val="accent2"/>
                </a:solidFill>
              </a:rPr>
              <a:t>Mobility</a:t>
            </a:r>
          </a:p>
        </p:txBody>
      </p:sp>
      <p:sp>
        <p:nvSpPr>
          <p:cNvPr id="273" name="TextBox 272">
            <a:extLst>
              <a:ext uri="{FF2B5EF4-FFF2-40B4-BE49-F238E27FC236}">
                <a16:creationId xmlns:a16="http://schemas.microsoft.com/office/drawing/2014/main" id="{294C5363-E507-4AEF-85DE-8F9B8B005127}"/>
              </a:ext>
            </a:extLst>
          </p:cNvPr>
          <p:cNvSpPr txBox="1"/>
          <p:nvPr/>
        </p:nvSpPr>
        <p:spPr>
          <a:xfrm>
            <a:off x="1853094" y="4657973"/>
            <a:ext cx="824969" cy="369332"/>
          </a:xfrm>
          <a:prstGeom prst="rect">
            <a:avLst/>
          </a:prstGeom>
          <a:noFill/>
        </p:spPr>
        <p:txBody>
          <a:bodyPr wrap="none" rtlCol="0">
            <a:spAutoFit/>
          </a:bodyPr>
          <a:lstStyle/>
          <a:p>
            <a:r>
              <a:rPr lang="en-US" b="1" dirty="0">
                <a:solidFill>
                  <a:schemeClr val="accent2"/>
                </a:solidFill>
              </a:rPr>
              <a:t>Village</a:t>
            </a:r>
          </a:p>
        </p:txBody>
      </p:sp>
      <p:sp>
        <p:nvSpPr>
          <p:cNvPr id="274" name="TextBox 273">
            <a:extLst>
              <a:ext uri="{FF2B5EF4-FFF2-40B4-BE49-F238E27FC236}">
                <a16:creationId xmlns:a16="http://schemas.microsoft.com/office/drawing/2014/main" id="{83AB6B69-607C-41C0-BF97-67A0B1015AB9}"/>
              </a:ext>
            </a:extLst>
          </p:cNvPr>
          <p:cNvSpPr txBox="1"/>
          <p:nvPr/>
        </p:nvSpPr>
        <p:spPr>
          <a:xfrm>
            <a:off x="2660687" y="3805949"/>
            <a:ext cx="1593257" cy="369332"/>
          </a:xfrm>
          <a:prstGeom prst="rect">
            <a:avLst/>
          </a:prstGeom>
          <a:noFill/>
        </p:spPr>
        <p:txBody>
          <a:bodyPr wrap="none" rtlCol="0">
            <a:spAutoFit/>
          </a:bodyPr>
          <a:lstStyle/>
          <a:p>
            <a:r>
              <a:rPr lang="en-US" b="1" dirty="0">
                <a:solidFill>
                  <a:schemeClr val="accent2"/>
                </a:solidFill>
              </a:rPr>
              <a:t>Transportation</a:t>
            </a:r>
          </a:p>
        </p:txBody>
      </p:sp>
      <p:sp>
        <p:nvSpPr>
          <p:cNvPr id="275" name="TextBox 274">
            <a:extLst>
              <a:ext uri="{FF2B5EF4-FFF2-40B4-BE49-F238E27FC236}">
                <a16:creationId xmlns:a16="http://schemas.microsoft.com/office/drawing/2014/main" id="{36006099-045D-4992-904F-D57CA7E76983}"/>
              </a:ext>
            </a:extLst>
          </p:cNvPr>
          <p:cNvSpPr txBox="1"/>
          <p:nvPr/>
        </p:nvSpPr>
        <p:spPr>
          <a:xfrm>
            <a:off x="1958444" y="4231961"/>
            <a:ext cx="614271" cy="369332"/>
          </a:xfrm>
          <a:prstGeom prst="rect">
            <a:avLst/>
          </a:prstGeom>
          <a:noFill/>
        </p:spPr>
        <p:txBody>
          <a:bodyPr wrap="none" rtlCol="0">
            <a:spAutoFit/>
          </a:bodyPr>
          <a:lstStyle/>
          <a:p>
            <a:r>
              <a:rPr lang="en-US" dirty="0">
                <a:solidFill>
                  <a:schemeClr val="accent2"/>
                </a:solidFill>
              </a:rPr>
              <a:t>Built</a:t>
            </a:r>
          </a:p>
        </p:txBody>
      </p:sp>
      <p:sp>
        <p:nvSpPr>
          <p:cNvPr id="276" name="TextBox 275">
            <a:extLst>
              <a:ext uri="{FF2B5EF4-FFF2-40B4-BE49-F238E27FC236}">
                <a16:creationId xmlns:a16="http://schemas.microsoft.com/office/drawing/2014/main" id="{48A6D99C-ECD5-4EA9-8703-840BD9BAFE53}"/>
              </a:ext>
            </a:extLst>
          </p:cNvPr>
          <p:cNvSpPr txBox="1"/>
          <p:nvPr/>
        </p:nvSpPr>
        <p:spPr>
          <a:xfrm>
            <a:off x="3673336" y="4231961"/>
            <a:ext cx="649024" cy="369332"/>
          </a:xfrm>
          <a:prstGeom prst="rect">
            <a:avLst/>
          </a:prstGeom>
          <a:noFill/>
        </p:spPr>
        <p:txBody>
          <a:bodyPr wrap="none" rtlCol="0">
            <a:spAutoFit/>
          </a:bodyPr>
          <a:lstStyle/>
          <a:p>
            <a:r>
              <a:rPr lang="en-US" b="1" dirty="0">
                <a:solidFill>
                  <a:schemeClr val="accent2"/>
                </a:solidFill>
              </a:rPr>
              <a:t>Light</a:t>
            </a:r>
          </a:p>
        </p:txBody>
      </p:sp>
      <p:sp>
        <p:nvSpPr>
          <p:cNvPr id="277" name="TextBox 276">
            <a:extLst>
              <a:ext uri="{FF2B5EF4-FFF2-40B4-BE49-F238E27FC236}">
                <a16:creationId xmlns:a16="http://schemas.microsoft.com/office/drawing/2014/main" id="{2717EF72-36B6-4696-8936-A240C070C296}"/>
              </a:ext>
            </a:extLst>
          </p:cNvPr>
          <p:cNvSpPr txBox="1"/>
          <p:nvPr/>
        </p:nvSpPr>
        <p:spPr>
          <a:xfrm>
            <a:off x="4302627" y="4231961"/>
            <a:ext cx="782587" cy="369332"/>
          </a:xfrm>
          <a:prstGeom prst="rect">
            <a:avLst/>
          </a:prstGeom>
          <a:noFill/>
        </p:spPr>
        <p:txBody>
          <a:bodyPr wrap="none" rtlCol="0">
            <a:spAutoFit/>
          </a:bodyPr>
          <a:lstStyle/>
          <a:p>
            <a:r>
              <a:rPr lang="en-US" b="1" dirty="0">
                <a:solidFill>
                  <a:schemeClr val="accent2"/>
                </a:solidFill>
              </a:rPr>
              <a:t>Chime</a:t>
            </a:r>
          </a:p>
        </p:txBody>
      </p:sp>
      <p:sp>
        <p:nvSpPr>
          <p:cNvPr id="278" name="TextBox 277">
            <a:extLst>
              <a:ext uri="{FF2B5EF4-FFF2-40B4-BE49-F238E27FC236}">
                <a16:creationId xmlns:a16="http://schemas.microsoft.com/office/drawing/2014/main" id="{F50F72F8-B9BE-4EFF-A52E-951ECA1DAA4B}"/>
              </a:ext>
            </a:extLst>
          </p:cNvPr>
          <p:cNvSpPr txBox="1"/>
          <p:nvPr/>
        </p:nvSpPr>
        <p:spPr>
          <a:xfrm>
            <a:off x="4276058" y="3805949"/>
            <a:ext cx="769763" cy="369332"/>
          </a:xfrm>
          <a:prstGeom prst="rect">
            <a:avLst/>
          </a:prstGeom>
          <a:noFill/>
        </p:spPr>
        <p:txBody>
          <a:bodyPr wrap="none" rtlCol="0">
            <a:spAutoFit/>
          </a:bodyPr>
          <a:lstStyle/>
          <a:p>
            <a:r>
              <a:rPr lang="en-US" b="1" dirty="0">
                <a:solidFill>
                  <a:schemeClr val="accent2"/>
                </a:solidFill>
              </a:rPr>
              <a:t>Dense</a:t>
            </a:r>
          </a:p>
        </p:txBody>
      </p:sp>
      <p:sp>
        <p:nvSpPr>
          <p:cNvPr id="279" name="TextBox 278">
            <a:extLst>
              <a:ext uri="{FF2B5EF4-FFF2-40B4-BE49-F238E27FC236}">
                <a16:creationId xmlns:a16="http://schemas.microsoft.com/office/drawing/2014/main" id="{1D727990-A8C2-47DD-A3EE-770BCAB8DE9B}"/>
              </a:ext>
            </a:extLst>
          </p:cNvPr>
          <p:cNvSpPr txBox="1"/>
          <p:nvPr/>
        </p:nvSpPr>
        <p:spPr>
          <a:xfrm>
            <a:off x="3673336" y="3425183"/>
            <a:ext cx="580608" cy="369332"/>
          </a:xfrm>
          <a:prstGeom prst="rect">
            <a:avLst/>
          </a:prstGeom>
          <a:noFill/>
        </p:spPr>
        <p:txBody>
          <a:bodyPr wrap="none" rtlCol="0">
            <a:spAutoFit/>
          </a:bodyPr>
          <a:lstStyle/>
          <a:p>
            <a:r>
              <a:rPr lang="en-US" b="1" dirty="0">
                <a:solidFill>
                  <a:schemeClr val="accent2"/>
                </a:solidFill>
              </a:rPr>
              <a:t>Fine</a:t>
            </a:r>
          </a:p>
        </p:txBody>
      </p:sp>
      <p:sp>
        <p:nvSpPr>
          <p:cNvPr id="280" name="TextBox 279">
            <a:extLst>
              <a:ext uri="{FF2B5EF4-FFF2-40B4-BE49-F238E27FC236}">
                <a16:creationId xmlns:a16="http://schemas.microsoft.com/office/drawing/2014/main" id="{6905133E-A306-49E2-898F-02DF1D64CAC9}"/>
              </a:ext>
            </a:extLst>
          </p:cNvPr>
          <p:cNvSpPr txBox="1"/>
          <p:nvPr/>
        </p:nvSpPr>
        <p:spPr>
          <a:xfrm>
            <a:off x="2676700" y="4231961"/>
            <a:ext cx="1073371" cy="369332"/>
          </a:xfrm>
          <a:prstGeom prst="rect">
            <a:avLst/>
          </a:prstGeom>
          <a:noFill/>
        </p:spPr>
        <p:txBody>
          <a:bodyPr wrap="none" rtlCol="0">
            <a:spAutoFit/>
          </a:bodyPr>
          <a:lstStyle/>
          <a:p>
            <a:r>
              <a:rPr lang="en-US" b="1" dirty="0">
                <a:solidFill>
                  <a:schemeClr val="accent2"/>
                </a:solidFill>
              </a:rPr>
              <a:t>Structure</a:t>
            </a:r>
          </a:p>
        </p:txBody>
      </p:sp>
      <p:sp>
        <p:nvSpPr>
          <p:cNvPr id="281" name="TextBox 280">
            <a:extLst>
              <a:ext uri="{FF2B5EF4-FFF2-40B4-BE49-F238E27FC236}">
                <a16:creationId xmlns:a16="http://schemas.microsoft.com/office/drawing/2014/main" id="{2268E828-8969-42D5-B290-17D2C0718BBA}"/>
              </a:ext>
            </a:extLst>
          </p:cNvPr>
          <p:cNvSpPr txBox="1"/>
          <p:nvPr/>
        </p:nvSpPr>
        <p:spPr>
          <a:xfrm>
            <a:off x="1933575" y="3401362"/>
            <a:ext cx="619080" cy="369332"/>
          </a:xfrm>
          <a:prstGeom prst="rect">
            <a:avLst/>
          </a:prstGeom>
          <a:noFill/>
        </p:spPr>
        <p:txBody>
          <a:bodyPr wrap="none" rtlCol="0">
            <a:spAutoFit/>
          </a:bodyPr>
          <a:lstStyle/>
          <a:p>
            <a:r>
              <a:rPr lang="en-US" dirty="0">
                <a:solidFill>
                  <a:schemeClr val="accent2"/>
                </a:solidFill>
              </a:rPr>
              <a:t>Help</a:t>
            </a:r>
          </a:p>
        </p:txBody>
      </p:sp>
      <p:sp>
        <p:nvSpPr>
          <p:cNvPr id="296" name="TextBox 295">
            <a:extLst>
              <a:ext uri="{FF2B5EF4-FFF2-40B4-BE49-F238E27FC236}">
                <a16:creationId xmlns:a16="http://schemas.microsoft.com/office/drawing/2014/main" id="{9512B31A-B28E-4BFA-9D7C-36DDE8BEEC6C}"/>
              </a:ext>
            </a:extLst>
          </p:cNvPr>
          <p:cNvSpPr txBox="1"/>
          <p:nvPr/>
        </p:nvSpPr>
        <p:spPr>
          <a:xfrm>
            <a:off x="5703482" y="3766128"/>
            <a:ext cx="846707" cy="369332"/>
          </a:xfrm>
          <a:prstGeom prst="rect">
            <a:avLst/>
          </a:prstGeom>
          <a:noFill/>
        </p:spPr>
        <p:txBody>
          <a:bodyPr wrap="none" rtlCol="0">
            <a:spAutoFit/>
          </a:bodyPr>
          <a:lstStyle/>
          <a:p>
            <a:r>
              <a:rPr lang="en-US" b="1" dirty="0">
                <a:solidFill>
                  <a:schemeClr val="accent2">
                    <a:lumMod val="60000"/>
                    <a:lumOff val="40000"/>
                  </a:schemeClr>
                </a:solidFill>
              </a:rPr>
              <a:t>Impact</a:t>
            </a:r>
          </a:p>
        </p:txBody>
      </p:sp>
      <p:sp>
        <p:nvSpPr>
          <p:cNvPr id="297" name="TextBox 296">
            <a:extLst>
              <a:ext uri="{FF2B5EF4-FFF2-40B4-BE49-F238E27FC236}">
                <a16:creationId xmlns:a16="http://schemas.microsoft.com/office/drawing/2014/main" id="{9D0B439A-4F39-43AE-9A24-636C6FBB03FE}"/>
              </a:ext>
            </a:extLst>
          </p:cNvPr>
          <p:cNvSpPr txBox="1"/>
          <p:nvPr/>
        </p:nvSpPr>
        <p:spPr>
          <a:xfrm>
            <a:off x="6753553" y="3355265"/>
            <a:ext cx="502061" cy="369332"/>
          </a:xfrm>
          <a:prstGeom prst="rect">
            <a:avLst/>
          </a:prstGeom>
          <a:noFill/>
        </p:spPr>
        <p:txBody>
          <a:bodyPr wrap="none" rtlCol="0">
            <a:spAutoFit/>
          </a:bodyPr>
          <a:lstStyle/>
          <a:p>
            <a:r>
              <a:rPr lang="en-US" b="1" dirty="0">
                <a:solidFill>
                  <a:schemeClr val="accent2">
                    <a:lumMod val="60000"/>
                    <a:lumOff val="40000"/>
                  </a:schemeClr>
                </a:solidFill>
              </a:rPr>
              <a:t>Car</a:t>
            </a:r>
          </a:p>
        </p:txBody>
      </p:sp>
      <p:sp>
        <p:nvSpPr>
          <p:cNvPr id="298" name="TextBox 297">
            <a:extLst>
              <a:ext uri="{FF2B5EF4-FFF2-40B4-BE49-F238E27FC236}">
                <a16:creationId xmlns:a16="http://schemas.microsoft.com/office/drawing/2014/main" id="{EE7C9AAE-AD5A-4B45-AF30-67020A6DAD5D}"/>
              </a:ext>
            </a:extLst>
          </p:cNvPr>
          <p:cNvSpPr txBox="1"/>
          <p:nvPr/>
        </p:nvSpPr>
        <p:spPr>
          <a:xfrm>
            <a:off x="5718920" y="4588055"/>
            <a:ext cx="826060" cy="369332"/>
          </a:xfrm>
          <a:prstGeom prst="rect">
            <a:avLst/>
          </a:prstGeom>
          <a:noFill/>
        </p:spPr>
        <p:txBody>
          <a:bodyPr wrap="none" rtlCol="0">
            <a:spAutoFit/>
          </a:bodyPr>
          <a:lstStyle/>
          <a:p>
            <a:r>
              <a:rPr lang="en-US" dirty="0">
                <a:solidFill>
                  <a:schemeClr val="accent2">
                    <a:lumMod val="60000"/>
                    <a:lumOff val="40000"/>
                  </a:schemeClr>
                </a:solidFill>
              </a:rPr>
              <a:t>People</a:t>
            </a:r>
          </a:p>
        </p:txBody>
      </p:sp>
      <p:sp>
        <p:nvSpPr>
          <p:cNvPr id="299" name="TextBox 298">
            <a:extLst>
              <a:ext uri="{FF2B5EF4-FFF2-40B4-BE49-F238E27FC236}">
                <a16:creationId xmlns:a16="http://schemas.microsoft.com/office/drawing/2014/main" id="{8DB43C31-2F70-4501-A70F-9A429F5D501C}"/>
              </a:ext>
            </a:extLst>
          </p:cNvPr>
          <p:cNvSpPr txBox="1"/>
          <p:nvPr/>
        </p:nvSpPr>
        <p:spPr>
          <a:xfrm>
            <a:off x="6518230" y="3764371"/>
            <a:ext cx="1297150" cy="369332"/>
          </a:xfrm>
          <a:prstGeom prst="rect">
            <a:avLst/>
          </a:prstGeom>
          <a:noFill/>
        </p:spPr>
        <p:txBody>
          <a:bodyPr wrap="none" rtlCol="0">
            <a:spAutoFit/>
          </a:bodyPr>
          <a:lstStyle/>
          <a:p>
            <a:r>
              <a:rPr lang="en-US" b="1" dirty="0">
                <a:solidFill>
                  <a:schemeClr val="accent2">
                    <a:lumMod val="60000"/>
                    <a:lumOff val="40000"/>
                  </a:schemeClr>
                </a:solidFill>
              </a:rPr>
              <a:t>Community</a:t>
            </a:r>
          </a:p>
        </p:txBody>
      </p:sp>
      <p:sp>
        <p:nvSpPr>
          <p:cNvPr id="300" name="TextBox 299">
            <a:extLst>
              <a:ext uri="{FF2B5EF4-FFF2-40B4-BE49-F238E27FC236}">
                <a16:creationId xmlns:a16="http://schemas.microsoft.com/office/drawing/2014/main" id="{03890C23-550C-49E4-8B06-827855331BC8}"/>
              </a:ext>
            </a:extLst>
          </p:cNvPr>
          <p:cNvSpPr txBox="1"/>
          <p:nvPr/>
        </p:nvSpPr>
        <p:spPr>
          <a:xfrm>
            <a:off x="5824270" y="4162043"/>
            <a:ext cx="614271" cy="369332"/>
          </a:xfrm>
          <a:prstGeom prst="rect">
            <a:avLst/>
          </a:prstGeom>
          <a:noFill/>
        </p:spPr>
        <p:txBody>
          <a:bodyPr wrap="none" rtlCol="0">
            <a:spAutoFit/>
          </a:bodyPr>
          <a:lstStyle/>
          <a:p>
            <a:r>
              <a:rPr lang="en-US" dirty="0">
                <a:solidFill>
                  <a:schemeClr val="accent2">
                    <a:lumMod val="60000"/>
                    <a:lumOff val="40000"/>
                  </a:schemeClr>
                </a:solidFill>
              </a:rPr>
              <a:t>Built</a:t>
            </a:r>
          </a:p>
        </p:txBody>
      </p:sp>
      <p:sp>
        <p:nvSpPr>
          <p:cNvPr id="301" name="TextBox 300">
            <a:extLst>
              <a:ext uri="{FF2B5EF4-FFF2-40B4-BE49-F238E27FC236}">
                <a16:creationId xmlns:a16="http://schemas.microsoft.com/office/drawing/2014/main" id="{3B5695BF-E968-4874-9679-B05D29368233}"/>
              </a:ext>
            </a:extLst>
          </p:cNvPr>
          <p:cNvSpPr txBox="1"/>
          <p:nvPr/>
        </p:nvSpPr>
        <p:spPr>
          <a:xfrm>
            <a:off x="7539162" y="4162043"/>
            <a:ext cx="649024" cy="369332"/>
          </a:xfrm>
          <a:prstGeom prst="rect">
            <a:avLst/>
          </a:prstGeom>
          <a:noFill/>
        </p:spPr>
        <p:txBody>
          <a:bodyPr wrap="none" rtlCol="0">
            <a:spAutoFit/>
          </a:bodyPr>
          <a:lstStyle/>
          <a:p>
            <a:r>
              <a:rPr lang="en-US" b="1" dirty="0">
                <a:solidFill>
                  <a:schemeClr val="accent2">
                    <a:lumMod val="60000"/>
                    <a:lumOff val="40000"/>
                  </a:schemeClr>
                </a:solidFill>
              </a:rPr>
              <a:t>Light</a:t>
            </a:r>
          </a:p>
        </p:txBody>
      </p:sp>
      <p:sp>
        <p:nvSpPr>
          <p:cNvPr id="302" name="TextBox 301">
            <a:extLst>
              <a:ext uri="{FF2B5EF4-FFF2-40B4-BE49-F238E27FC236}">
                <a16:creationId xmlns:a16="http://schemas.microsoft.com/office/drawing/2014/main" id="{BC2F8F5B-AD6E-44C4-983A-356B59126D5C}"/>
              </a:ext>
            </a:extLst>
          </p:cNvPr>
          <p:cNvSpPr txBox="1"/>
          <p:nvPr/>
        </p:nvSpPr>
        <p:spPr>
          <a:xfrm>
            <a:off x="8168453" y="4162043"/>
            <a:ext cx="782587" cy="369332"/>
          </a:xfrm>
          <a:prstGeom prst="rect">
            <a:avLst/>
          </a:prstGeom>
          <a:noFill/>
        </p:spPr>
        <p:txBody>
          <a:bodyPr wrap="none" rtlCol="0">
            <a:spAutoFit/>
          </a:bodyPr>
          <a:lstStyle/>
          <a:p>
            <a:r>
              <a:rPr lang="en-US" b="1" dirty="0">
                <a:solidFill>
                  <a:schemeClr val="accent2">
                    <a:lumMod val="60000"/>
                    <a:lumOff val="40000"/>
                  </a:schemeClr>
                </a:solidFill>
              </a:rPr>
              <a:t>Chime</a:t>
            </a:r>
          </a:p>
        </p:txBody>
      </p:sp>
      <p:sp>
        <p:nvSpPr>
          <p:cNvPr id="303" name="TextBox 302">
            <a:extLst>
              <a:ext uri="{FF2B5EF4-FFF2-40B4-BE49-F238E27FC236}">
                <a16:creationId xmlns:a16="http://schemas.microsoft.com/office/drawing/2014/main" id="{00E4CBCD-8129-4CBC-B543-63724F693398}"/>
              </a:ext>
            </a:extLst>
          </p:cNvPr>
          <p:cNvSpPr txBox="1"/>
          <p:nvPr/>
        </p:nvSpPr>
        <p:spPr>
          <a:xfrm>
            <a:off x="7815380" y="3772621"/>
            <a:ext cx="551754" cy="369332"/>
          </a:xfrm>
          <a:prstGeom prst="rect">
            <a:avLst/>
          </a:prstGeom>
          <a:noFill/>
        </p:spPr>
        <p:txBody>
          <a:bodyPr wrap="none" rtlCol="0">
            <a:spAutoFit/>
          </a:bodyPr>
          <a:lstStyle/>
          <a:p>
            <a:r>
              <a:rPr lang="en-US" dirty="0">
                <a:solidFill>
                  <a:schemeClr val="accent2">
                    <a:lumMod val="60000"/>
                    <a:lumOff val="40000"/>
                  </a:schemeClr>
                </a:solidFill>
              </a:rPr>
              <a:t>City</a:t>
            </a:r>
          </a:p>
        </p:txBody>
      </p:sp>
      <p:sp>
        <p:nvSpPr>
          <p:cNvPr id="304" name="TextBox 303">
            <a:extLst>
              <a:ext uri="{FF2B5EF4-FFF2-40B4-BE49-F238E27FC236}">
                <a16:creationId xmlns:a16="http://schemas.microsoft.com/office/drawing/2014/main" id="{BF10114A-073F-4E7C-87A8-D5F00C70007D}"/>
              </a:ext>
            </a:extLst>
          </p:cNvPr>
          <p:cNvSpPr txBox="1"/>
          <p:nvPr/>
        </p:nvSpPr>
        <p:spPr>
          <a:xfrm>
            <a:off x="7539162" y="3355265"/>
            <a:ext cx="855812" cy="369332"/>
          </a:xfrm>
          <a:prstGeom prst="rect">
            <a:avLst/>
          </a:prstGeom>
          <a:noFill/>
        </p:spPr>
        <p:txBody>
          <a:bodyPr wrap="none" rtlCol="0">
            <a:spAutoFit/>
          </a:bodyPr>
          <a:lstStyle/>
          <a:p>
            <a:r>
              <a:rPr lang="en-US" b="1" dirty="0">
                <a:solidFill>
                  <a:schemeClr val="accent2">
                    <a:lumMod val="60000"/>
                    <a:lumOff val="40000"/>
                  </a:schemeClr>
                </a:solidFill>
              </a:rPr>
              <a:t>Money</a:t>
            </a:r>
          </a:p>
        </p:txBody>
      </p:sp>
      <p:sp>
        <p:nvSpPr>
          <p:cNvPr id="305" name="TextBox 304">
            <a:extLst>
              <a:ext uri="{FF2B5EF4-FFF2-40B4-BE49-F238E27FC236}">
                <a16:creationId xmlns:a16="http://schemas.microsoft.com/office/drawing/2014/main" id="{F82CD491-8150-4CB6-A12D-A847C4790B84}"/>
              </a:ext>
            </a:extLst>
          </p:cNvPr>
          <p:cNvSpPr txBox="1"/>
          <p:nvPr/>
        </p:nvSpPr>
        <p:spPr>
          <a:xfrm>
            <a:off x="6542526" y="4162043"/>
            <a:ext cx="1073371" cy="369332"/>
          </a:xfrm>
          <a:prstGeom prst="rect">
            <a:avLst/>
          </a:prstGeom>
          <a:noFill/>
        </p:spPr>
        <p:txBody>
          <a:bodyPr wrap="none" rtlCol="0">
            <a:spAutoFit/>
          </a:bodyPr>
          <a:lstStyle/>
          <a:p>
            <a:r>
              <a:rPr lang="en-US" b="1" dirty="0">
                <a:solidFill>
                  <a:schemeClr val="accent2">
                    <a:lumMod val="60000"/>
                    <a:lumOff val="40000"/>
                  </a:schemeClr>
                </a:solidFill>
              </a:rPr>
              <a:t>Structure</a:t>
            </a:r>
          </a:p>
        </p:txBody>
      </p:sp>
      <p:sp>
        <p:nvSpPr>
          <p:cNvPr id="306" name="TextBox 305">
            <a:extLst>
              <a:ext uri="{FF2B5EF4-FFF2-40B4-BE49-F238E27FC236}">
                <a16:creationId xmlns:a16="http://schemas.microsoft.com/office/drawing/2014/main" id="{F137D88C-9E6F-4130-9815-38ACEC21D9F4}"/>
              </a:ext>
            </a:extLst>
          </p:cNvPr>
          <p:cNvSpPr txBox="1"/>
          <p:nvPr/>
        </p:nvSpPr>
        <p:spPr>
          <a:xfrm>
            <a:off x="5783664" y="3339158"/>
            <a:ext cx="686342" cy="369332"/>
          </a:xfrm>
          <a:prstGeom prst="rect">
            <a:avLst/>
          </a:prstGeom>
          <a:noFill/>
        </p:spPr>
        <p:txBody>
          <a:bodyPr wrap="none" rtlCol="0">
            <a:spAutoFit/>
          </a:bodyPr>
          <a:lstStyle/>
          <a:p>
            <a:r>
              <a:rPr lang="en-US" dirty="0">
                <a:solidFill>
                  <a:schemeClr val="accent2">
                    <a:lumMod val="60000"/>
                    <a:lumOff val="40000"/>
                  </a:schemeClr>
                </a:solidFill>
              </a:rPr>
              <a:t>Work</a:t>
            </a:r>
          </a:p>
        </p:txBody>
      </p:sp>
      <p:sp>
        <p:nvSpPr>
          <p:cNvPr id="307" name="TextBox 306">
            <a:extLst>
              <a:ext uri="{FF2B5EF4-FFF2-40B4-BE49-F238E27FC236}">
                <a16:creationId xmlns:a16="http://schemas.microsoft.com/office/drawing/2014/main" id="{C1D407F2-81BC-417F-A555-D17623C0D704}"/>
              </a:ext>
            </a:extLst>
          </p:cNvPr>
          <p:cNvSpPr txBox="1"/>
          <p:nvPr/>
        </p:nvSpPr>
        <p:spPr>
          <a:xfrm>
            <a:off x="8367134" y="3775051"/>
            <a:ext cx="649537" cy="369332"/>
          </a:xfrm>
          <a:prstGeom prst="rect">
            <a:avLst/>
          </a:prstGeom>
          <a:noFill/>
        </p:spPr>
        <p:txBody>
          <a:bodyPr wrap="none" rtlCol="0">
            <a:spAutoFit/>
          </a:bodyPr>
          <a:lstStyle/>
          <a:p>
            <a:r>
              <a:rPr lang="en-US" dirty="0">
                <a:solidFill>
                  <a:schemeClr val="accent2">
                    <a:lumMod val="60000"/>
                    <a:lumOff val="40000"/>
                  </a:schemeClr>
                </a:solidFill>
              </a:rPr>
              <a:t>Limit</a:t>
            </a:r>
          </a:p>
        </p:txBody>
      </p:sp>
      <p:sp>
        <p:nvSpPr>
          <p:cNvPr id="308" name="TextBox 307">
            <a:extLst>
              <a:ext uri="{FF2B5EF4-FFF2-40B4-BE49-F238E27FC236}">
                <a16:creationId xmlns:a16="http://schemas.microsoft.com/office/drawing/2014/main" id="{B3C308E4-75C4-48E6-A39C-070A31CE08C6}"/>
              </a:ext>
            </a:extLst>
          </p:cNvPr>
          <p:cNvSpPr txBox="1"/>
          <p:nvPr/>
        </p:nvSpPr>
        <p:spPr>
          <a:xfrm>
            <a:off x="6728706" y="4592833"/>
            <a:ext cx="989373" cy="369332"/>
          </a:xfrm>
          <a:prstGeom prst="rect">
            <a:avLst/>
          </a:prstGeom>
          <a:noFill/>
        </p:spPr>
        <p:txBody>
          <a:bodyPr wrap="none" rtlCol="0">
            <a:spAutoFit/>
          </a:bodyPr>
          <a:lstStyle/>
          <a:p>
            <a:r>
              <a:rPr lang="en-US" dirty="0">
                <a:solidFill>
                  <a:schemeClr val="accent2">
                    <a:lumMod val="60000"/>
                    <a:lumOff val="40000"/>
                  </a:schemeClr>
                </a:solidFill>
              </a:rPr>
              <a:t>Hangout</a:t>
            </a:r>
          </a:p>
        </p:txBody>
      </p:sp>
      <p:sp>
        <p:nvSpPr>
          <p:cNvPr id="309" name="TextBox 308">
            <a:extLst>
              <a:ext uri="{FF2B5EF4-FFF2-40B4-BE49-F238E27FC236}">
                <a16:creationId xmlns:a16="http://schemas.microsoft.com/office/drawing/2014/main" id="{B5500594-05E4-43D1-A4F4-1F6EA8920FD2}"/>
              </a:ext>
            </a:extLst>
          </p:cNvPr>
          <p:cNvSpPr txBox="1"/>
          <p:nvPr/>
        </p:nvSpPr>
        <p:spPr>
          <a:xfrm>
            <a:off x="7815380" y="4588055"/>
            <a:ext cx="611065" cy="369332"/>
          </a:xfrm>
          <a:prstGeom prst="rect">
            <a:avLst/>
          </a:prstGeom>
          <a:noFill/>
        </p:spPr>
        <p:txBody>
          <a:bodyPr wrap="none" rtlCol="0">
            <a:spAutoFit/>
          </a:bodyPr>
          <a:lstStyle/>
          <a:p>
            <a:r>
              <a:rPr lang="en-US" dirty="0">
                <a:solidFill>
                  <a:schemeClr val="accent2">
                    <a:lumMod val="60000"/>
                    <a:lumOff val="40000"/>
                  </a:schemeClr>
                </a:solidFill>
              </a:rPr>
              <a:t>Spot</a:t>
            </a:r>
          </a:p>
        </p:txBody>
      </p:sp>
      <p:cxnSp>
        <p:nvCxnSpPr>
          <p:cNvPr id="312" name="Straight Connector 311">
            <a:extLst>
              <a:ext uri="{FF2B5EF4-FFF2-40B4-BE49-F238E27FC236}">
                <a16:creationId xmlns:a16="http://schemas.microsoft.com/office/drawing/2014/main" id="{7E0C9F91-9125-4BB2-9082-8B0697A471EF}"/>
              </a:ext>
            </a:extLst>
          </p:cNvPr>
          <p:cNvCxnSpPr>
            <a:cxnSpLocks/>
          </p:cNvCxnSpPr>
          <p:nvPr/>
        </p:nvCxnSpPr>
        <p:spPr>
          <a:xfrm>
            <a:off x="5305757" y="3355265"/>
            <a:ext cx="0" cy="1835357"/>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315" name="Straight Connector 314">
            <a:extLst>
              <a:ext uri="{FF2B5EF4-FFF2-40B4-BE49-F238E27FC236}">
                <a16:creationId xmlns:a16="http://schemas.microsoft.com/office/drawing/2014/main" id="{4451F94A-2003-4371-8C57-5D79EC8D7C85}"/>
              </a:ext>
            </a:extLst>
          </p:cNvPr>
          <p:cNvCxnSpPr>
            <a:cxnSpLocks/>
          </p:cNvCxnSpPr>
          <p:nvPr/>
        </p:nvCxnSpPr>
        <p:spPr>
          <a:xfrm flipV="1">
            <a:off x="1284829" y="3159871"/>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316" name="Straight Connector 315">
            <a:extLst>
              <a:ext uri="{FF2B5EF4-FFF2-40B4-BE49-F238E27FC236}">
                <a16:creationId xmlns:a16="http://schemas.microsoft.com/office/drawing/2014/main" id="{8F025FED-C9DB-4500-AE12-F1571D94A138}"/>
              </a:ext>
            </a:extLst>
          </p:cNvPr>
          <p:cNvCxnSpPr>
            <a:cxnSpLocks/>
          </p:cNvCxnSpPr>
          <p:nvPr/>
        </p:nvCxnSpPr>
        <p:spPr>
          <a:xfrm flipV="1">
            <a:off x="1235545" y="5303712"/>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962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295839" y="156094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361836" y="156829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552653" y="167497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557070" y="212624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960387" y="258623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33224" y="301977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27285" y="344578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469440" y="2375966"/>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35656" y="2807405"/>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31636" y="338171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47" name="TextBox 46">
            <a:extLst>
              <a:ext uri="{FF2B5EF4-FFF2-40B4-BE49-F238E27FC236}">
                <a16:creationId xmlns:a16="http://schemas.microsoft.com/office/drawing/2014/main" id="{963E2282-4D38-49C1-851E-AD341B0E1488}"/>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48" name="TextBox 47">
            <a:extLst>
              <a:ext uri="{FF2B5EF4-FFF2-40B4-BE49-F238E27FC236}">
                <a16:creationId xmlns:a16="http://schemas.microsoft.com/office/drawing/2014/main" id="{08927DCF-44F5-427A-AD75-EF46A7A93C76}"/>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49" name="TextBox 48">
            <a:extLst>
              <a:ext uri="{FF2B5EF4-FFF2-40B4-BE49-F238E27FC236}">
                <a16:creationId xmlns:a16="http://schemas.microsoft.com/office/drawing/2014/main" id="{B9BA6C6F-0C81-402C-8FD9-500FCC436A23}"/>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51" name="TextBox 50">
            <a:extLst>
              <a:ext uri="{FF2B5EF4-FFF2-40B4-BE49-F238E27FC236}">
                <a16:creationId xmlns:a16="http://schemas.microsoft.com/office/drawing/2014/main" id="{4488549D-5D5A-4774-9C66-CBBA8E614661}"/>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52" name="TextBox 51">
            <a:extLst>
              <a:ext uri="{FF2B5EF4-FFF2-40B4-BE49-F238E27FC236}">
                <a16:creationId xmlns:a16="http://schemas.microsoft.com/office/drawing/2014/main" id="{4E445ADE-B574-49C3-9041-BE909FFA75D5}"/>
              </a:ext>
            </a:extLst>
          </p:cNvPr>
          <p:cNvSpPr txBox="1"/>
          <p:nvPr/>
        </p:nvSpPr>
        <p:spPr>
          <a:xfrm rot="-3960000">
            <a:off x="10934591" y="1366378"/>
            <a:ext cx="853119" cy="246221"/>
          </a:xfrm>
          <a:prstGeom prst="rect">
            <a:avLst/>
          </a:prstGeom>
          <a:noFill/>
        </p:spPr>
        <p:txBody>
          <a:bodyPr wrap="none" rtlCol="0">
            <a:spAutoFit/>
          </a:bodyPr>
          <a:lstStyle/>
          <a:p>
            <a:r>
              <a:rPr lang="en-US" sz="1000" dirty="0"/>
              <a:t>Appreciation</a:t>
            </a:r>
          </a:p>
        </p:txBody>
      </p:sp>
      <p:sp>
        <p:nvSpPr>
          <p:cNvPr id="53" name="TextBox 52">
            <a:extLst>
              <a:ext uri="{FF2B5EF4-FFF2-40B4-BE49-F238E27FC236}">
                <a16:creationId xmlns:a16="http://schemas.microsoft.com/office/drawing/2014/main" id="{597A633F-A0CD-425B-A05A-AD09701DE970}"/>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54" name="TextBox 53">
            <a:extLst>
              <a:ext uri="{FF2B5EF4-FFF2-40B4-BE49-F238E27FC236}">
                <a16:creationId xmlns:a16="http://schemas.microsoft.com/office/drawing/2014/main" id="{78E2FF24-14A1-4074-B9A7-409D724D7159}"/>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55" name="TextBox 54">
            <a:extLst>
              <a:ext uri="{FF2B5EF4-FFF2-40B4-BE49-F238E27FC236}">
                <a16:creationId xmlns:a16="http://schemas.microsoft.com/office/drawing/2014/main" id="{5B005566-7976-4AB9-B2B6-BC4B97BDD80D}"/>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97" name="TextBox 96">
            <a:extLst>
              <a:ext uri="{FF2B5EF4-FFF2-40B4-BE49-F238E27FC236}">
                <a16:creationId xmlns:a16="http://schemas.microsoft.com/office/drawing/2014/main" id="{4DB89824-8468-4F17-AA72-1E7F3D38E908}"/>
              </a:ext>
            </a:extLst>
          </p:cNvPr>
          <p:cNvSpPr txBox="1"/>
          <p:nvPr/>
        </p:nvSpPr>
        <p:spPr>
          <a:xfrm>
            <a:off x="70488" y="1922371"/>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58AAAFAC-43F1-4631-B6DA-9F26FC72C5CD}"/>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82" name="Block Arc 81">
            <a:extLst>
              <a:ext uri="{FF2B5EF4-FFF2-40B4-BE49-F238E27FC236}">
                <a16:creationId xmlns:a16="http://schemas.microsoft.com/office/drawing/2014/main" id="{EBEAB5E5-A5E7-490B-BB43-30B7E3EEAA6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1" name="Oval 130">
            <a:extLst>
              <a:ext uri="{FF2B5EF4-FFF2-40B4-BE49-F238E27FC236}">
                <a16:creationId xmlns:a16="http://schemas.microsoft.com/office/drawing/2014/main" id="{130F92B4-F78D-46AC-895F-EA1369174696}"/>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5D0E319-7BDD-4AE0-85B5-32C66F583B1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14CA9A4-9661-4547-A134-18A2A8C3BCCA}"/>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7D2F763-0A8C-418C-9F70-CFDD12DED14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2189E56-DD3F-4E2D-8082-5FD8B1E8DE7B}"/>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01B271-EB85-4BD6-99FB-95166B33297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19DD8E4-88F1-444F-AC4C-3F3E0238982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80DFB8A-6263-482C-9F54-4D5E1E90C078}"/>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81AD-139C-4847-B8EB-310740517476}"/>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C18CBF-511A-4B4F-B98A-5ACEA3CBA92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BF98F61-A975-4777-843B-76DF4ECA72C1}"/>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7353F8E-E464-4C2D-BD0A-3ED938E87BAD}"/>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B8EF354C-24E5-4480-BE7E-92C1BC1B8148}"/>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BC16EC2-A952-4499-808D-EF4D6E50E75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1CD2370-8F2E-41C8-9547-ACC4EB599D9D}"/>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C1BAACC-7E08-4CCC-B775-DC69D74A0F47}"/>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ACF298-2B48-4E9F-A391-78B0570CDC1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EB5F99-9D50-48A0-BD99-29F04CE172EF}"/>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01F7B7D-40CA-4117-A0DA-1CFA2940BAED}"/>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17812C-E0D4-4E02-81BD-26CD19E81E6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741097E4-FE69-4709-A7AF-E40E09C78056}"/>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05C8D99-B27F-41DC-B649-BD3CB0841B34}"/>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3B629C9-21CB-45F2-954C-532994133E3E}"/>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F6D98F7-6547-4A4B-A001-D1944C35D72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CC2E1A9-36C8-43F1-9BBF-EFFB7FC79B94}"/>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9C6FA9F-BF71-4C51-AF9D-CE20D2AA76A3}"/>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01B94DD-6794-443C-9E99-F5298AC2D05D}"/>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C9B2D6D-3234-497A-91BC-005B1284C2E4}"/>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3575BDF0-9A0C-41C3-930D-E9FF1F514AB0}"/>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80DA7CF-32AB-4222-817B-8D1FF3D787B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72DB407-F4D8-4A0E-BDD1-20FEFAF10D88}"/>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2E35DC7-79CD-4588-8FB9-91068AAE3A13}"/>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C8EE4D7-2E29-491B-AA56-7BE6BA806459}"/>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29BBEFD7-7033-41FF-8EB2-36F0C697AB39}"/>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53D6D6B-B3DD-4729-B315-819DE19A6E39}"/>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64167AD-0CE2-4F6E-8D74-6CAD56863768}"/>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36424C8-7852-4C16-8741-4CA9FA4B7F42}"/>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D0C6BEF-4683-455A-A3B1-56D6FB07528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17A6E9C-1EFD-4F6D-A043-C71CE2CA4C85}"/>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D81D71D-5495-4289-8DC2-6C8A77A0C727}"/>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BF172CB-5A84-4D97-A4BC-53C6D81A28D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5E2CBF-1EE3-45FF-95CB-87AB3B9EEF13}"/>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EFE60EE-8EED-460B-AD8D-51119F8A982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A5F6C39-E53E-427E-8E3A-62991D9786B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C943AD01-0280-493C-A6B3-39CC6E3A2EE2}"/>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4790B5A-5606-487F-B932-754E876D340B}"/>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41FECAA0-39E2-49D8-9B9E-DFD0D49AB461}"/>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AD45C87-25C8-4046-A0B7-E2ADA10E10E3}"/>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FC8BCC66-F846-4063-AAEE-7D197570E86F}"/>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7FA7495-2D07-4D4E-A94B-4D6C3402B782}"/>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955B5D4-C671-446E-885B-000760DC060A}"/>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8971327-A942-4CC0-886C-1CC93497BD69}"/>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D608D30-1BE3-4622-AFF6-7FE3CD9B477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45ADC1-2868-4FE3-8CFA-848577CA1A96}"/>
              </a:ext>
            </a:extLst>
          </p:cNvPr>
          <p:cNvSpPr/>
          <p:nvPr/>
        </p:nvSpPr>
        <p:spPr>
          <a:xfrm>
            <a:off x="-3203" y="332916"/>
            <a:ext cx="9640984" cy="652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1" name="Arrow: Chevron 110">
            <a:extLst>
              <a:ext uri="{FF2B5EF4-FFF2-40B4-BE49-F238E27FC236}">
                <a16:creationId xmlns:a16="http://schemas.microsoft.com/office/drawing/2014/main" id="{29B259A7-37D5-4E21-A452-CE4973C0E529}"/>
              </a:ext>
            </a:extLst>
          </p:cNvPr>
          <p:cNvSpPr/>
          <p:nvPr/>
        </p:nvSpPr>
        <p:spPr>
          <a:xfrm flipH="1" flipV="1">
            <a:off x="9310853" y="661439"/>
            <a:ext cx="153021" cy="182880"/>
          </a:xfrm>
          <a:prstGeom prst="chevron">
            <a:avLst/>
          </a:prstGeom>
          <a:solidFill>
            <a:schemeClr val="tx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14" name="Rectangle 113">
            <a:extLst>
              <a:ext uri="{FF2B5EF4-FFF2-40B4-BE49-F238E27FC236}">
                <a16:creationId xmlns:a16="http://schemas.microsoft.com/office/drawing/2014/main" id="{E7DC59B8-5CF4-4199-93A9-5646995EC129}"/>
              </a:ext>
            </a:extLst>
          </p:cNvPr>
          <p:cNvSpPr/>
          <p:nvPr/>
        </p:nvSpPr>
        <p:spPr>
          <a:xfrm>
            <a:off x="135780" y="446867"/>
            <a:ext cx="221941" cy="533548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007E7519-D7F8-4AA1-B964-F56E918859F9}"/>
              </a:ext>
            </a:extLst>
          </p:cNvPr>
          <p:cNvSpPr/>
          <p:nvPr/>
        </p:nvSpPr>
        <p:spPr>
          <a:xfrm>
            <a:off x="539427" y="446867"/>
            <a:ext cx="221941" cy="5335480"/>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76F046E3-FA6F-4923-98AB-40509221496C}"/>
              </a:ext>
            </a:extLst>
          </p:cNvPr>
          <p:cNvSpPr/>
          <p:nvPr/>
        </p:nvSpPr>
        <p:spPr>
          <a:xfrm>
            <a:off x="925892" y="446867"/>
            <a:ext cx="221941" cy="5335480"/>
          </a:xfrm>
          <a:prstGeom prst="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9" name="TextBox 118">
            <a:extLst>
              <a:ext uri="{FF2B5EF4-FFF2-40B4-BE49-F238E27FC236}">
                <a16:creationId xmlns:a16="http://schemas.microsoft.com/office/drawing/2014/main" id="{A10D8468-73B0-4319-8E1F-919EFDF0FB0A}"/>
              </a:ext>
            </a:extLst>
          </p:cNvPr>
          <p:cNvSpPr txBox="1"/>
          <p:nvPr/>
        </p:nvSpPr>
        <p:spPr>
          <a:xfrm rot="16200000">
            <a:off x="-134828" y="6026542"/>
            <a:ext cx="763158" cy="276999"/>
          </a:xfrm>
          <a:prstGeom prst="rect">
            <a:avLst/>
          </a:prstGeom>
          <a:noFill/>
        </p:spPr>
        <p:txBody>
          <a:bodyPr wrap="square" rtlCol="0">
            <a:spAutoFit/>
          </a:bodyPr>
          <a:lstStyle/>
          <a:p>
            <a:pPr algn="r"/>
            <a:r>
              <a:rPr lang="en-US" sz="1200" dirty="0"/>
              <a:t>VISIT</a:t>
            </a:r>
          </a:p>
        </p:txBody>
      </p:sp>
      <p:sp>
        <p:nvSpPr>
          <p:cNvPr id="120" name="TextBox 119">
            <a:extLst>
              <a:ext uri="{FF2B5EF4-FFF2-40B4-BE49-F238E27FC236}">
                <a16:creationId xmlns:a16="http://schemas.microsoft.com/office/drawing/2014/main" id="{27321592-D7C9-4B26-A176-8CE63A7AAE58}"/>
              </a:ext>
            </a:extLst>
          </p:cNvPr>
          <p:cNvSpPr txBox="1"/>
          <p:nvPr/>
        </p:nvSpPr>
        <p:spPr>
          <a:xfrm rot="16200000">
            <a:off x="189438" y="6097400"/>
            <a:ext cx="921917" cy="276999"/>
          </a:xfrm>
          <a:prstGeom prst="rect">
            <a:avLst/>
          </a:prstGeom>
          <a:noFill/>
        </p:spPr>
        <p:txBody>
          <a:bodyPr wrap="square" rtlCol="0">
            <a:spAutoFit/>
          </a:bodyPr>
          <a:lstStyle/>
          <a:p>
            <a:pPr algn="r"/>
            <a:r>
              <a:rPr lang="en-US" sz="1200" dirty="0"/>
              <a:t>COVERAGE</a:t>
            </a:r>
          </a:p>
        </p:txBody>
      </p:sp>
      <p:sp>
        <p:nvSpPr>
          <p:cNvPr id="121" name="TextBox 120">
            <a:extLst>
              <a:ext uri="{FF2B5EF4-FFF2-40B4-BE49-F238E27FC236}">
                <a16:creationId xmlns:a16="http://schemas.microsoft.com/office/drawing/2014/main" id="{5B9E67D7-F6BE-4C1E-8748-7297E65B45BD}"/>
              </a:ext>
            </a:extLst>
          </p:cNvPr>
          <p:cNvSpPr txBox="1"/>
          <p:nvPr/>
        </p:nvSpPr>
        <p:spPr>
          <a:xfrm rot="16200000">
            <a:off x="462452" y="6207818"/>
            <a:ext cx="1146391" cy="276999"/>
          </a:xfrm>
          <a:prstGeom prst="rect">
            <a:avLst/>
          </a:prstGeom>
          <a:noFill/>
        </p:spPr>
        <p:txBody>
          <a:bodyPr wrap="square" rtlCol="0">
            <a:spAutoFit/>
          </a:bodyPr>
          <a:lstStyle/>
          <a:p>
            <a:pPr algn="r"/>
            <a:r>
              <a:rPr lang="en-US" sz="1200" dirty="0"/>
              <a:t>DISTRIBUTION</a:t>
            </a:r>
          </a:p>
        </p:txBody>
      </p:sp>
      <p:sp>
        <p:nvSpPr>
          <p:cNvPr id="122" name="Rectangle 121">
            <a:extLst>
              <a:ext uri="{FF2B5EF4-FFF2-40B4-BE49-F238E27FC236}">
                <a16:creationId xmlns:a16="http://schemas.microsoft.com/office/drawing/2014/main" id="{B9AC178C-E2F6-43AF-8505-2D3A906B11A6}"/>
              </a:ext>
            </a:extLst>
          </p:cNvPr>
          <p:cNvSpPr/>
          <p:nvPr/>
        </p:nvSpPr>
        <p:spPr>
          <a:xfrm>
            <a:off x="135780" y="3909215"/>
            <a:ext cx="221941" cy="18731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A35A5E1-8874-435C-ACA6-78A7A126CABB}"/>
              </a:ext>
            </a:extLst>
          </p:cNvPr>
          <p:cNvSpPr/>
          <p:nvPr/>
        </p:nvSpPr>
        <p:spPr>
          <a:xfrm>
            <a:off x="539427" y="2166253"/>
            <a:ext cx="222823" cy="361609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ED8D4C19-1BB4-4F3C-9556-00ACAA881FA2}"/>
              </a:ext>
            </a:extLst>
          </p:cNvPr>
          <p:cNvSpPr/>
          <p:nvPr/>
        </p:nvSpPr>
        <p:spPr>
          <a:xfrm>
            <a:off x="925892" y="4384599"/>
            <a:ext cx="221941" cy="139774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EB5FDB9-B450-4437-B3D9-A07B0AA78D35}"/>
              </a:ext>
            </a:extLst>
          </p:cNvPr>
          <p:cNvSpPr txBox="1"/>
          <p:nvPr/>
        </p:nvSpPr>
        <p:spPr>
          <a:xfrm>
            <a:off x="4796433" y="627670"/>
            <a:ext cx="708848" cy="246221"/>
          </a:xfrm>
          <a:prstGeom prst="rect">
            <a:avLst/>
          </a:prstGeom>
          <a:noFill/>
        </p:spPr>
        <p:txBody>
          <a:bodyPr wrap="none" rtlCol="0">
            <a:spAutoFit/>
          </a:bodyPr>
          <a:lstStyle/>
          <a:p>
            <a:r>
              <a:rPr lang="en-US" sz="1000" dirty="0"/>
              <a:t>Questions</a:t>
            </a:r>
          </a:p>
        </p:txBody>
      </p:sp>
      <p:sp>
        <p:nvSpPr>
          <p:cNvPr id="127" name="TextBox 126">
            <a:extLst>
              <a:ext uri="{FF2B5EF4-FFF2-40B4-BE49-F238E27FC236}">
                <a16:creationId xmlns:a16="http://schemas.microsoft.com/office/drawing/2014/main" id="{D959DDEC-9896-4EAB-8077-3B49341C7409}"/>
              </a:ext>
            </a:extLst>
          </p:cNvPr>
          <p:cNvSpPr txBox="1"/>
          <p:nvPr/>
        </p:nvSpPr>
        <p:spPr>
          <a:xfrm>
            <a:off x="4838111" y="905890"/>
            <a:ext cx="625492" cy="246221"/>
          </a:xfrm>
          <a:prstGeom prst="rect">
            <a:avLst/>
          </a:prstGeom>
          <a:noFill/>
        </p:spPr>
        <p:txBody>
          <a:bodyPr wrap="none" rtlCol="0">
            <a:spAutoFit/>
          </a:bodyPr>
          <a:lstStyle/>
          <a:p>
            <a:r>
              <a:rPr lang="en-US" sz="1000" dirty="0"/>
              <a:t>Answers</a:t>
            </a:r>
          </a:p>
        </p:txBody>
      </p:sp>
      <p:sp>
        <p:nvSpPr>
          <p:cNvPr id="128" name="TextBox 127">
            <a:extLst>
              <a:ext uri="{FF2B5EF4-FFF2-40B4-BE49-F238E27FC236}">
                <a16:creationId xmlns:a16="http://schemas.microsoft.com/office/drawing/2014/main" id="{DFE04573-8AA9-46F8-B861-762E6B82BB98}"/>
              </a:ext>
            </a:extLst>
          </p:cNvPr>
          <p:cNvSpPr txBox="1"/>
          <p:nvPr/>
        </p:nvSpPr>
        <p:spPr>
          <a:xfrm>
            <a:off x="4765976" y="1742341"/>
            <a:ext cx="769763" cy="246221"/>
          </a:xfrm>
          <a:prstGeom prst="rect">
            <a:avLst/>
          </a:prstGeom>
          <a:noFill/>
        </p:spPr>
        <p:txBody>
          <a:bodyPr wrap="none" rtlCol="0">
            <a:spAutoFit/>
          </a:bodyPr>
          <a:lstStyle/>
          <a:p>
            <a:r>
              <a:rPr lang="en-US" sz="1000" dirty="0"/>
              <a:t>Agreement</a:t>
            </a:r>
          </a:p>
        </p:txBody>
      </p:sp>
      <p:sp>
        <p:nvSpPr>
          <p:cNvPr id="129" name="TextBox 128">
            <a:extLst>
              <a:ext uri="{FF2B5EF4-FFF2-40B4-BE49-F238E27FC236}">
                <a16:creationId xmlns:a16="http://schemas.microsoft.com/office/drawing/2014/main" id="{53EC2D57-E2BA-48AD-BAAA-0B2DB592F92D}"/>
              </a:ext>
            </a:extLst>
          </p:cNvPr>
          <p:cNvSpPr txBox="1"/>
          <p:nvPr/>
        </p:nvSpPr>
        <p:spPr>
          <a:xfrm>
            <a:off x="4758763" y="1441168"/>
            <a:ext cx="784189" cy="246221"/>
          </a:xfrm>
          <a:prstGeom prst="rect">
            <a:avLst/>
          </a:prstGeom>
          <a:noFill/>
        </p:spPr>
        <p:txBody>
          <a:bodyPr wrap="none" rtlCol="0">
            <a:spAutoFit/>
          </a:bodyPr>
          <a:lstStyle/>
          <a:p>
            <a:r>
              <a:rPr lang="en-US" sz="1000" dirty="0"/>
              <a:t>Elaboration</a:t>
            </a:r>
          </a:p>
        </p:txBody>
      </p:sp>
      <p:sp>
        <p:nvSpPr>
          <p:cNvPr id="130" name="TextBox 129">
            <a:extLst>
              <a:ext uri="{FF2B5EF4-FFF2-40B4-BE49-F238E27FC236}">
                <a16:creationId xmlns:a16="http://schemas.microsoft.com/office/drawing/2014/main" id="{3D7725DC-0DB1-44C9-B256-50913420D18C}"/>
              </a:ext>
            </a:extLst>
          </p:cNvPr>
          <p:cNvSpPr txBox="1"/>
          <p:nvPr/>
        </p:nvSpPr>
        <p:spPr>
          <a:xfrm>
            <a:off x="4693841" y="2015675"/>
            <a:ext cx="914033" cy="246221"/>
          </a:xfrm>
          <a:prstGeom prst="rect">
            <a:avLst/>
          </a:prstGeom>
          <a:noFill/>
        </p:spPr>
        <p:txBody>
          <a:bodyPr wrap="none" rtlCol="0">
            <a:spAutoFit/>
          </a:bodyPr>
          <a:lstStyle/>
          <a:p>
            <a:r>
              <a:rPr lang="en-US" sz="1000" dirty="0"/>
              <a:t>Disagreement</a:t>
            </a:r>
          </a:p>
        </p:txBody>
      </p:sp>
      <p:sp>
        <p:nvSpPr>
          <p:cNvPr id="145" name="TextBox 144">
            <a:extLst>
              <a:ext uri="{FF2B5EF4-FFF2-40B4-BE49-F238E27FC236}">
                <a16:creationId xmlns:a16="http://schemas.microsoft.com/office/drawing/2014/main" id="{885A9D16-21C1-4185-AE81-3445ABA1A27D}"/>
              </a:ext>
            </a:extLst>
          </p:cNvPr>
          <p:cNvSpPr txBox="1"/>
          <p:nvPr/>
        </p:nvSpPr>
        <p:spPr>
          <a:xfrm>
            <a:off x="4724298" y="2575210"/>
            <a:ext cx="853119" cy="246221"/>
          </a:xfrm>
          <a:prstGeom prst="rect">
            <a:avLst/>
          </a:prstGeom>
          <a:noFill/>
        </p:spPr>
        <p:txBody>
          <a:bodyPr wrap="none" rtlCol="0">
            <a:spAutoFit/>
          </a:bodyPr>
          <a:lstStyle/>
          <a:p>
            <a:r>
              <a:rPr lang="en-US" sz="1000" dirty="0"/>
              <a:t>Appreciation</a:t>
            </a:r>
          </a:p>
        </p:txBody>
      </p:sp>
      <p:sp>
        <p:nvSpPr>
          <p:cNvPr id="156" name="TextBox 155">
            <a:extLst>
              <a:ext uri="{FF2B5EF4-FFF2-40B4-BE49-F238E27FC236}">
                <a16:creationId xmlns:a16="http://schemas.microsoft.com/office/drawing/2014/main" id="{7064A5BB-87D5-4A5B-9A92-7B90573EC844}"/>
              </a:ext>
            </a:extLst>
          </p:cNvPr>
          <p:cNvSpPr txBox="1"/>
          <p:nvPr/>
        </p:nvSpPr>
        <p:spPr>
          <a:xfrm>
            <a:off x="4877385" y="2853433"/>
            <a:ext cx="546945" cy="246221"/>
          </a:xfrm>
          <a:prstGeom prst="rect">
            <a:avLst/>
          </a:prstGeom>
          <a:noFill/>
        </p:spPr>
        <p:txBody>
          <a:bodyPr wrap="none" rtlCol="0">
            <a:spAutoFit/>
          </a:bodyPr>
          <a:lstStyle/>
          <a:p>
            <a:r>
              <a:rPr lang="en-US" sz="1000" dirty="0"/>
              <a:t>Humor</a:t>
            </a:r>
          </a:p>
        </p:txBody>
      </p:sp>
      <p:sp>
        <p:nvSpPr>
          <p:cNvPr id="157" name="TextBox 156">
            <a:extLst>
              <a:ext uri="{FF2B5EF4-FFF2-40B4-BE49-F238E27FC236}">
                <a16:creationId xmlns:a16="http://schemas.microsoft.com/office/drawing/2014/main" id="{FEDC5A68-451B-450B-84B0-17EAC45D4FBA}"/>
              </a:ext>
            </a:extLst>
          </p:cNvPr>
          <p:cNvSpPr txBox="1"/>
          <p:nvPr/>
        </p:nvSpPr>
        <p:spPr>
          <a:xfrm>
            <a:off x="4655369" y="1184110"/>
            <a:ext cx="990977" cy="246221"/>
          </a:xfrm>
          <a:prstGeom prst="rect">
            <a:avLst/>
          </a:prstGeom>
          <a:noFill/>
        </p:spPr>
        <p:txBody>
          <a:bodyPr wrap="none" rtlCol="0">
            <a:spAutoFit/>
          </a:bodyPr>
          <a:lstStyle/>
          <a:p>
            <a:r>
              <a:rPr lang="en-US" sz="1000" dirty="0"/>
              <a:t>Announcement</a:t>
            </a:r>
            <a:endParaRPr lang="en-US" sz="1050" dirty="0"/>
          </a:p>
        </p:txBody>
      </p:sp>
      <p:sp>
        <p:nvSpPr>
          <p:cNvPr id="158" name="TextBox 157">
            <a:extLst>
              <a:ext uri="{FF2B5EF4-FFF2-40B4-BE49-F238E27FC236}">
                <a16:creationId xmlns:a16="http://schemas.microsoft.com/office/drawing/2014/main" id="{7A2E8A4A-6548-4A10-B803-5A039194EC54}"/>
              </a:ext>
            </a:extLst>
          </p:cNvPr>
          <p:cNvSpPr txBox="1"/>
          <p:nvPr/>
        </p:nvSpPr>
        <p:spPr>
          <a:xfrm>
            <a:off x="4584837" y="2296990"/>
            <a:ext cx="1132041" cy="246221"/>
          </a:xfrm>
          <a:prstGeom prst="rect">
            <a:avLst/>
          </a:prstGeom>
          <a:noFill/>
        </p:spPr>
        <p:txBody>
          <a:bodyPr wrap="none" rtlCol="0">
            <a:spAutoFit/>
          </a:bodyPr>
          <a:lstStyle/>
          <a:p>
            <a:r>
              <a:rPr lang="en-US" sz="1000" dirty="0"/>
              <a:t>Negative Reaction</a:t>
            </a:r>
          </a:p>
        </p:txBody>
      </p:sp>
      <p:sp>
        <p:nvSpPr>
          <p:cNvPr id="3" name="Rectangle 2">
            <a:extLst>
              <a:ext uri="{FF2B5EF4-FFF2-40B4-BE49-F238E27FC236}">
                <a16:creationId xmlns:a16="http://schemas.microsoft.com/office/drawing/2014/main" id="{839F588B-78E5-4533-88D1-52A25DE293FC}"/>
              </a:ext>
            </a:extLst>
          </p:cNvPr>
          <p:cNvSpPr/>
          <p:nvPr/>
        </p:nvSpPr>
        <p:spPr>
          <a:xfrm>
            <a:off x="4316130"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74AF34A-9756-47AA-AC09-A787E30162C5}"/>
              </a:ext>
            </a:extLst>
          </p:cNvPr>
          <p:cNvSpPr/>
          <p:nvPr/>
        </p:nvSpPr>
        <p:spPr>
          <a:xfrm>
            <a:off x="406034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67DC7C9-27BF-4D2A-BB21-216A78649C4E}"/>
              </a:ext>
            </a:extLst>
          </p:cNvPr>
          <p:cNvSpPr/>
          <p:nvPr/>
        </p:nvSpPr>
        <p:spPr>
          <a:xfrm>
            <a:off x="3802934"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BE8C881-366B-4C13-9631-74D7D001ADD6}"/>
              </a:ext>
            </a:extLst>
          </p:cNvPr>
          <p:cNvSpPr/>
          <p:nvPr/>
        </p:nvSpPr>
        <p:spPr>
          <a:xfrm>
            <a:off x="354822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BC5F755E-C9F8-4B2E-995C-192CE65E5212}"/>
              </a:ext>
            </a:extLst>
          </p:cNvPr>
          <p:cNvSpPr/>
          <p:nvPr/>
        </p:nvSpPr>
        <p:spPr>
          <a:xfrm>
            <a:off x="3300901"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4F5174DE-4DF8-4A43-8866-6498D3E6D880}"/>
              </a:ext>
            </a:extLst>
          </p:cNvPr>
          <p:cNvSpPr/>
          <p:nvPr/>
        </p:nvSpPr>
        <p:spPr>
          <a:xfrm>
            <a:off x="5688239"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60FC1597-6704-41EC-BCFA-FD8CDAA28A5F}"/>
              </a:ext>
            </a:extLst>
          </p:cNvPr>
          <p:cNvSpPr/>
          <p:nvPr/>
        </p:nvSpPr>
        <p:spPr>
          <a:xfrm>
            <a:off x="5945552"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F372EF13-23B8-450E-950B-9761AE3B2CFD}"/>
              </a:ext>
            </a:extLst>
          </p:cNvPr>
          <p:cNvSpPr/>
          <p:nvPr/>
        </p:nvSpPr>
        <p:spPr>
          <a:xfrm>
            <a:off x="6205771" y="924659"/>
            <a:ext cx="208682" cy="208682"/>
          </a:xfrm>
          <a:prstGeom prst="rect">
            <a:avLst/>
          </a:prstGeom>
          <a:solidFill>
            <a:schemeClr val="accent6">
              <a:alpha val="50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F35F0603-D766-4B67-9AB6-BB1EF3C5126B}"/>
              </a:ext>
            </a:extLst>
          </p:cNvPr>
          <p:cNvSpPr/>
          <p:nvPr/>
        </p:nvSpPr>
        <p:spPr>
          <a:xfrm>
            <a:off x="6466289"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0AE6F9E1-51E0-40CF-979B-8863C8D3224F}"/>
              </a:ext>
            </a:extLst>
          </p:cNvPr>
          <p:cNvSpPr/>
          <p:nvPr/>
        </p:nvSpPr>
        <p:spPr>
          <a:xfrm>
            <a:off x="6721911"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79C33E41-5983-4D0B-8ACB-A51F5A55C315}"/>
              </a:ext>
            </a:extLst>
          </p:cNvPr>
          <p:cNvSpPr/>
          <p:nvPr/>
        </p:nvSpPr>
        <p:spPr>
          <a:xfrm>
            <a:off x="698325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63FEB89-5028-4EC5-A48A-81501536FAE9}"/>
              </a:ext>
            </a:extLst>
          </p:cNvPr>
          <p:cNvSpPr/>
          <p:nvPr/>
        </p:nvSpPr>
        <p:spPr>
          <a:xfrm>
            <a:off x="724241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F1F1D023-4D7C-4FC0-A153-61F510306366}"/>
              </a:ext>
            </a:extLst>
          </p:cNvPr>
          <p:cNvSpPr/>
          <p:nvPr/>
        </p:nvSpPr>
        <p:spPr>
          <a:xfrm>
            <a:off x="750157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A10A9FF-A26D-4B5C-B1CD-48112A30F25E}"/>
              </a:ext>
            </a:extLst>
          </p:cNvPr>
          <p:cNvSpPr/>
          <p:nvPr/>
        </p:nvSpPr>
        <p:spPr>
          <a:xfrm>
            <a:off x="568233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4" name="Rectangle 213">
            <a:extLst>
              <a:ext uri="{FF2B5EF4-FFF2-40B4-BE49-F238E27FC236}">
                <a16:creationId xmlns:a16="http://schemas.microsoft.com/office/drawing/2014/main" id="{ABF016A2-04BD-4963-BD3B-799E035A4320}"/>
              </a:ext>
            </a:extLst>
          </p:cNvPr>
          <p:cNvSpPr/>
          <p:nvPr/>
        </p:nvSpPr>
        <p:spPr>
          <a:xfrm>
            <a:off x="5945552"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F5D3A427-1857-41B7-9788-6307DEBCCDF4}"/>
              </a:ext>
            </a:extLst>
          </p:cNvPr>
          <p:cNvSpPr/>
          <p:nvPr/>
        </p:nvSpPr>
        <p:spPr>
          <a:xfrm>
            <a:off x="5679238"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0E29E521-0C1C-4420-8E70-03FBAFC500C0}"/>
              </a:ext>
            </a:extLst>
          </p:cNvPr>
          <p:cNvSpPr/>
          <p:nvPr/>
        </p:nvSpPr>
        <p:spPr>
          <a:xfrm>
            <a:off x="5929054"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D5BED9B-5A68-42E2-A070-B4B79EBA8C00}"/>
              </a:ext>
            </a:extLst>
          </p:cNvPr>
          <p:cNvSpPr/>
          <p:nvPr/>
        </p:nvSpPr>
        <p:spPr>
          <a:xfrm>
            <a:off x="6194703"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BF25A1F-A08D-40E3-A944-0BFEA2CFB7B1}"/>
              </a:ext>
            </a:extLst>
          </p:cNvPr>
          <p:cNvSpPr txBox="1"/>
          <p:nvPr/>
        </p:nvSpPr>
        <p:spPr>
          <a:xfrm rot="-3960000">
            <a:off x="9783704" y="1381168"/>
            <a:ext cx="769763" cy="246221"/>
          </a:xfrm>
          <a:prstGeom prst="rect">
            <a:avLst/>
          </a:prstGeom>
          <a:noFill/>
        </p:spPr>
        <p:txBody>
          <a:bodyPr wrap="none" rtlCol="0">
            <a:spAutoFit/>
          </a:bodyPr>
          <a:lstStyle/>
          <a:p>
            <a:r>
              <a:rPr lang="en-US" sz="1000" dirty="0"/>
              <a:t>Agreement</a:t>
            </a:r>
          </a:p>
        </p:txBody>
      </p:sp>
      <p:sp>
        <p:nvSpPr>
          <p:cNvPr id="225" name="Rectangle 224">
            <a:extLst>
              <a:ext uri="{FF2B5EF4-FFF2-40B4-BE49-F238E27FC236}">
                <a16:creationId xmlns:a16="http://schemas.microsoft.com/office/drawing/2014/main" id="{23C5CF32-BC83-4C92-81EE-20D8E0D3D0C5}"/>
              </a:ext>
            </a:extLst>
          </p:cNvPr>
          <p:cNvSpPr/>
          <p:nvPr/>
        </p:nvSpPr>
        <p:spPr>
          <a:xfrm>
            <a:off x="3015727"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B423E6ED-DFBD-48F7-A487-81A0FFDB09C8}"/>
              </a:ext>
            </a:extLst>
          </p:cNvPr>
          <p:cNvSpPr/>
          <p:nvPr/>
        </p:nvSpPr>
        <p:spPr>
          <a:xfrm>
            <a:off x="3276780"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FB2BD5F5-D8D0-4AB2-AF3C-8BCEDD2AE8CF}"/>
              </a:ext>
            </a:extLst>
          </p:cNvPr>
          <p:cNvSpPr/>
          <p:nvPr/>
        </p:nvSpPr>
        <p:spPr>
          <a:xfrm>
            <a:off x="3537833"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85D373C4-B087-40D7-9C08-41A240778828}"/>
              </a:ext>
            </a:extLst>
          </p:cNvPr>
          <p:cNvSpPr/>
          <p:nvPr/>
        </p:nvSpPr>
        <p:spPr>
          <a:xfrm>
            <a:off x="3798886"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6E61AC2D-8391-498D-877C-4F32E3BC95F9}"/>
              </a:ext>
            </a:extLst>
          </p:cNvPr>
          <p:cNvSpPr/>
          <p:nvPr/>
        </p:nvSpPr>
        <p:spPr>
          <a:xfrm>
            <a:off x="4059939"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55EC0618-5D26-4E25-B1B0-A4C30B00856A}"/>
              </a:ext>
            </a:extLst>
          </p:cNvPr>
          <p:cNvSpPr/>
          <p:nvPr/>
        </p:nvSpPr>
        <p:spPr>
          <a:xfrm>
            <a:off x="4320991"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FF2A649E-6346-477B-973F-1E32C4B2D471}"/>
              </a:ext>
            </a:extLst>
          </p:cNvPr>
          <p:cNvSpPr/>
          <p:nvPr/>
        </p:nvSpPr>
        <p:spPr>
          <a:xfrm>
            <a:off x="5679249" y="259397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46F38772-27AC-4C2C-8A92-470ADD01FC5F}"/>
              </a:ext>
            </a:extLst>
          </p:cNvPr>
          <p:cNvSpPr/>
          <p:nvPr/>
        </p:nvSpPr>
        <p:spPr>
          <a:xfrm>
            <a:off x="5680383" y="2872202"/>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2A185DC7-9A86-4A4D-8185-6B65DB909266}"/>
              </a:ext>
            </a:extLst>
          </p:cNvPr>
          <p:cNvSpPr/>
          <p:nvPr/>
        </p:nvSpPr>
        <p:spPr>
          <a:xfrm>
            <a:off x="4319827"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D1FE5599-5FDF-4488-8183-932D2C011F1F}"/>
              </a:ext>
            </a:extLst>
          </p:cNvPr>
          <p:cNvSpPr/>
          <p:nvPr/>
        </p:nvSpPr>
        <p:spPr>
          <a:xfrm>
            <a:off x="4060345"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40157A8-5C81-410A-AA01-E89F9401CAF6}"/>
              </a:ext>
            </a:extLst>
          </p:cNvPr>
          <p:cNvSpPr/>
          <p:nvPr/>
        </p:nvSpPr>
        <p:spPr>
          <a:xfrm>
            <a:off x="3023685"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9EFE6430-5B64-4157-A8A4-5DF4493C45BC}"/>
              </a:ext>
            </a:extLst>
          </p:cNvPr>
          <p:cNvSpPr/>
          <p:nvPr/>
        </p:nvSpPr>
        <p:spPr>
          <a:xfrm>
            <a:off x="3286679"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03312C6-AD44-4EAA-B754-32065AEE684A}"/>
              </a:ext>
            </a:extLst>
          </p:cNvPr>
          <p:cNvSpPr/>
          <p:nvPr/>
        </p:nvSpPr>
        <p:spPr>
          <a:xfrm>
            <a:off x="3549673"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3DA3DD2D-6EFB-4DD9-80DD-835935151676}"/>
              </a:ext>
            </a:extLst>
          </p:cNvPr>
          <p:cNvSpPr/>
          <p:nvPr/>
        </p:nvSpPr>
        <p:spPr>
          <a:xfrm>
            <a:off x="3812667"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8268BC1-9968-486A-BD5C-12225BBF6CFC}"/>
              </a:ext>
            </a:extLst>
          </p:cNvPr>
          <p:cNvSpPr/>
          <p:nvPr/>
        </p:nvSpPr>
        <p:spPr>
          <a:xfrm>
            <a:off x="4063028" y="203264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CED21F5B-4794-40A9-92FF-C2ED39A84595}"/>
              </a:ext>
            </a:extLst>
          </p:cNvPr>
          <p:cNvSpPr/>
          <p:nvPr/>
        </p:nvSpPr>
        <p:spPr>
          <a:xfrm>
            <a:off x="4319827" y="202877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79FD9EF9-189A-47F3-80D9-BEDFC6AC1FEC}"/>
              </a:ext>
            </a:extLst>
          </p:cNvPr>
          <p:cNvSpPr/>
          <p:nvPr/>
        </p:nvSpPr>
        <p:spPr>
          <a:xfrm>
            <a:off x="4326699" y="1761110"/>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540B1288-98D5-4A87-8689-65D0DC664D16}"/>
              </a:ext>
            </a:extLst>
          </p:cNvPr>
          <p:cNvSpPr/>
          <p:nvPr/>
        </p:nvSpPr>
        <p:spPr>
          <a:xfrm>
            <a:off x="4059939" y="1760182"/>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EB7C30C7-738A-4862-8D88-3DA33FFA0628}"/>
              </a:ext>
            </a:extLst>
          </p:cNvPr>
          <p:cNvSpPr/>
          <p:nvPr/>
        </p:nvSpPr>
        <p:spPr>
          <a:xfrm>
            <a:off x="5679753" y="23157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3" name="Flowchart: Alternate Process 192">
            <a:extLst>
              <a:ext uri="{FF2B5EF4-FFF2-40B4-BE49-F238E27FC236}">
                <a16:creationId xmlns:a16="http://schemas.microsoft.com/office/drawing/2014/main" id="{900A1A57-F9C1-4384-9450-ECDC6FC63B13}"/>
              </a:ext>
            </a:extLst>
          </p:cNvPr>
          <p:cNvSpPr/>
          <p:nvPr/>
        </p:nvSpPr>
        <p:spPr>
          <a:xfrm>
            <a:off x="979961" y="1855352"/>
            <a:ext cx="10750859" cy="94103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95" name="Group 194">
            <a:extLst>
              <a:ext uri="{FF2B5EF4-FFF2-40B4-BE49-F238E27FC236}">
                <a16:creationId xmlns:a16="http://schemas.microsoft.com/office/drawing/2014/main" id="{16D631DD-61EA-4EDD-B349-1EC4DF9F2019}"/>
              </a:ext>
            </a:extLst>
          </p:cNvPr>
          <p:cNvGrpSpPr/>
          <p:nvPr/>
        </p:nvGrpSpPr>
        <p:grpSpPr>
          <a:xfrm>
            <a:off x="1127226" y="2009694"/>
            <a:ext cx="10694454" cy="714442"/>
            <a:chOff x="1037547" y="2435877"/>
            <a:chExt cx="10694454" cy="714442"/>
          </a:xfrm>
        </p:grpSpPr>
        <p:sp>
          <p:nvSpPr>
            <p:cNvPr id="196" name="Rectangle 195">
              <a:extLst>
                <a:ext uri="{FF2B5EF4-FFF2-40B4-BE49-F238E27FC236}">
                  <a16:creationId xmlns:a16="http://schemas.microsoft.com/office/drawing/2014/main" id="{9A1C7D0C-80D5-4714-96DE-C33B7B7DD74F}"/>
                </a:ext>
              </a:extLst>
            </p:cNvPr>
            <p:cNvSpPr/>
            <p:nvPr/>
          </p:nvSpPr>
          <p:spPr>
            <a:xfrm>
              <a:off x="2439712" y="2441589"/>
              <a:ext cx="9292289" cy="461665"/>
            </a:xfrm>
            <a:prstGeom prst="rect">
              <a:avLst/>
            </a:prstGeom>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Any type of color realms of blue green and sand. San Diego is the city where you can swim in the blue water. Then hike amongst the green forests and enjoy the beauty of the desert sands.</a:t>
              </a:r>
            </a:p>
          </p:txBody>
        </p:sp>
        <p:pic>
          <p:nvPicPr>
            <p:cNvPr id="203" name="Picture 202">
              <a:extLst>
                <a:ext uri="{FF2B5EF4-FFF2-40B4-BE49-F238E27FC236}">
                  <a16:creationId xmlns:a16="http://schemas.microsoft.com/office/drawing/2014/main" id="{941268AB-6A82-4844-980B-7FCF1D0F6C3F}"/>
                </a:ext>
              </a:extLst>
            </p:cNvPr>
            <p:cNvPicPr>
              <a:picLocks noChangeAspect="1"/>
            </p:cNvPicPr>
            <p:nvPr/>
          </p:nvPicPr>
          <p:blipFill>
            <a:blip r:embed="rId4"/>
            <a:stretch>
              <a:fillRect/>
            </a:stretch>
          </p:blipFill>
          <p:spPr>
            <a:xfrm>
              <a:off x="6428313" y="2704734"/>
              <a:ext cx="122216" cy="128902"/>
            </a:xfrm>
            <a:prstGeom prst="rect">
              <a:avLst/>
            </a:prstGeom>
          </p:spPr>
        </p:pic>
        <p:pic>
          <p:nvPicPr>
            <p:cNvPr id="204" name="Picture 203">
              <a:extLst>
                <a:ext uri="{FF2B5EF4-FFF2-40B4-BE49-F238E27FC236}">
                  <a16:creationId xmlns:a16="http://schemas.microsoft.com/office/drawing/2014/main" id="{E767AFA7-40BB-4C17-B4F4-4FBF3274DAD9}"/>
                </a:ext>
              </a:extLst>
            </p:cNvPr>
            <p:cNvPicPr>
              <a:picLocks noChangeAspect="1"/>
            </p:cNvPicPr>
            <p:nvPr/>
          </p:nvPicPr>
          <p:blipFill>
            <a:blip r:embed="rId5"/>
            <a:stretch>
              <a:fillRect/>
            </a:stretch>
          </p:blipFill>
          <p:spPr>
            <a:xfrm>
              <a:off x="2568456" y="2892352"/>
              <a:ext cx="201893" cy="228632"/>
            </a:xfrm>
            <a:prstGeom prst="rect">
              <a:avLst/>
            </a:prstGeom>
          </p:spPr>
        </p:pic>
        <p:sp>
          <p:nvSpPr>
            <p:cNvPr id="205" name="Rectangle 204">
              <a:extLst>
                <a:ext uri="{FF2B5EF4-FFF2-40B4-BE49-F238E27FC236}">
                  <a16:creationId xmlns:a16="http://schemas.microsoft.com/office/drawing/2014/main" id="{44748849-F1FB-4C0A-8836-AB663834DB86}"/>
                </a:ext>
              </a:extLst>
            </p:cNvPr>
            <p:cNvSpPr/>
            <p:nvPr/>
          </p:nvSpPr>
          <p:spPr>
            <a:xfrm>
              <a:off x="2759341" y="2873320"/>
              <a:ext cx="4363925" cy="276999"/>
            </a:xfrm>
            <a:prstGeom prst="rect">
              <a:avLst/>
            </a:prstGeom>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What color(s) would you want a tower at El </a:t>
              </a:r>
              <a:r>
                <a:rPr lang="en-US" sz="1200" dirty="0" err="1">
                  <a:latin typeface="Roboto" panose="02000000000000000000" pitchFamily="2" charset="0"/>
                  <a:ea typeface="Roboto" panose="02000000000000000000" pitchFamily="2" charset="0"/>
                  <a:cs typeface="Roboto" panose="02000000000000000000" pitchFamily="2" charset="0"/>
                </a:rPr>
                <a:t>Nudillo</a:t>
              </a:r>
              <a:r>
                <a:rPr lang="en-US" sz="1200" dirty="0">
                  <a:latin typeface="Roboto" panose="02000000000000000000" pitchFamily="2" charset="0"/>
                  <a:ea typeface="Roboto" panose="02000000000000000000" pitchFamily="2" charset="0"/>
                  <a:cs typeface="Roboto" panose="02000000000000000000" pitchFamily="2" charset="0"/>
                </a:rPr>
                <a:t> to be?</a:t>
              </a:r>
            </a:p>
          </p:txBody>
        </p:sp>
        <p:sp>
          <p:nvSpPr>
            <p:cNvPr id="206" name="Rectangle 205">
              <a:extLst>
                <a:ext uri="{FF2B5EF4-FFF2-40B4-BE49-F238E27FC236}">
                  <a16:creationId xmlns:a16="http://schemas.microsoft.com/office/drawing/2014/main" id="{463BC658-B380-44E2-9D04-71C6F8C23545}"/>
                </a:ext>
              </a:extLst>
            </p:cNvPr>
            <p:cNvSpPr/>
            <p:nvPr/>
          </p:nvSpPr>
          <p:spPr>
            <a:xfrm>
              <a:off x="1562442" y="2435877"/>
              <a:ext cx="967723" cy="276999"/>
            </a:xfrm>
            <a:prstGeom prst="rect">
              <a:avLst/>
            </a:prstGeom>
          </p:spPr>
          <p:txBody>
            <a:bodyPr wrap="square">
              <a:spAutoFit/>
            </a:bodyPr>
            <a:lstStyle/>
            <a:p>
              <a:pPr algn="ctr"/>
              <a:r>
                <a:rPr lang="en-US" sz="1200" dirty="0">
                  <a:latin typeface="Roboto" panose="02000000000000000000" pitchFamily="2" charset="0"/>
                </a:rPr>
                <a:t>Answer</a:t>
              </a:r>
              <a:endParaRPr lang="en-US" sz="1200" dirty="0"/>
            </a:p>
          </p:txBody>
        </p:sp>
        <p:sp>
          <p:nvSpPr>
            <p:cNvPr id="207" name="Rectangle 206">
              <a:extLst>
                <a:ext uri="{FF2B5EF4-FFF2-40B4-BE49-F238E27FC236}">
                  <a16:creationId xmlns:a16="http://schemas.microsoft.com/office/drawing/2014/main" id="{D7816622-E9EF-43BC-88BE-A952EA77879D}"/>
                </a:ext>
              </a:extLst>
            </p:cNvPr>
            <p:cNvSpPr/>
            <p:nvPr/>
          </p:nvSpPr>
          <p:spPr>
            <a:xfrm>
              <a:off x="1037547" y="2520161"/>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8" name="Star: 5 Points 207">
              <a:extLst>
                <a:ext uri="{FF2B5EF4-FFF2-40B4-BE49-F238E27FC236}">
                  <a16:creationId xmlns:a16="http://schemas.microsoft.com/office/drawing/2014/main" id="{54A3C7AA-D723-4DDD-BD7E-232404C0CEF3}"/>
                </a:ext>
              </a:extLst>
            </p:cNvPr>
            <p:cNvSpPr/>
            <p:nvPr/>
          </p:nvSpPr>
          <p:spPr>
            <a:xfrm>
              <a:off x="1246829" y="2517699"/>
              <a:ext cx="122709" cy="122709"/>
            </a:xfrm>
            <a:prstGeom prst="star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9" name="Oval 208">
              <a:extLst>
                <a:ext uri="{FF2B5EF4-FFF2-40B4-BE49-F238E27FC236}">
                  <a16:creationId xmlns:a16="http://schemas.microsoft.com/office/drawing/2014/main" id="{D0083B83-FAFC-4934-AEF8-201FA9CA9CD3}"/>
                </a:ext>
              </a:extLst>
            </p:cNvPr>
            <p:cNvSpPr/>
            <p:nvPr/>
          </p:nvSpPr>
          <p:spPr>
            <a:xfrm>
              <a:off x="1439733" y="2515777"/>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0" name="Picture 209">
            <a:extLst>
              <a:ext uri="{FF2B5EF4-FFF2-40B4-BE49-F238E27FC236}">
                <a16:creationId xmlns:a16="http://schemas.microsoft.com/office/drawing/2014/main" id="{23122E75-C044-4321-9E2D-11731437ED91}"/>
              </a:ext>
            </a:extLst>
          </p:cNvPr>
          <p:cNvPicPr>
            <a:picLocks noChangeAspect="1"/>
          </p:cNvPicPr>
          <p:nvPr/>
        </p:nvPicPr>
        <p:blipFill>
          <a:blip r:embed="rId6"/>
          <a:stretch>
            <a:fillRect/>
          </a:stretch>
        </p:blipFill>
        <p:spPr>
          <a:xfrm>
            <a:off x="9152745" y="6373806"/>
            <a:ext cx="376270" cy="394554"/>
          </a:xfrm>
          <a:prstGeom prst="rect">
            <a:avLst/>
          </a:prstGeom>
        </p:spPr>
      </p:pic>
      <p:pic>
        <p:nvPicPr>
          <p:cNvPr id="211" name="Picture 210">
            <a:extLst>
              <a:ext uri="{FF2B5EF4-FFF2-40B4-BE49-F238E27FC236}">
                <a16:creationId xmlns:a16="http://schemas.microsoft.com/office/drawing/2014/main" id="{A8586E31-919D-4253-B58C-DC86AED17318}"/>
              </a:ext>
            </a:extLst>
          </p:cNvPr>
          <p:cNvPicPr>
            <a:picLocks noChangeAspect="1"/>
          </p:cNvPicPr>
          <p:nvPr/>
        </p:nvPicPr>
        <p:blipFill>
          <a:blip r:embed="rId7"/>
          <a:stretch>
            <a:fillRect/>
          </a:stretch>
        </p:blipFill>
        <p:spPr>
          <a:xfrm>
            <a:off x="8740690" y="6456856"/>
            <a:ext cx="375470" cy="302208"/>
          </a:xfrm>
          <a:prstGeom prst="rect">
            <a:avLst/>
          </a:prstGeom>
        </p:spPr>
      </p:pic>
      <p:sp>
        <p:nvSpPr>
          <p:cNvPr id="233" name="Oval 232">
            <a:extLst>
              <a:ext uri="{FF2B5EF4-FFF2-40B4-BE49-F238E27FC236}">
                <a16:creationId xmlns:a16="http://schemas.microsoft.com/office/drawing/2014/main" id="{9672DC4B-443B-4ACE-888F-B5F306F339E0}"/>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49C9DA7A-A75F-41B4-9BEB-0071C8EE365C}"/>
              </a:ext>
            </a:extLst>
          </p:cNvPr>
          <p:cNvSpPr txBox="1"/>
          <p:nvPr/>
        </p:nvSpPr>
        <p:spPr>
          <a:xfrm>
            <a:off x="1837656" y="3836046"/>
            <a:ext cx="833883" cy="369332"/>
          </a:xfrm>
          <a:prstGeom prst="rect">
            <a:avLst/>
          </a:prstGeom>
          <a:noFill/>
        </p:spPr>
        <p:txBody>
          <a:bodyPr wrap="none" rtlCol="0">
            <a:spAutoFit/>
          </a:bodyPr>
          <a:lstStyle/>
          <a:p>
            <a:r>
              <a:rPr lang="en-US" dirty="0">
                <a:solidFill>
                  <a:schemeClr val="accent2"/>
                </a:solidFill>
              </a:rPr>
              <a:t>Impact</a:t>
            </a:r>
          </a:p>
        </p:txBody>
      </p:sp>
      <p:sp>
        <p:nvSpPr>
          <p:cNvPr id="250" name="TextBox 249">
            <a:extLst>
              <a:ext uri="{FF2B5EF4-FFF2-40B4-BE49-F238E27FC236}">
                <a16:creationId xmlns:a16="http://schemas.microsoft.com/office/drawing/2014/main" id="{B936741F-8612-4C67-9611-638D4164B7A6}"/>
              </a:ext>
            </a:extLst>
          </p:cNvPr>
          <p:cNvSpPr txBox="1"/>
          <p:nvPr/>
        </p:nvSpPr>
        <p:spPr>
          <a:xfrm>
            <a:off x="2660687" y="3409076"/>
            <a:ext cx="990977" cy="369332"/>
          </a:xfrm>
          <a:prstGeom prst="rect">
            <a:avLst/>
          </a:prstGeom>
          <a:noFill/>
        </p:spPr>
        <p:txBody>
          <a:bodyPr wrap="none" rtlCol="0">
            <a:spAutoFit/>
          </a:bodyPr>
          <a:lstStyle/>
          <a:p>
            <a:r>
              <a:rPr lang="en-US" b="1" dirty="0">
                <a:solidFill>
                  <a:schemeClr val="accent2"/>
                </a:solidFill>
              </a:rPr>
              <a:t>Mobility</a:t>
            </a:r>
          </a:p>
        </p:txBody>
      </p:sp>
      <p:sp>
        <p:nvSpPr>
          <p:cNvPr id="251" name="TextBox 250">
            <a:extLst>
              <a:ext uri="{FF2B5EF4-FFF2-40B4-BE49-F238E27FC236}">
                <a16:creationId xmlns:a16="http://schemas.microsoft.com/office/drawing/2014/main" id="{E2A6C61C-1C53-4EB2-8676-BED483D2BF76}"/>
              </a:ext>
            </a:extLst>
          </p:cNvPr>
          <p:cNvSpPr txBox="1"/>
          <p:nvPr/>
        </p:nvSpPr>
        <p:spPr>
          <a:xfrm>
            <a:off x="1853094" y="4657973"/>
            <a:ext cx="824969" cy="369332"/>
          </a:xfrm>
          <a:prstGeom prst="rect">
            <a:avLst/>
          </a:prstGeom>
          <a:noFill/>
        </p:spPr>
        <p:txBody>
          <a:bodyPr wrap="none" rtlCol="0">
            <a:spAutoFit/>
          </a:bodyPr>
          <a:lstStyle/>
          <a:p>
            <a:r>
              <a:rPr lang="en-US" b="1" dirty="0">
                <a:solidFill>
                  <a:schemeClr val="accent2"/>
                </a:solidFill>
              </a:rPr>
              <a:t>Village</a:t>
            </a:r>
          </a:p>
        </p:txBody>
      </p:sp>
      <p:sp>
        <p:nvSpPr>
          <p:cNvPr id="252" name="TextBox 251">
            <a:extLst>
              <a:ext uri="{FF2B5EF4-FFF2-40B4-BE49-F238E27FC236}">
                <a16:creationId xmlns:a16="http://schemas.microsoft.com/office/drawing/2014/main" id="{A87857AC-4A4E-4568-B7B2-97FCF4F563C3}"/>
              </a:ext>
            </a:extLst>
          </p:cNvPr>
          <p:cNvSpPr txBox="1"/>
          <p:nvPr/>
        </p:nvSpPr>
        <p:spPr>
          <a:xfrm>
            <a:off x="2660687" y="3805949"/>
            <a:ext cx="1593257" cy="369332"/>
          </a:xfrm>
          <a:prstGeom prst="rect">
            <a:avLst/>
          </a:prstGeom>
          <a:noFill/>
        </p:spPr>
        <p:txBody>
          <a:bodyPr wrap="none" rtlCol="0">
            <a:spAutoFit/>
          </a:bodyPr>
          <a:lstStyle/>
          <a:p>
            <a:r>
              <a:rPr lang="en-US" b="1" dirty="0">
                <a:solidFill>
                  <a:schemeClr val="accent2"/>
                </a:solidFill>
              </a:rPr>
              <a:t>Transportation</a:t>
            </a:r>
          </a:p>
        </p:txBody>
      </p:sp>
      <p:sp>
        <p:nvSpPr>
          <p:cNvPr id="253" name="TextBox 252">
            <a:extLst>
              <a:ext uri="{FF2B5EF4-FFF2-40B4-BE49-F238E27FC236}">
                <a16:creationId xmlns:a16="http://schemas.microsoft.com/office/drawing/2014/main" id="{33F6C31A-B96B-450A-9795-E02DE7FBF375}"/>
              </a:ext>
            </a:extLst>
          </p:cNvPr>
          <p:cNvSpPr txBox="1"/>
          <p:nvPr/>
        </p:nvSpPr>
        <p:spPr>
          <a:xfrm>
            <a:off x="1958444" y="4231961"/>
            <a:ext cx="614271" cy="369332"/>
          </a:xfrm>
          <a:prstGeom prst="rect">
            <a:avLst/>
          </a:prstGeom>
          <a:noFill/>
        </p:spPr>
        <p:txBody>
          <a:bodyPr wrap="none" rtlCol="0">
            <a:spAutoFit/>
          </a:bodyPr>
          <a:lstStyle/>
          <a:p>
            <a:r>
              <a:rPr lang="en-US" dirty="0">
                <a:solidFill>
                  <a:schemeClr val="accent2"/>
                </a:solidFill>
              </a:rPr>
              <a:t>Built</a:t>
            </a:r>
          </a:p>
        </p:txBody>
      </p:sp>
      <p:sp>
        <p:nvSpPr>
          <p:cNvPr id="254" name="TextBox 253">
            <a:extLst>
              <a:ext uri="{FF2B5EF4-FFF2-40B4-BE49-F238E27FC236}">
                <a16:creationId xmlns:a16="http://schemas.microsoft.com/office/drawing/2014/main" id="{AB71B575-24B8-47A7-AD8F-13057A6CE058}"/>
              </a:ext>
            </a:extLst>
          </p:cNvPr>
          <p:cNvSpPr txBox="1"/>
          <p:nvPr/>
        </p:nvSpPr>
        <p:spPr>
          <a:xfrm>
            <a:off x="3673336" y="4231961"/>
            <a:ext cx="649024" cy="369332"/>
          </a:xfrm>
          <a:prstGeom prst="rect">
            <a:avLst/>
          </a:prstGeom>
          <a:noFill/>
        </p:spPr>
        <p:txBody>
          <a:bodyPr wrap="none" rtlCol="0">
            <a:spAutoFit/>
          </a:bodyPr>
          <a:lstStyle/>
          <a:p>
            <a:r>
              <a:rPr lang="en-US" b="1" dirty="0">
                <a:solidFill>
                  <a:schemeClr val="accent2"/>
                </a:solidFill>
              </a:rPr>
              <a:t>Light</a:t>
            </a:r>
          </a:p>
        </p:txBody>
      </p:sp>
      <p:sp>
        <p:nvSpPr>
          <p:cNvPr id="255" name="TextBox 254">
            <a:extLst>
              <a:ext uri="{FF2B5EF4-FFF2-40B4-BE49-F238E27FC236}">
                <a16:creationId xmlns:a16="http://schemas.microsoft.com/office/drawing/2014/main" id="{98F2B8E5-A589-4103-8C05-4EF9AF03B0AA}"/>
              </a:ext>
            </a:extLst>
          </p:cNvPr>
          <p:cNvSpPr txBox="1"/>
          <p:nvPr/>
        </p:nvSpPr>
        <p:spPr>
          <a:xfrm>
            <a:off x="4302627" y="4231961"/>
            <a:ext cx="782587" cy="369332"/>
          </a:xfrm>
          <a:prstGeom prst="rect">
            <a:avLst/>
          </a:prstGeom>
          <a:noFill/>
        </p:spPr>
        <p:txBody>
          <a:bodyPr wrap="none" rtlCol="0">
            <a:spAutoFit/>
          </a:bodyPr>
          <a:lstStyle/>
          <a:p>
            <a:r>
              <a:rPr lang="en-US" b="1" dirty="0">
                <a:solidFill>
                  <a:schemeClr val="accent2"/>
                </a:solidFill>
              </a:rPr>
              <a:t>Chime</a:t>
            </a:r>
          </a:p>
        </p:txBody>
      </p:sp>
      <p:sp>
        <p:nvSpPr>
          <p:cNvPr id="256" name="TextBox 255">
            <a:extLst>
              <a:ext uri="{FF2B5EF4-FFF2-40B4-BE49-F238E27FC236}">
                <a16:creationId xmlns:a16="http://schemas.microsoft.com/office/drawing/2014/main" id="{F682FB98-91E6-41BD-B910-1000B29341AF}"/>
              </a:ext>
            </a:extLst>
          </p:cNvPr>
          <p:cNvSpPr txBox="1"/>
          <p:nvPr/>
        </p:nvSpPr>
        <p:spPr>
          <a:xfrm>
            <a:off x="4276058" y="3805949"/>
            <a:ext cx="769763" cy="369332"/>
          </a:xfrm>
          <a:prstGeom prst="rect">
            <a:avLst/>
          </a:prstGeom>
          <a:noFill/>
        </p:spPr>
        <p:txBody>
          <a:bodyPr wrap="none" rtlCol="0">
            <a:spAutoFit/>
          </a:bodyPr>
          <a:lstStyle/>
          <a:p>
            <a:r>
              <a:rPr lang="en-US" b="1" dirty="0">
                <a:solidFill>
                  <a:schemeClr val="accent2"/>
                </a:solidFill>
              </a:rPr>
              <a:t>Dense</a:t>
            </a:r>
          </a:p>
        </p:txBody>
      </p:sp>
      <p:sp>
        <p:nvSpPr>
          <p:cNvPr id="257" name="TextBox 256">
            <a:extLst>
              <a:ext uri="{FF2B5EF4-FFF2-40B4-BE49-F238E27FC236}">
                <a16:creationId xmlns:a16="http://schemas.microsoft.com/office/drawing/2014/main" id="{599A30DD-5B4C-447C-B05E-5B27E997EE49}"/>
              </a:ext>
            </a:extLst>
          </p:cNvPr>
          <p:cNvSpPr txBox="1"/>
          <p:nvPr/>
        </p:nvSpPr>
        <p:spPr>
          <a:xfrm>
            <a:off x="3673336" y="3425183"/>
            <a:ext cx="580608" cy="369332"/>
          </a:xfrm>
          <a:prstGeom prst="rect">
            <a:avLst/>
          </a:prstGeom>
          <a:noFill/>
        </p:spPr>
        <p:txBody>
          <a:bodyPr wrap="none" rtlCol="0">
            <a:spAutoFit/>
          </a:bodyPr>
          <a:lstStyle/>
          <a:p>
            <a:r>
              <a:rPr lang="en-US" b="1" dirty="0">
                <a:solidFill>
                  <a:schemeClr val="accent2"/>
                </a:solidFill>
              </a:rPr>
              <a:t>Fine</a:t>
            </a:r>
          </a:p>
        </p:txBody>
      </p:sp>
      <p:sp>
        <p:nvSpPr>
          <p:cNvPr id="258" name="TextBox 257">
            <a:extLst>
              <a:ext uri="{FF2B5EF4-FFF2-40B4-BE49-F238E27FC236}">
                <a16:creationId xmlns:a16="http://schemas.microsoft.com/office/drawing/2014/main" id="{AB3DA385-C8E8-444B-97FB-5502F96CA4D0}"/>
              </a:ext>
            </a:extLst>
          </p:cNvPr>
          <p:cNvSpPr txBox="1"/>
          <p:nvPr/>
        </p:nvSpPr>
        <p:spPr>
          <a:xfrm>
            <a:off x="2676700" y="4231961"/>
            <a:ext cx="1073371" cy="369332"/>
          </a:xfrm>
          <a:prstGeom prst="rect">
            <a:avLst/>
          </a:prstGeom>
          <a:noFill/>
        </p:spPr>
        <p:txBody>
          <a:bodyPr wrap="none" rtlCol="0">
            <a:spAutoFit/>
          </a:bodyPr>
          <a:lstStyle/>
          <a:p>
            <a:r>
              <a:rPr lang="en-US" b="1" dirty="0">
                <a:solidFill>
                  <a:schemeClr val="accent2"/>
                </a:solidFill>
              </a:rPr>
              <a:t>Structure</a:t>
            </a:r>
          </a:p>
        </p:txBody>
      </p:sp>
      <p:sp>
        <p:nvSpPr>
          <p:cNvPr id="259" name="TextBox 258">
            <a:extLst>
              <a:ext uri="{FF2B5EF4-FFF2-40B4-BE49-F238E27FC236}">
                <a16:creationId xmlns:a16="http://schemas.microsoft.com/office/drawing/2014/main" id="{8F2E7E43-4551-440D-9100-45D52D007AFD}"/>
              </a:ext>
            </a:extLst>
          </p:cNvPr>
          <p:cNvSpPr txBox="1"/>
          <p:nvPr/>
        </p:nvSpPr>
        <p:spPr>
          <a:xfrm>
            <a:off x="1933575" y="3401362"/>
            <a:ext cx="619080" cy="369332"/>
          </a:xfrm>
          <a:prstGeom prst="rect">
            <a:avLst/>
          </a:prstGeom>
          <a:noFill/>
        </p:spPr>
        <p:txBody>
          <a:bodyPr wrap="none" rtlCol="0">
            <a:spAutoFit/>
          </a:bodyPr>
          <a:lstStyle/>
          <a:p>
            <a:r>
              <a:rPr lang="en-US" dirty="0">
                <a:solidFill>
                  <a:schemeClr val="accent2"/>
                </a:solidFill>
              </a:rPr>
              <a:t>Help</a:t>
            </a:r>
          </a:p>
        </p:txBody>
      </p:sp>
      <p:sp>
        <p:nvSpPr>
          <p:cNvPr id="260" name="TextBox 259">
            <a:extLst>
              <a:ext uri="{FF2B5EF4-FFF2-40B4-BE49-F238E27FC236}">
                <a16:creationId xmlns:a16="http://schemas.microsoft.com/office/drawing/2014/main" id="{AE515ADD-C06B-4088-B1C6-B63B5A3935CB}"/>
              </a:ext>
            </a:extLst>
          </p:cNvPr>
          <p:cNvSpPr txBox="1"/>
          <p:nvPr/>
        </p:nvSpPr>
        <p:spPr>
          <a:xfrm>
            <a:off x="5703482" y="3766128"/>
            <a:ext cx="846707" cy="369332"/>
          </a:xfrm>
          <a:prstGeom prst="rect">
            <a:avLst/>
          </a:prstGeom>
          <a:noFill/>
        </p:spPr>
        <p:txBody>
          <a:bodyPr wrap="none" rtlCol="0">
            <a:spAutoFit/>
          </a:bodyPr>
          <a:lstStyle/>
          <a:p>
            <a:r>
              <a:rPr lang="en-US" b="1" dirty="0">
                <a:solidFill>
                  <a:schemeClr val="accent2">
                    <a:lumMod val="60000"/>
                    <a:lumOff val="40000"/>
                  </a:schemeClr>
                </a:solidFill>
              </a:rPr>
              <a:t>Impact</a:t>
            </a:r>
          </a:p>
        </p:txBody>
      </p:sp>
      <p:sp>
        <p:nvSpPr>
          <p:cNvPr id="262" name="TextBox 261">
            <a:extLst>
              <a:ext uri="{FF2B5EF4-FFF2-40B4-BE49-F238E27FC236}">
                <a16:creationId xmlns:a16="http://schemas.microsoft.com/office/drawing/2014/main" id="{CA5DCF81-ABFD-425B-9746-50D2607EC5E7}"/>
              </a:ext>
            </a:extLst>
          </p:cNvPr>
          <p:cNvSpPr txBox="1"/>
          <p:nvPr/>
        </p:nvSpPr>
        <p:spPr>
          <a:xfrm>
            <a:off x="5718920" y="4588055"/>
            <a:ext cx="826060" cy="369332"/>
          </a:xfrm>
          <a:prstGeom prst="rect">
            <a:avLst/>
          </a:prstGeom>
          <a:noFill/>
        </p:spPr>
        <p:txBody>
          <a:bodyPr wrap="none" rtlCol="0">
            <a:spAutoFit/>
          </a:bodyPr>
          <a:lstStyle/>
          <a:p>
            <a:r>
              <a:rPr lang="en-US" dirty="0">
                <a:solidFill>
                  <a:schemeClr val="accent2">
                    <a:lumMod val="60000"/>
                    <a:lumOff val="40000"/>
                  </a:schemeClr>
                </a:solidFill>
              </a:rPr>
              <a:t>People</a:t>
            </a:r>
          </a:p>
        </p:txBody>
      </p:sp>
      <p:sp>
        <p:nvSpPr>
          <p:cNvPr id="263" name="TextBox 262">
            <a:extLst>
              <a:ext uri="{FF2B5EF4-FFF2-40B4-BE49-F238E27FC236}">
                <a16:creationId xmlns:a16="http://schemas.microsoft.com/office/drawing/2014/main" id="{ABEE97D5-B135-4ADC-8BFA-766F72C6EABF}"/>
              </a:ext>
            </a:extLst>
          </p:cNvPr>
          <p:cNvSpPr txBox="1"/>
          <p:nvPr/>
        </p:nvSpPr>
        <p:spPr>
          <a:xfrm>
            <a:off x="6518230" y="3764371"/>
            <a:ext cx="1297150" cy="369332"/>
          </a:xfrm>
          <a:prstGeom prst="rect">
            <a:avLst/>
          </a:prstGeom>
          <a:noFill/>
        </p:spPr>
        <p:txBody>
          <a:bodyPr wrap="none" rtlCol="0">
            <a:spAutoFit/>
          </a:bodyPr>
          <a:lstStyle/>
          <a:p>
            <a:r>
              <a:rPr lang="en-US" b="1" dirty="0">
                <a:solidFill>
                  <a:schemeClr val="accent2">
                    <a:lumMod val="60000"/>
                    <a:lumOff val="40000"/>
                  </a:schemeClr>
                </a:solidFill>
              </a:rPr>
              <a:t>Community</a:t>
            </a:r>
          </a:p>
        </p:txBody>
      </p:sp>
      <p:sp>
        <p:nvSpPr>
          <p:cNvPr id="264" name="TextBox 263">
            <a:extLst>
              <a:ext uri="{FF2B5EF4-FFF2-40B4-BE49-F238E27FC236}">
                <a16:creationId xmlns:a16="http://schemas.microsoft.com/office/drawing/2014/main" id="{E88E7F0D-9896-4DF6-A52F-80550A99D4B2}"/>
              </a:ext>
            </a:extLst>
          </p:cNvPr>
          <p:cNvSpPr txBox="1"/>
          <p:nvPr/>
        </p:nvSpPr>
        <p:spPr>
          <a:xfrm>
            <a:off x="5824270" y="4162043"/>
            <a:ext cx="614271" cy="369332"/>
          </a:xfrm>
          <a:prstGeom prst="rect">
            <a:avLst/>
          </a:prstGeom>
          <a:noFill/>
        </p:spPr>
        <p:txBody>
          <a:bodyPr wrap="none" rtlCol="0">
            <a:spAutoFit/>
          </a:bodyPr>
          <a:lstStyle/>
          <a:p>
            <a:r>
              <a:rPr lang="en-US" dirty="0">
                <a:solidFill>
                  <a:schemeClr val="accent2">
                    <a:lumMod val="60000"/>
                    <a:lumOff val="40000"/>
                  </a:schemeClr>
                </a:solidFill>
              </a:rPr>
              <a:t>Built</a:t>
            </a:r>
          </a:p>
        </p:txBody>
      </p:sp>
      <p:sp>
        <p:nvSpPr>
          <p:cNvPr id="265" name="TextBox 264">
            <a:extLst>
              <a:ext uri="{FF2B5EF4-FFF2-40B4-BE49-F238E27FC236}">
                <a16:creationId xmlns:a16="http://schemas.microsoft.com/office/drawing/2014/main" id="{13ED7118-95D2-4735-AEE1-EFE63FF9DE73}"/>
              </a:ext>
            </a:extLst>
          </p:cNvPr>
          <p:cNvSpPr txBox="1"/>
          <p:nvPr/>
        </p:nvSpPr>
        <p:spPr>
          <a:xfrm>
            <a:off x="7539162" y="4162043"/>
            <a:ext cx="649024" cy="369332"/>
          </a:xfrm>
          <a:prstGeom prst="rect">
            <a:avLst/>
          </a:prstGeom>
          <a:noFill/>
        </p:spPr>
        <p:txBody>
          <a:bodyPr wrap="none" rtlCol="0">
            <a:spAutoFit/>
          </a:bodyPr>
          <a:lstStyle/>
          <a:p>
            <a:r>
              <a:rPr lang="en-US" b="1" dirty="0">
                <a:solidFill>
                  <a:schemeClr val="accent2">
                    <a:lumMod val="60000"/>
                    <a:lumOff val="40000"/>
                  </a:schemeClr>
                </a:solidFill>
              </a:rPr>
              <a:t>Light</a:t>
            </a:r>
          </a:p>
        </p:txBody>
      </p:sp>
      <p:sp>
        <p:nvSpPr>
          <p:cNvPr id="266" name="TextBox 265">
            <a:extLst>
              <a:ext uri="{FF2B5EF4-FFF2-40B4-BE49-F238E27FC236}">
                <a16:creationId xmlns:a16="http://schemas.microsoft.com/office/drawing/2014/main" id="{12A63D40-221A-4340-8755-F4BEC5791AF9}"/>
              </a:ext>
            </a:extLst>
          </p:cNvPr>
          <p:cNvSpPr txBox="1"/>
          <p:nvPr/>
        </p:nvSpPr>
        <p:spPr>
          <a:xfrm>
            <a:off x="8168453" y="4162043"/>
            <a:ext cx="782587" cy="369332"/>
          </a:xfrm>
          <a:prstGeom prst="rect">
            <a:avLst/>
          </a:prstGeom>
          <a:noFill/>
        </p:spPr>
        <p:txBody>
          <a:bodyPr wrap="none" rtlCol="0">
            <a:spAutoFit/>
          </a:bodyPr>
          <a:lstStyle/>
          <a:p>
            <a:r>
              <a:rPr lang="en-US" b="1" dirty="0">
                <a:solidFill>
                  <a:schemeClr val="accent2">
                    <a:lumMod val="60000"/>
                    <a:lumOff val="40000"/>
                  </a:schemeClr>
                </a:solidFill>
              </a:rPr>
              <a:t>Chime</a:t>
            </a:r>
          </a:p>
        </p:txBody>
      </p:sp>
      <p:sp>
        <p:nvSpPr>
          <p:cNvPr id="267" name="TextBox 266">
            <a:extLst>
              <a:ext uri="{FF2B5EF4-FFF2-40B4-BE49-F238E27FC236}">
                <a16:creationId xmlns:a16="http://schemas.microsoft.com/office/drawing/2014/main" id="{902CB7D3-F275-4C73-90F2-E3D6A8D53530}"/>
              </a:ext>
            </a:extLst>
          </p:cNvPr>
          <p:cNvSpPr txBox="1"/>
          <p:nvPr/>
        </p:nvSpPr>
        <p:spPr>
          <a:xfrm>
            <a:off x="7815380" y="3772621"/>
            <a:ext cx="551754" cy="369332"/>
          </a:xfrm>
          <a:prstGeom prst="rect">
            <a:avLst/>
          </a:prstGeom>
          <a:noFill/>
        </p:spPr>
        <p:txBody>
          <a:bodyPr wrap="none" rtlCol="0">
            <a:spAutoFit/>
          </a:bodyPr>
          <a:lstStyle/>
          <a:p>
            <a:r>
              <a:rPr lang="en-US" dirty="0">
                <a:solidFill>
                  <a:schemeClr val="accent2">
                    <a:lumMod val="60000"/>
                    <a:lumOff val="40000"/>
                  </a:schemeClr>
                </a:solidFill>
              </a:rPr>
              <a:t>City</a:t>
            </a:r>
          </a:p>
        </p:txBody>
      </p:sp>
      <p:sp>
        <p:nvSpPr>
          <p:cNvPr id="268" name="TextBox 267">
            <a:extLst>
              <a:ext uri="{FF2B5EF4-FFF2-40B4-BE49-F238E27FC236}">
                <a16:creationId xmlns:a16="http://schemas.microsoft.com/office/drawing/2014/main" id="{20B4CA4D-7175-4CB0-8878-EE020B1C9810}"/>
              </a:ext>
            </a:extLst>
          </p:cNvPr>
          <p:cNvSpPr txBox="1"/>
          <p:nvPr/>
        </p:nvSpPr>
        <p:spPr>
          <a:xfrm>
            <a:off x="7539162" y="3355265"/>
            <a:ext cx="855812" cy="369332"/>
          </a:xfrm>
          <a:prstGeom prst="rect">
            <a:avLst/>
          </a:prstGeom>
          <a:noFill/>
        </p:spPr>
        <p:txBody>
          <a:bodyPr wrap="none" rtlCol="0">
            <a:spAutoFit/>
          </a:bodyPr>
          <a:lstStyle/>
          <a:p>
            <a:r>
              <a:rPr lang="en-US" b="1" dirty="0">
                <a:solidFill>
                  <a:schemeClr val="accent2">
                    <a:lumMod val="60000"/>
                    <a:lumOff val="40000"/>
                  </a:schemeClr>
                </a:solidFill>
              </a:rPr>
              <a:t>Money</a:t>
            </a:r>
          </a:p>
        </p:txBody>
      </p:sp>
      <p:sp>
        <p:nvSpPr>
          <p:cNvPr id="269" name="TextBox 268">
            <a:extLst>
              <a:ext uri="{FF2B5EF4-FFF2-40B4-BE49-F238E27FC236}">
                <a16:creationId xmlns:a16="http://schemas.microsoft.com/office/drawing/2014/main" id="{5A769F0A-F936-41F5-8FA2-96676308B3FC}"/>
              </a:ext>
            </a:extLst>
          </p:cNvPr>
          <p:cNvSpPr txBox="1"/>
          <p:nvPr/>
        </p:nvSpPr>
        <p:spPr>
          <a:xfrm>
            <a:off x="6542526" y="4162043"/>
            <a:ext cx="1073371" cy="369332"/>
          </a:xfrm>
          <a:prstGeom prst="rect">
            <a:avLst/>
          </a:prstGeom>
          <a:noFill/>
        </p:spPr>
        <p:txBody>
          <a:bodyPr wrap="none" rtlCol="0">
            <a:spAutoFit/>
          </a:bodyPr>
          <a:lstStyle/>
          <a:p>
            <a:r>
              <a:rPr lang="en-US" b="1" dirty="0">
                <a:solidFill>
                  <a:schemeClr val="accent2">
                    <a:lumMod val="60000"/>
                    <a:lumOff val="40000"/>
                  </a:schemeClr>
                </a:solidFill>
              </a:rPr>
              <a:t>Structure</a:t>
            </a:r>
          </a:p>
        </p:txBody>
      </p:sp>
      <p:sp>
        <p:nvSpPr>
          <p:cNvPr id="270" name="TextBox 269">
            <a:extLst>
              <a:ext uri="{FF2B5EF4-FFF2-40B4-BE49-F238E27FC236}">
                <a16:creationId xmlns:a16="http://schemas.microsoft.com/office/drawing/2014/main" id="{53B7493A-871D-4F3D-97F9-31DEF738BF7D}"/>
              </a:ext>
            </a:extLst>
          </p:cNvPr>
          <p:cNvSpPr txBox="1"/>
          <p:nvPr/>
        </p:nvSpPr>
        <p:spPr>
          <a:xfrm>
            <a:off x="5783664" y="3339158"/>
            <a:ext cx="686342" cy="369332"/>
          </a:xfrm>
          <a:prstGeom prst="rect">
            <a:avLst/>
          </a:prstGeom>
          <a:noFill/>
        </p:spPr>
        <p:txBody>
          <a:bodyPr wrap="none" rtlCol="0">
            <a:spAutoFit/>
          </a:bodyPr>
          <a:lstStyle/>
          <a:p>
            <a:r>
              <a:rPr lang="en-US" dirty="0">
                <a:solidFill>
                  <a:schemeClr val="accent2">
                    <a:lumMod val="60000"/>
                    <a:lumOff val="40000"/>
                  </a:schemeClr>
                </a:solidFill>
              </a:rPr>
              <a:t>Work</a:t>
            </a:r>
          </a:p>
        </p:txBody>
      </p:sp>
      <p:sp>
        <p:nvSpPr>
          <p:cNvPr id="271" name="TextBox 270">
            <a:extLst>
              <a:ext uri="{FF2B5EF4-FFF2-40B4-BE49-F238E27FC236}">
                <a16:creationId xmlns:a16="http://schemas.microsoft.com/office/drawing/2014/main" id="{DBC19F84-86EA-4E91-8734-57BF1BABC3A8}"/>
              </a:ext>
            </a:extLst>
          </p:cNvPr>
          <p:cNvSpPr txBox="1"/>
          <p:nvPr/>
        </p:nvSpPr>
        <p:spPr>
          <a:xfrm>
            <a:off x="8367134" y="3775051"/>
            <a:ext cx="649537" cy="369332"/>
          </a:xfrm>
          <a:prstGeom prst="rect">
            <a:avLst/>
          </a:prstGeom>
          <a:noFill/>
        </p:spPr>
        <p:txBody>
          <a:bodyPr wrap="none" rtlCol="0">
            <a:spAutoFit/>
          </a:bodyPr>
          <a:lstStyle/>
          <a:p>
            <a:r>
              <a:rPr lang="en-US" dirty="0">
                <a:solidFill>
                  <a:schemeClr val="accent2">
                    <a:lumMod val="60000"/>
                    <a:lumOff val="40000"/>
                  </a:schemeClr>
                </a:solidFill>
              </a:rPr>
              <a:t>Limit</a:t>
            </a:r>
          </a:p>
        </p:txBody>
      </p:sp>
      <p:sp>
        <p:nvSpPr>
          <p:cNvPr id="272" name="TextBox 271">
            <a:extLst>
              <a:ext uri="{FF2B5EF4-FFF2-40B4-BE49-F238E27FC236}">
                <a16:creationId xmlns:a16="http://schemas.microsoft.com/office/drawing/2014/main" id="{ADDEE36B-60C8-42DF-A70A-BD911B36A836}"/>
              </a:ext>
            </a:extLst>
          </p:cNvPr>
          <p:cNvSpPr txBox="1"/>
          <p:nvPr/>
        </p:nvSpPr>
        <p:spPr>
          <a:xfrm>
            <a:off x="6728706" y="4592833"/>
            <a:ext cx="989373" cy="369332"/>
          </a:xfrm>
          <a:prstGeom prst="rect">
            <a:avLst/>
          </a:prstGeom>
          <a:noFill/>
        </p:spPr>
        <p:txBody>
          <a:bodyPr wrap="none" rtlCol="0">
            <a:spAutoFit/>
          </a:bodyPr>
          <a:lstStyle/>
          <a:p>
            <a:r>
              <a:rPr lang="en-US" dirty="0">
                <a:solidFill>
                  <a:schemeClr val="accent2">
                    <a:lumMod val="60000"/>
                    <a:lumOff val="40000"/>
                  </a:schemeClr>
                </a:solidFill>
              </a:rPr>
              <a:t>Hangout</a:t>
            </a:r>
          </a:p>
        </p:txBody>
      </p:sp>
      <p:sp>
        <p:nvSpPr>
          <p:cNvPr id="273" name="TextBox 272">
            <a:extLst>
              <a:ext uri="{FF2B5EF4-FFF2-40B4-BE49-F238E27FC236}">
                <a16:creationId xmlns:a16="http://schemas.microsoft.com/office/drawing/2014/main" id="{874F813E-7EEF-4128-9D43-4967AA7E3C02}"/>
              </a:ext>
            </a:extLst>
          </p:cNvPr>
          <p:cNvSpPr txBox="1"/>
          <p:nvPr/>
        </p:nvSpPr>
        <p:spPr>
          <a:xfrm>
            <a:off x="7815380" y="4588055"/>
            <a:ext cx="611065" cy="369332"/>
          </a:xfrm>
          <a:prstGeom prst="rect">
            <a:avLst/>
          </a:prstGeom>
          <a:noFill/>
        </p:spPr>
        <p:txBody>
          <a:bodyPr wrap="none" rtlCol="0">
            <a:spAutoFit/>
          </a:bodyPr>
          <a:lstStyle/>
          <a:p>
            <a:r>
              <a:rPr lang="en-US" dirty="0">
                <a:solidFill>
                  <a:schemeClr val="accent2">
                    <a:lumMod val="60000"/>
                    <a:lumOff val="40000"/>
                  </a:schemeClr>
                </a:solidFill>
              </a:rPr>
              <a:t>Spot</a:t>
            </a:r>
          </a:p>
        </p:txBody>
      </p:sp>
      <p:cxnSp>
        <p:nvCxnSpPr>
          <p:cNvPr id="274" name="Straight Connector 273">
            <a:extLst>
              <a:ext uri="{FF2B5EF4-FFF2-40B4-BE49-F238E27FC236}">
                <a16:creationId xmlns:a16="http://schemas.microsoft.com/office/drawing/2014/main" id="{28EB7929-252A-4C8E-982B-B1E37ADA0E59}"/>
              </a:ext>
            </a:extLst>
          </p:cNvPr>
          <p:cNvCxnSpPr>
            <a:cxnSpLocks/>
          </p:cNvCxnSpPr>
          <p:nvPr/>
        </p:nvCxnSpPr>
        <p:spPr>
          <a:xfrm>
            <a:off x="5305757" y="3355265"/>
            <a:ext cx="0" cy="1835357"/>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D4F0B06F-0427-4A7B-BA64-4809BEED3D40}"/>
              </a:ext>
            </a:extLst>
          </p:cNvPr>
          <p:cNvCxnSpPr>
            <a:cxnSpLocks/>
          </p:cNvCxnSpPr>
          <p:nvPr/>
        </p:nvCxnSpPr>
        <p:spPr>
          <a:xfrm flipV="1">
            <a:off x="1284829" y="3159871"/>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276" name="Straight Connector 275">
            <a:extLst>
              <a:ext uri="{FF2B5EF4-FFF2-40B4-BE49-F238E27FC236}">
                <a16:creationId xmlns:a16="http://schemas.microsoft.com/office/drawing/2014/main" id="{C2892C31-DC19-498A-A3AB-F746844AF6EB}"/>
              </a:ext>
            </a:extLst>
          </p:cNvPr>
          <p:cNvCxnSpPr>
            <a:cxnSpLocks/>
          </p:cNvCxnSpPr>
          <p:nvPr/>
        </p:nvCxnSpPr>
        <p:spPr>
          <a:xfrm flipV="1">
            <a:off x="1235545" y="5303712"/>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sp>
        <p:nvSpPr>
          <p:cNvPr id="277" name="TextBox 276">
            <a:extLst>
              <a:ext uri="{FF2B5EF4-FFF2-40B4-BE49-F238E27FC236}">
                <a16:creationId xmlns:a16="http://schemas.microsoft.com/office/drawing/2014/main" id="{8C2A2648-11A5-4614-B8A9-A6A712BD14C2}"/>
              </a:ext>
            </a:extLst>
          </p:cNvPr>
          <p:cNvSpPr txBox="1"/>
          <p:nvPr/>
        </p:nvSpPr>
        <p:spPr>
          <a:xfrm>
            <a:off x="6753553" y="3355265"/>
            <a:ext cx="502061" cy="369332"/>
          </a:xfrm>
          <a:prstGeom prst="rect">
            <a:avLst/>
          </a:prstGeom>
          <a:noFill/>
        </p:spPr>
        <p:txBody>
          <a:bodyPr wrap="none" rtlCol="0">
            <a:spAutoFit/>
          </a:bodyPr>
          <a:lstStyle/>
          <a:p>
            <a:r>
              <a:rPr lang="en-US" b="1" dirty="0">
                <a:solidFill>
                  <a:schemeClr val="accent2">
                    <a:lumMod val="60000"/>
                    <a:lumOff val="40000"/>
                  </a:schemeClr>
                </a:solidFill>
              </a:rPr>
              <a:t>Car</a:t>
            </a:r>
          </a:p>
        </p:txBody>
      </p:sp>
      <p:cxnSp>
        <p:nvCxnSpPr>
          <p:cNvPr id="16" name="Straight Connector 15">
            <a:extLst>
              <a:ext uri="{FF2B5EF4-FFF2-40B4-BE49-F238E27FC236}">
                <a16:creationId xmlns:a16="http://schemas.microsoft.com/office/drawing/2014/main" id="{4E16E2F5-14BB-451E-9B55-79DD0133F9AD}"/>
              </a:ext>
            </a:extLst>
          </p:cNvPr>
          <p:cNvCxnSpPr/>
          <p:nvPr/>
        </p:nvCxnSpPr>
        <p:spPr>
          <a:xfrm>
            <a:off x="6322287" y="1152111"/>
            <a:ext cx="0" cy="703241"/>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0" name="Oval 19">
            <a:extLst>
              <a:ext uri="{FF2B5EF4-FFF2-40B4-BE49-F238E27FC236}">
                <a16:creationId xmlns:a16="http://schemas.microsoft.com/office/drawing/2014/main" id="{BC09791D-AA9D-47AA-B4B2-0E96839C6846}"/>
              </a:ext>
            </a:extLst>
          </p:cNvPr>
          <p:cNvSpPr/>
          <p:nvPr/>
        </p:nvSpPr>
        <p:spPr>
          <a:xfrm>
            <a:off x="6282752" y="1807316"/>
            <a:ext cx="94578" cy="9457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0DC08DBB-D195-4148-A076-C18DD89F85B2}"/>
              </a:ext>
            </a:extLst>
          </p:cNvPr>
          <p:cNvSpPr/>
          <p:nvPr/>
        </p:nvSpPr>
        <p:spPr>
          <a:xfrm>
            <a:off x="6282908" y="1089619"/>
            <a:ext cx="94578" cy="9457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29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295839" y="156094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361836" y="156829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552653" y="167497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557070" y="212624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960387" y="258623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33224" y="301977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27285" y="344578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469440" y="2375966"/>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35656" y="2807405"/>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31636" y="338171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47" name="TextBox 46">
            <a:extLst>
              <a:ext uri="{FF2B5EF4-FFF2-40B4-BE49-F238E27FC236}">
                <a16:creationId xmlns:a16="http://schemas.microsoft.com/office/drawing/2014/main" id="{963E2282-4D38-49C1-851E-AD341B0E1488}"/>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48" name="TextBox 47">
            <a:extLst>
              <a:ext uri="{FF2B5EF4-FFF2-40B4-BE49-F238E27FC236}">
                <a16:creationId xmlns:a16="http://schemas.microsoft.com/office/drawing/2014/main" id="{08927DCF-44F5-427A-AD75-EF46A7A93C76}"/>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49" name="TextBox 48">
            <a:extLst>
              <a:ext uri="{FF2B5EF4-FFF2-40B4-BE49-F238E27FC236}">
                <a16:creationId xmlns:a16="http://schemas.microsoft.com/office/drawing/2014/main" id="{B9BA6C6F-0C81-402C-8FD9-500FCC436A23}"/>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51" name="TextBox 50">
            <a:extLst>
              <a:ext uri="{FF2B5EF4-FFF2-40B4-BE49-F238E27FC236}">
                <a16:creationId xmlns:a16="http://schemas.microsoft.com/office/drawing/2014/main" id="{4488549D-5D5A-4774-9C66-CBBA8E614661}"/>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52" name="TextBox 51">
            <a:extLst>
              <a:ext uri="{FF2B5EF4-FFF2-40B4-BE49-F238E27FC236}">
                <a16:creationId xmlns:a16="http://schemas.microsoft.com/office/drawing/2014/main" id="{4E445ADE-B574-49C3-9041-BE909FFA75D5}"/>
              </a:ext>
            </a:extLst>
          </p:cNvPr>
          <p:cNvSpPr txBox="1"/>
          <p:nvPr/>
        </p:nvSpPr>
        <p:spPr>
          <a:xfrm rot="-3960000">
            <a:off x="10934591" y="1366378"/>
            <a:ext cx="853119" cy="246221"/>
          </a:xfrm>
          <a:prstGeom prst="rect">
            <a:avLst/>
          </a:prstGeom>
          <a:noFill/>
        </p:spPr>
        <p:txBody>
          <a:bodyPr wrap="none" rtlCol="0">
            <a:spAutoFit/>
          </a:bodyPr>
          <a:lstStyle/>
          <a:p>
            <a:r>
              <a:rPr lang="en-US" sz="1000" dirty="0"/>
              <a:t>Appreciation</a:t>
            </a:r>
          </a:p>
        </p:txBody>
      </p:sp>
      <p:sp>
        <p:nvSpPr>
          <p:cNvPr id="53" name="TextBox 52">
            <a:extLst>
              <a:ext uri="{FF2B5EF4-FFF2-40B4-BE49-F238E27FC236}">
                <a16:creationId xmlns:a16="http://schemas.microsoft.com/office/drawing/2014/main" id="{597A633F-A0CD-425B-A05A-AD09701DE970}"/>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54" name="TextBox 53">
            <a:extLst>
              <a:ext uri="{FF2B5EF4-FFF2-40B4-BE49-F238E27FC236}">
                <a16:creationId xmlns:a16="http://schemas.microsoft.com/office/drawing/2014/main" id="{78E2FF24-14A1-4074-B9A7-409D724D7159}"/>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55" name="TextBox 54">
            <a:extLst>
              <a:ext uri="{FF2B5EF4-FFF2-40B4-BE49-F238E27FC236}">
                <a16:creationId xmlns:a16="http://schemas.microsoft.com/office/drawing/2014/main" id="{5B005566-7976-4AB9-B2B6-BC4B97BDD80D}"/>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97" name="TextBox 96">
            <a:extLst>
              <a:ext uri="{FF2B5EF4-FFF2-40B4-BE49-F238E27FC236}">
                <a16:creationId xmlns:a16="http://schemas.microsoft.com/office/drawing/2014/main" id="{4DB89824-8468-4F17-AA72-1E7F3D38E908}"/>
              </a:ext>
            </a:extLst>
          </p:cNvPr>
          <p:cNvSpPr txBox="1"/>
          <p:nvPr/>
        </p:nvSpPr>
        <p:spPr>
          <a:xfrm>
            <a:off x="70488" y="1922371"/>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58AAAFAC-43F1-4631-B6DA-9F26FC72C5CD}"/>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82" name="Block Arc 81">
            <a:extLst>
              <a:ext uri="{FF2B5EF4-FFF2-40B4-BE49-F238E27FC236}">
                <a16:creationId xmlns:a16="http://schemas.microsoft.com/office/drawing/2014/main" id="{EBEAB5E5-A5E7-490B-BB43-30B7E3EEAA6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1" name="Oval 130">
            <a:extLst>
              <a:ext uri="{FF2B5EF4-FFF2-40B4-BE49-F238E27FC236}">
                <a16:creationId xmlns:a16="http://schemas.microsoft.com/office/drawing/2014/main" id="{130F92B4-F78D-46AC-895F-EA1369174696}"/>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5D0E319-7BDD-4AE0-85B5-32C66F583B1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14CA9A4-9661-4547-A134-18A2A8C3BCCA}"/>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7D2F763-0A8C-418C-9F70-CFDD12DED14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2189E56-DD3F-4E2D-8082-5FD8B1E8DE7B}"/>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01B271-EB85-4BD6-99FB-95166B33297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19DD8E4-88F1-444F-AC4C-3F3E0238982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80DFB8A-6263-482C-9F54-4D5E1E90C078}"/>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81AD-139C-4847-B8EB-310740517476}"/>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C18CBF-511A-4B4F-B98A-5ACEA3CBA92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BF98F61-A975-4777-843B-76DF4ECA72C1}"/>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7353F8E-E464-4C2D-BD0A-3ED938E87BAD}"/>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B8EF354C-24E5-4480-BE7E-92C1BC1B8148}"/>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BC16EC2-A952-4499-808D-EF4D6E50E75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1CD2370-8F2E-41C8-9547-ACC4EB599D9D}"/>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C1BAACC-7E08-4CCC-B775-DC69D74A0F47}"/>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ACF298-2B48-4E9F-A391-78B0570CDC1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EB5F99-9D50-48A0-BD99-29F04CE172EF}"/>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01F7B7D-40CA-4117-A0DA-1CFA2940BAED}"/>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17812C-E0D4-4E02-81BD-26CD19E81E6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741097E4-FE69-4709-A7AF-E40E09C78056}"/>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05C8D99-B27F-41DC-B649-BD3CB0841B34}"/>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3B629C9-21CB-45F2-954C-532994133E3E}"/>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F6D98F7-6547-4A4B-A001-D1944C35D72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CC2E1A9-36C8-43F1-9BBF-EFFB7FC79B94}"/>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9C6FA9F-BF71-4C51-AF9D-CE20D2AA76A3}"/>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01B94DD-6794-443C-9E99-F5298AC2D05D}"/>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C9B2D6D-3234-497A-91BC-005B1284C2E4}"/>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3575BDF0-9A0C-41C3-930D-E9FF1F514AB0}"/>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80DA7CF-32AB-4222-817B-8D1FF3D787B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72DB407-F4D8-4A0E-BDD1-20FEFAF10D88}"/>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2E35DC7-79CD-4588-8FB9-91068AAE3A13}"/>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C8EE4D7-2E29-491B-AA56-7BE6BA806459}"/>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29BBEFD7-7033-41FF-8EB2-36F0C697AB39}"/>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53D6D6B-B3DD-4729-B315-819DE19A6E39}"/>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64167AD-0CE2-4F6E-8D74-6CAD56863768}"/>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36424C8-7852-4C16-8741-4CA9FA4B7F42}"/>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D0C6BEF-4683-455A-A3B1-56D6FB07528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17A6E9C-1EFD-4F6D-A043-C71CE2CA4C85}"/>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D81D71D-5495-4289-8DC2-6C8A77A0C727}"/>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BF172CB-5A84-4D97-A4BC-53C6D81A28D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5E2CBF-1EE3-45FF-95CB-87AB3B9EEF13}"/>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EFE60EE-8EED-460B-AD8D-51119F8A982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A5F6C39-E53E-427E-8E3A-62991D9786B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C943AD01-0280-493C-A6B3-39CC6E3A2EE2}"/>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4790B5A-5606-487F-B932-754E876D340B}"/>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41FECAA0-39E2-49D8-9B9E-DFD0D49AB461}"/>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AD45C87-25C8-4046-A0B7-E2ADA10E10E3}"/>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FC8BCC66-F846-4063-AAEE-7D197570E86F}"/>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7FA7495-2D07-4D4E-A94B-4D6C3402B782}"/>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955B5D4-C671-446E-885B-000760DC060A}"/>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8971327-A942-4CC0-886C-1CC93497BD69}"/>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D608D30-1BE3-4622-AFF6-7FE3CD9B477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45ADC1-2868-4FE3-8CFA-848577CA1A96}"/>
              </a:ext>
            </a:extLst>
          </p:cNvPr>
          <p:cNvSpPr/>
          <p:nvPr/>
        </p:nvSpPr>
        <p:spPr>
          <a:xfrm>
            <a:off x="-3203" y="332916"/>
            <a:ext cx="9640984" cy="652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1" name="Arrow: Chevron 110">
            <a:extLst>
              <a:ext uri="{FF2B5EF4-FFF2-40B4-BE49-F238E27FC236}">
                <a16:creationId xmlns:a16="http://schemas.microsoft.com/office/drawing/2014/main" id="{29B259A7-37D5-4E21-A452-CE4973C0E529}"/>
              </a:ext>
            </a:extLst>
          </p:cNvPr>
          <p:cNvSpPr/>
          <p:nvPr/>
        </p:nvSpPr>
        <p:spPr>
          <a:xfrm flipH="1" flipV="1">
            <a:off x="9310853" y="661439"/>
            <a:ext cx="153021" cy="182880"/>
          </a:xfrm>
          <a:prstGeom prst="chevron">
            <a:avLst/>
          </a:prstGeom>
          <a:solidFill>
            <a:schemeClr val="tx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14" name="Rectangle 113">
            <a:extLst>
              <a:ext uri="{FF2B5EF4-FFF2-40B4-BE49-F238E27FC236}">
                <a16:creationId xmlns:a16="http://schemas.microsoft.com/office/drawing/2014/main" id="{E7DC59B8-5CF4-4199-93A9-5646995EC129}"/>
              </a:ext>
            </a:extLst>
          </p:cNvPr>
          <p:cNvSpPr/>
          <p:nvPr/>
        </p:nvSpPr>
        <p:spPr>
          <a:xfrm>
            <a:off x="135780" y="446867"/>
            <a:ext cx="221941" cy="533548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007E7519-D7F8-4AA1-B964-F56E918859F9}"/>
              </a:ext>
            </a:extLst>
          </p:cNvPr>
          <p:cNvSpPr/>
          <p:nvPr/>
        </p:nvSpPr>
        <p:spPr>
          <a:xfrm>
            <a:off x="539427" y="446867"/>
            <a:ext cx="221941" cy="5335480"/>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76F046E3-FA6F-4923-98AB-40509221496C}"/>
              </a:ext>
            </a:extLst>
          </p:cNvPr>
          <p:cNvSpPr/>
          <p:nvPr/>
        </p:nvSpPr>
        <p:spPr>
          <a:xfrm>
            <a:off x="925892" y="446867"/>
            <a:ext cx="221941" cy="5335480"/>
          </a:xfrm>
          <a:prstGeom prst="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9" name="TextBox 118">
            <a:extLst>
              <a:ext uri="{FF2B5EF4-FFF2-40B4-BE49-F238E27FC236}">
                <a16:creationId xmlns:a16="http://schemas.microsoft.com/office/drawing/2014/main" id="{A10D8468-73B0-4319-8E1F-919EFDF0FB0A}"/>
              </a:ext>
            </a:extLst>
          </p:cNvPr>
          <p:cNvSpPr txBox="1"/>
          <p:nvPr/>
        </p:nvSpPr>
        <p:spPr>
          <a:xfrm rot="16200000">
            <a:off x="-134828" y="6026542"/>
            <a:ext cx="763158" cy="276999"/>
          </a:xfrm>
          <a:prstGeom prst="rect">
            <a:avLst/>
          </a:prstGeom>
          <a:noFill/>
        </p:spPr>
        <p:txBody>
          <a:bodyPr wrap="square" rtlCol="0">
            <a:spAutoFit/>
          </a:bodyPr>
          <a:lstStyle/>
          <a:p>
            <a:pPr algn="r"/>
            <a:r>
              <a:rPr lang="en-US" sz="1200" dirty="0"/>
              <a:t>VISIT</a:t>
            </a:r>
          </a:p>
        </p:txBody>
      </p:sp>
      <p:sp>
        <p:nvSpPr>
          <p:cNvPr id="120" name="TextBox 119">
            <a:extLst>
              <a:ext uri="{FF2B5EF4-FFF2-40B4-BE49-F238E27FC236}">
                <a16:creationId xmlns:a16="http://schemas.microsoft.com/office/drawing/2014/main" id="{27321592-D7C9-4B26-A176-8CE63A7AAE58}"/>
              </a:ext>
            </a:extLst>
          </p:cNvPr>
          <p:cNvSpPr txBox="1"/>
          <p:nvPr/>
        </p:nvSpPr>
        <p:spPr>
          <a:xfrm rot="16200000">
            <a:off x="189438" y="6097400"/>
            <a:ext cx="921917" cy="276999"/>
          </a:xfrm>
          <a:prstGeom prst="rect">
            <a:avLst/>
          </a:prstGeom>
          <a:noFill/>
        </p:spPr>
        <p:txBody>
          <a:bodyPr wrap="square" rtlCol="0">
            <a:spAutoFit/>
          </a:bodyPr>
          <a:lstStyle/>
          <a:p>
            <a:pPr algn="r"/>
            <a:r>
              <a:rPr lang="en-US" sz="1200" dirty="0"/>
              <a:t>COVERAGE</a:t>
            </a:r>
          </a:p>
        </p:txBody>
      </p:sp>
      <p:sp>
        <p:nvSpPr>
          <p:cNvPr id="121" name="TextBox 120">
            <a:extLst>
              <a:ext uri="{FF2B5EF4-FFF2-40B4-BE49-F238E27FC236}">
                <a16:creationId xmlns:a16="http://schemas.microsoft.com/office/drawing/2014/main" id="{5B9E67D7-F6BE-4C1E-8748-7297E65B45BD}"/>
              </a:ext>
            </a:extLst>
          </p:cNvPr>
          <p:cNvSpPr txBox="1"/>
          <p:nvPr/>
        </p:nvSpPr>
        <p:spPr>
          <a:xfrm rot="16200000">
            <a:off x="462452" y="6207818"/>
            <a:ext cx="1146391" cy="276999"/>
          </a:xfrm>
          <a:prstGeom prst="rect">
            <a:avLst/>
          </a:prstGeom>
          <a:noFill/>
        </p:spPr>
        <p:txBody>
          <a:bodyPr wrap="square" rtlCol="0">
            <a:spAutoFit/>
          </a:bodyPr>
          <a:lstStyle/>
          <a:p>
            <a:pPr algn="r"/>
            <a:r>
              <a:rPr lang="en-US" sz="1200" dirty="0"/>
              <a:t>DISTRIBUTION</a:t>
            </a:r>
          </a:p>
        </p:txBody>
      </p:sp>
      <p:sp>
        <p:nvSpPr>
          <p:cNvPr id="122" name="Rectangle 121">
            <a:extLst>
              <a:ext uri="{FF2B5EF4-FFF2-40B4-BE49-F238E27FC236}">
                <a16:creationId xmlns:a16="http://schemas.microsoft.com/office/drawing/2014/main" id="{B9AC178C-E2F6-43AF-8505-2D3A906B11A6}"/>
              </a:ext>
            </a:extLst>
          </p:cNvPr>
          <p:cNvSpPr/>
          <p:nvPr/>
        </p:nvSpPr>
        <p:spPr>
          <a:xfrm>
            <a:off x="135780" y="3909215"/>
            <a:ext cx="221941" cy="18731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A35A5E1-8874-435C-ACA6-78A7A126CABB}"/>
              </a:ext>
            </a:extLst>
          </p:cNvPr>
          <p:cNvSpPr/>
          <p:nvPr/>
        </p:nvSpPr>
        <p:spPr>
          <a:xfrm>
            <a:off x="539427" y="2166253"/>
            <a:ext cx="222823" cy="361609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ED8D4C19-1BB4-4F3C-9556-00ACAA881FA2}"/>
              </a:ext>
            </a:extLst>
          </p:cNvPr>
          <p:cNvSpPr/>
          <p:nvPr/>
        </p:nvSpPr>
        <p:spPr>
          <a:xfrm>
            <a:off x="925892" y="4384599"/>
            <a:ext cx="221941" cy="139774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EB5FDB9-B450-4437-B3D9-A07B0AA78D35}"/>
              </a:ext>
            </a:extLst>
          </p:cNvPr>
          <p:cNvSpPr txBox="1"/>
          <p:nvPr/>
        </p:nvSpPr>
        <p:spPr>
          <a:xfrm>
            <a:off x="4796433" y="627670"/>
            <a:ext cx="708848" cy="246221"/>
          </a:xfrm>
          <a:prstGeom prst="rect">
            <a:avLst/>
          </a:prstGeom>
          <a:noFill/>
        </p:spPr>
        <p:txBody>
          <a:bodyPr wrap="none" rtlCol="0">
            <a:spAutoFit/>
          </a:bodyPr>
          <a:lstStyle/>
          <a:p>
            <a:r>
              <a:rPr lang="en-US" sz="1000" dirty="0"/>
              <a:t>Questions</a:t>
            </a:r>
          </a:p>
        </p:txBody>
      </p:sp>
      <p:sp>
        <p:nvSpPr>
          <p:cNvPr id="127" name="TextBox 126">
            <a:extLst>
              <a:ext uri="{FF2B5EF4-FFF2-40B4-BE49-F238E27FC236}">
                <a16:creationId xmlns:a16="http://schemas.microsoft.com/office/drawing/2014/main" id="{D959DDEC-9896-4EAB-8077-3B49341C7409}"/>
              </a:ext>
            </a:extLst>
          </p:cNvPr>
          <p:cNvSpPr txBox="1"/>
          <p:nvPr/>
        </p:nvSpPr>
        <p:spPr>
          <a:xfrm>
            <a:off x="4838111" y="905890"/>
            <a:ext cx="625492" cy="246221"/>
          </a:xfrm>
          <a:prstGeom prst="rect">
            <a:avLst/>
          </a:prstGeom>
          <a:noFill/>
        </p:spPr>
        <p:txBody>
          <a:bodyPr wrap="none" rtlCol="0">
            <a:spAutoFit/>
          </a:bodyPr>
          <a:lstStyle/>
          <a:p>
            <a:r>
              <a:rPr lang="en-US" sz="1000" dirty="0"/>
              <a:t>Answers</a:t>
            </a:r>
          </a:p>
        </p:txBody>
      </p:sp>
      <p:sp>
        <p:nvSpPr>
          <p:cNvPr id="128" name="TextBox 127">
            <a:extLst>
              <a:ext uri="{FF2B5EF4-FFF2-40B4-BE49-F238E27FC236}">
                <a16:creationId xmlns:a16="http://schemas.microsoft.com/office/drawing/2014/main" id="{DFE04573-8AA9-46F8-B861-762E6B82BB98}"/>
              </a:ext>
            </a:extLst>
          </p:cNvPr>
          <p:cNvSpPr txBox="1"/>
          <p:nvPr/>
        </p:nvSpPr>
        <p:spPr>
          <a:xfrm>
            <a:off x="4765976" y="1742341"/>
            <a:ext cx="769763" cy="246221"/>
          </a:xfrm>
          <a:prstGeom prst="rect">
            <a:avLst/>
          </a:prstGeom>
          <a:noFill/>
        </p:spPr>
        <p:txBody>
          <a:bodyPr wrap="none" rtlCol="0">
            <a:spAutoFit/>
          </a:bodyPr>
          <a:lstStyle/>
          <a:p>
            <a:r>
              <a:rPr lang="en-US" sz="1000" dirty="0"/>
              <a:t>Agreement</a:t>
            </a:r>
          </a:p>
        </p:txBody>
      </p:sp>
      <p:sp>
        <p:nvSpPr>
          <p:cNvPr id="129" name="TextBox 128">
            <a:extLst>
              <a:ext uri="{FF2B5EF4-FFF2-40B4-BE49-F238E27FC236}">
                <a16:creationId xmlns:a16="http://schemas.microsoft.com/office/drawing/2014/main" id="{53EC2D57-E2BA-48AD-BAAA-0B2DB592F92D}"/>
              </a:ext>
            </a:extLst>
          </p:cNvPr>
          <p:cNvSpPr txBox="1"/>
          <p:nvPr/>
        </p:nvSpPr>
        <p:spPr>
          <a:xfrm>
            <a:off x="4758763" y="1441168"/>
            <a:ext cx="784189" cy="246221"/>
          </a:xfrm>
          <a:prstGeom prst="rect">
            <a:avLst/>
          </a:prstGeom>
          <a:noFill/>
        </p:spPr>
        <p:txBody>
          <a:bodyPr wrap="none" rtlCol="0">
            <a:spAutoFit/>
          </a:bodyPr>
          <a:lstStyle/>
          <a:p>
            <a:r>
              <a:rPr lang="en-US" sz="1000" dirty="0"/>
              <a:t>Elaboration</a:t>
            </a:r>
          </a:p>
        </p:txBody>
      </p:sp>
      <p:sp>
        <p:nvSpPr>
          <p:cNvPr id="130" name="TextBox 129">
            <a:extLst>
              <a:ext uri="{FF2B5EF4-FFF2-40B4-BE49-F238E27FC236}">
                <a16:creationId xmlns:a16="http://schemas.microsoft.com/office/drawing/2014/main" id="{3D7725DC-0DB1-44C9-B256-50913420D18C}"/>
              </a:ext>
            </a:extLst>
          </p:cNvPr>
          <p:cNvSpPr txBox="1"/>
          <p:nvPr/>
        </p:nvSpPr>
        <p:spPr>
          <a:xfrm>
            <a:off x="4693841" y="2015675"/>
            <a:ext cx="914033" cy="246221"/>
          </a:xfrm>
          <a:prstGeom prst="rect">
            <a:avLst/>
          </a:prstGeom>
          <a:noFill/>
        </p:spPr>
        <p:txBody>
          <a:bodyPr wrap="none" rtlCol="0">
            <a:spAutoFit/>
          </a:bodyPr>
          <a:lstStyle/>
          <a:p>
            <a:r>
              <a:rPr lang="en-US" sz="1000" dirty="0"/>
              <a:t>Disagreement</a:t>
            </a:r>
          </a:p>
        </p:txBody>
      </p:sp>
      <p:sp>
        <p:nvSpPr>
          <p:cNvPr id="145" name="TextBox 144">
            <a:extLst>
              <a:ext uri="{FF2B5EF4-FFF2-40B4-BE49-F238E27FC236}">
                <a16:creationId xmlns:a16="http://schemas.microsoft.com/office/drawing/2014/main" id="{885A9D16-21C1-4185-AE81-3445ABA1A27D}"/>
              </a:ext>
            </a:extLst>
          </p:cNvPr>
          <p:cNvSpPr txBox="1"/>
          <p:nvPr/>
        </p:nvSpPr>
        <p:spPr>
          <a:xfrm>
            <a:off x="4724298" y="2575210"/>
            <a:ext cx="853119" cy="246221"/>
          </a:xfrm>
          <a:prstGeom prst="rect">
            <a:avLst/>
          </a:prstGeom>
          <a:noFill/>
        </p:spPr>
        <p:txBody>
          <a:bodyPr wrap="none" rtlCol="0">
            <a:spAutoFit/>
          </a:bodyPr>
          <a:lstStyle/>
          <a:p>
            <a:r>
              <a:rPr lang="en-US" sz="1000" dirty="0"/>
              <a:t>Appreciation</a:t>
            </a:r>
          </a:p>
        </p:txBody>
      </p:sp>
      <p:sp>
        <p:nvSpPr>
          <p:cNvPr id="156" name="TextBox 155">
            <a:extLst>
              <a:ext uri="{FF2B5EF4-FFF2-40B4-BE49-F238E27FC236}">
                <a16:creationId xmlns:a16="http://schemas.microsoft.com/office/drawing/2014/main" id="{7064A5BB-87D5-4A5B-9A92-7B90573EC844}"/>
              </a:ext>
            </a:extLst>
          </p:cNvPr>
          <p:cNvSpPr txBox="1"/>
          <p:nvPr/>
        </p:nvSpPr>
        <p:spPr>
          <a:xfrm>
            <a:off x="4877385" y="2853433"/>
            <a:ext cx="546945" cy="246221"/>
          </a:xfrm>
          <a:prstGeom prst="rect">
            <a:avLst/>
          </a:prstGeom>
          <a:noFill/>
        </p:spPr>
        <p:txBody>
          <a:bodyPr wrap="none" rtlCol="0">
            <a:spAutoFit/>
          </a:bodyPr>
          <a:lstStyle/>
          <a:p>
            <a:r>
              <a:rPr lang="en-US" sz="1000" dirty="0"/>
              <a:t>Humor</a:t>
            </a:r>
          </a:p>
        </p:txBody>
      </p:sp>
      <p:sp>
        <p:nvSpPr>
          <p:cNvPr id="157" name="TextBox 156">
            <a:extLst>
              <a:ext uri="{FF2B5EF4-FFF2-40B4-BE49-F238E27FC236}">
                <a16:creationId xmlns:a16="http://schemas.microsoft.com/office/drawing/2014/main" id="{FEDC5A68-451B-450B-84B0-17EAC45D4FBA}"/>
              </a:ext>
            </a:extLst>
          </p:cNvPr>
          <p:cNvSpPr txBox="1"/>
          <p:nvPr/>
        </p:nvSpPr>
        <p:spPr>
          <a:xfrm>
            <a:off x="4655369" y="1184110"/>
            <a:ext cx="990977" cy="246221"/>
          </a:xfrm>
          <a:prstGeom prst="rect">
            <a:avLst/>
          </a:prstGeom>
          <a:noFill/>
        </p:spPr>
        <p:txBody>
          <a:bodyPr wrap="none" rtlCol="0">
            <a:spAutoFit/>
          </a:bodyPr>
          <a:lstStyle/>
          <a:p>
            <a:r>
              <a:rPr lang="en-US" sz="1000" dirty="0"/>
              <a:t>Announcement</a:t>
            </a:r>
            <a:endParaRPr lang="en-US" sz="1050" dirty="0"/>
          </a:p>
        </p:txBody>
      </p:sp>
      <p:sp>
        <p:nvSpPr>
          <p:cNvPr id="158" name="TextBox 157">
            <a:extLst>
              <a:ext uri="{FF2B5EF4-FFF2-40B4-BE49-F238E27FC236}">
                <a16:creationId xmlns:a16="http://schemas.microsoft.com/office/drawing/2014/main" id="{7A2E8A4A-6548-4A10-B803-5A039194EC54}"/>
              </a:ext>
            </a:extLst>
          </p:cNvPr>
          <p:cNvSpPr txBox="1"/>
          <p:nvPr/>
        </p:nvSpPr>
        <p:spPr>
          <a:xfrm>
            <a:off x="4584837" y="2296990"/>
            <a:ext cx="1132041" cy="246221"/>
          </a:xfrm>
          <a:prstGeom prst="rect">
            <a:avLst/>
          </a:prstGeom>
          <a:noFill/>
        </p:spPr>
        <p:txBody>
          <a:bodyPr wrap="none" rtlCol="0">
            <a:spAutoFit/>
          </a:bodyPr>
          <a:lstStyle/>
          <a:p>
            <a:r>
              <a:rPr lang="en-US" sz="1000" dirty="0"/>
              <a:t>Negative Reaction</a:t>
            </a:r>
          </a:p>
        </p:txBody>
      </p:sp>
      <p:sp>
        <p:nvSpPr>
          <p:cNvPr id="3" name="Rectangle 2">
            <a:extLst>
              <a:ext uri="{FF2B5EF4-FFF2-40B4-BE49-F238E27FC236}">
                <a16:creationId xmlns:a16="http://schemas.microsoft.com/office/drawing/2014/main" id="{839F588B-78E5-4533-88D1-52A25DE293FC}"/>
              </a:ext>
            </a:extLst>
          </p:cNvPr>
          <p:cNvSpPr/>
          <p:nvPr/>
        </p:nvSpPr>
        <p:spPr>
          <a:xfrm>
            <a:off x="4316130"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74AF34A-9756-47AA-AC09-A787E30162C5}"/>
              </a:ext>
            </a:extLst>
          </p:cNvPr>
          <p:cNvSpPr/>
          <p:nvPr/>
        </p:nvSpPr>
        <p:spPr>
          <a:xfrm>
            <a:off x="406034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67DC7C9-27BF-4D2A-BB21-216A78649C4E}"/>
              </a:ext>
            </a:extLst>
          </p:cNvPr>
          <p:cNvSpPr/>
          <p:nvPr/>
        </p:nvSpPr>
        <p:spPr>
          <a:xfrm>
            <a:off x="3802934"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BE8C881-366B-4C13-9631-74D7D001ADD6}"/>
              </a:ext>
            </a:extLst>
          </p:cNvPr>
          <p:cNvSpPr/>
          <p:nvPr/>
        </p:nvSpPr>
        <p:spPr>
          <a:xfrm>
            <a:off x="354822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BC5F755E-C9F8-4B2E-995C-192CE65E5212}"/>
              </a:ext>
            </a:extLst>
          </p:cNvPr>
          <p:cNvSpPr/>
          <p:nvPr/>
        </p:nvSpPr>
        <p:spPr>
          <a:xfrm>
            <a:off x="3300901"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4F5174DE-4DF8-4A43-8866-6498D3E6D880}"/>
              </a:ext>
            </a:extLst>
          </p:cNvPr>
          <p:cNvSpPr/>
          <p:nvPr/>
        </p:nvSpPr>
        <p:spPr>
          <a:xfrm>
            <a:off x="5688239"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60FC1597-6704-41EC-BCFA-FD8CDAA28A5F}"/>
              </a:ext>
            </a:extLst>
          </p:cNvPr>
          <p:cNvSpPr/>
          <p:nvPr/>
        </p:nvSpPr>
        <p:spPr>
          <a:xfrm>
            <a:off x="5945552"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F372EF13-23B8-450E-950B-9761AE3B2CFD}"/>
              </a:ext>
            </a:extLst>
          </p:cNvPr>
          <p:cNvSpPr/>
          <p:nvPr/>
        </p:nvSpPr>
        <p:spPr>
          <a:xfrm>
            <a:off x="6205771" y="924659"/>
            <a:ext cx="208682" cy="208682"/>
          </a:xfrm>
          <a:prstGeom prst="rect">
            <a:avLst/>
          </a:prstGeom>
          <a:solidFill>
            <a:schemeClr val="accent6">
              <a:alpha val="50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F35F0603-D766-4B67-9AB6-BB1EF3C5126B}"/>
              </a:ext>
            </a:extLst>
          </p:cNvPr>
          <p:cNvSpPr/>
          <p:nvPr/>
        </p:nvSpPr>
        <p:spPr>
          <a:xfrm>
            <a:off x="6466289"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0AE6F9E1-51E0-40CF-979B-8863C8D3224F}"/>
              </a:ext>
            </a:extLst>
          </p:cNvPr>
          <p:cNvSpPr/>
          <p:nvPr/>
        </p:nvSpPr>
        <p:spPr>
          <a:xfrm>
            <a:off x="6721911"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79C33E41-5983-4D0B-8ACB-A51F5A55C315}"/>
              </a:ext>
            </a:extLst>
          </p:cNvPr>
          <p:cNvSpPr/>
          <p:nvPr/>
        </p:nvSpPr>
        <p:spPr>
          <a:xfrm>
            <a:off x="698325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63FEB89-5028-4EC5-A48A-81501536FAE9}"/>
              </a:ext>
            </a:extLst>
          </p:cNvPr>
          <p:cNvSpPr/>
          <p:nvPr/>
        </p:nvSpPr>
        <p:spPr>
          <a:xfrm>
            <a:off x="724241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F1F1D023-4D7C-4FC0-A153-61F510306366}"/>
              </a:ext>
            </a:extLst>
          </p:cNvPr>
          <p:cNvSpPr/>
          <p:nvPr/>
        </p:nvSpPr>
        <p:spPr>
          <a:xfrm>
            <a:off x="750157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A10A9FF-A26D-4B5C-B1CD-48112A30F25E}"/>
              </a:ext>
            </a:extLst>
          </p:cNvPr>
          <p:cNvSpPr/>
          <p:nvPr/>
        </p:nvSpPr>
        <p:spPr>
          <a:xfrm>
            <a:off x="568233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4" name="Rectangle 213">
            <a:extLst>
              <a:ext uri="{FF2B5EF4-FFF2-40B4-BE49-F238E27FC236}">
                <a16:creationId xmlns:a16="http://schemas.microsoft.com/office/drawing/2014/main" id="{ABF016A2-04BD-4963-BD3B-799E035A4320}"/>
              </a:ext>
            </a:extLst>
          </p:cNvPr>
          <p:cNvSpPr/>
          <p:nvPr/>
        </p:nvSpPr>
        <p:spPr>
          <a:xfrm>
            <a:off x="5945552"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F5D3A427-1857-41B7-9788-6307DEBCCDF4}"/>
              </a:ext>
            </a:extLst>
          </p:cNvPr>
          <p:cNvSpPr/>
          <p:nvPr/>
        </p:nvSpPr>
        <p:spPr>
          <a:xfrm>
            <a:off x="5679238"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0E29E521-0C1C-4420-8E70-03FBAFC500C0}"/>
              </a:ext>
            </a:extLst>
          </p:cNvPr>
          <p:cNvSpPr/>
          <p:nvPr/>
        </p:nvSpPr>
        <p:spPr>
          <a:xfrm>
            <a:off x="5929054"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D5BED9B-5A68-42E2-A070-B4B79EBA8C00}"/>
              </a:ext>
            </a:extLst>
          </p:cNvPr>
          <p:cNvSpPr/>
          <p:nvPr/>
        </p:nvSpPr>
        <p:spPr>
          <a:xfrm>
            <a:off x="6194703"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BF25A1F-A08D-40E3-A944-0BFEA2CFB7B1}"/>
              </a:ext>
            </a:extLst>
          </p:cNvPr>
          <p:cNvSpPr txBox="1"/>
          <p:nvPr/>
        </p:nvSpPr>
        <p:spPr>
          <a:xfrm rot="-3960000">
            <a:off x="9783704" y="1381168"/>
            <a:ext cx="769763" cy="246221"/>
          </a:xfrm>
          <a:prstGeom prst="rect">
            <a:avLst/>
          </a:prstGeom>
          <a:noFill/>
        </p:spPr>
        <p:txBody>
          <a:bodyPr wrap="none" rtlCol="0">
            <a:spAutoFit/>
          </a:bodyPr>
          <a:lstStyle/>
          <a:p>
            <a:r>
              <a:rPr lang="en-US" sz="1000" dirty="0"/>
              <a:t>Agreement</a:t>
            </a:r>
          </a:p>
        </p:txBody>
      </p:sp>
      <p:sp>
        <p:nvSpPr>
          <p:cNvPr id="225" name="Rectangle 224">
            <a:extLst>
              <a:ext uri="{FF2B5EF4-FFF2-40B4-BE49-F238E27FC236}">
                <a16:creationId xmlns:a16="http://schemas.microsoft.com/office/drawing/2014/main" id="{23C5CF32-BC83-4C92-81EE-20D8E0D3D0C5}"/>
              </a:ext>
            </a:extLst>
          </p:cNvPr>
          <p:cNvSpPr/>
          <p:nvPr/>
        </p:nvSpPr>
        <p:spPr>
          <a:xfrm>
            <a:off x="3015727"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B423E6ED-DFBD-48F7-A487-81A0FFDB09C8}"/>
              </a:ext>
            </a:extLst>
          </p:cNvPr>
          <p:cNvSpPr/>
          <p:nvPr/>
        </p:nvSpPr>
        <p:spPr>
          <a:xfrm>
            <a:off x="3276780"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FB2BD5F5-D8D0-4AB2-AF3C-8BCEDD2AE8CF}"/>
              </a:ext>
            </a:extLst>
          </p:cNvPr>
          <p:cNvSpPr/>
          <p:nvPr/>
        </p:nvSpPr>
        <p:spPr>
          <a:xfrm>
            <a:off x="3537833"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85D373C4-B087-40D7-9C08-41A240778828}"/>
              </a:ext>
            </a:extLst>
          </p:cNvPr>
          <p:cNvSpPr/>
          <p:nvPr/>
        </p:nvSpPr>
        <p:spPr>
          <a:xfrm>
            <a:off x="3798886"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6E61AC2D-8391-498D-877C-4F32E3BC95F9}"/>
              </a:ext>
            </a:extLst>
          </p:cNvPr>
          <p:cNvSpPr/>
          <p:nvPr/>
        </p:nvSpPr>
        <p:spPr>
          <a:xfrm>
            <a:off x="4059939"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55EC0618-5D26-4E25-B1B0-A4C30B00856A}"/>
              </a:ext>
            </a:extLst>
          </p:cNvPr>
          <p:cNvSpPr/>
          <p:nvPr/>
        </p:nvSpPr>
        <p:spPr>
          <a:xfrm>
            <a:off x="4320991"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FF2A649E-6346-477B-973F-1E32C4B2D471}"/>
              </a:ext>
            </a:extLst>
          </p:cNvPr>
          <p:cNvSpPr/>
          <p:nvPr/>
        </p:nvSpPr>
        <p:spPr>
          <a:xfrm>
            <a:off x="5679249" y="259397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46F38772-27AC-4C2C-8A92-470ADD01FC5F}"/>
              </a:ext>
            </a:extLst>
          </p:cNvPr>
          <p:cNvSpPr/>
          <p:nvPr/>
        </p:nvSpPr>
        <p:spPr>
          <a:xfrm>
            <a:off x="5680383" y="2872202"/>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2A185DC7-9A86-4A4D-8185-6B65DB909266}"/>
              </a:ext>
            </a:extLst>
          </p:cNvPr>
          <p:cNvSpPr/>
          <p:nvPr/>
        </p:nvSpPr>
        <p:spPr>
          <a:xfrm>
            <a:off x="4319827"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D1FE5599-5FDF-4488-8183-932D2C011F1F}"/>
              </a:ext>
            </a:extLst>
          </p:cNvPr>
          <p:cNvSpPr/>
          <p:nvPr/>
        </p:nvSpPr>
        <p:spPr>
          <a:xfrm>
            <a:off x="4060345"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40157A8-5C81-410A-AA01-E89F9401CAF6}"/>
              </a:ext>
            </a:extLst>
          </p:cNvPr>
          <p:cNvSpPr/>
          <p:nvPr/>
        </p:nvSpPr>
        <p:spPr>
          <a:xfrm>
            <a:off x="3023685"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9EFE6430-5B64-4157-A8A4-5DF4493C45BC}"/>
              </a:ext>
            </a:extLst>
          </p:cNvPr>
          <p:cNvSpPr/>
          <p:nvPr/>
        </p:nvSpPr>
        <p:spPr>
          <a:xfrm>
            <a:off x="3286679"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03312C6-AD44-4EAA-B754-32065AEE684A}"/>
              </a:ext>
            </a:extLst>
          </p:cNvPr>
          <p:cNvSpPr/>
          <p:nvPr/>
        </p:nvSpPr>
        <p:spPr>
          <a:xfrm>
            <a:off x="3549673"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3DA3DD2D-6EFB-4DD9-80DD-835935151676}"/>
              </a:ext>
            </a:extLst>
          </p:cNvPr>
          <p:cNvSpPr/>
          <p:nvPr/>
        </p:nvSpPr>
        <p:spPr>
          <a:xfrm>
            <a:off x="3812667"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8268BC1-9968-486A-BD5C-12225BBF6CFC}"/>
              </a:ext>
            </a:extLst>
          </p:cNvPr>
          <p:cNvSpPr/>
          <p:nvPr/>
        </p:nvSpPr>
        <p:spPr>
          <a:xfrm>
            <a:off x="4063028" y="203264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CED21F5B-4794-40A9-92FF-C2ED39A84595}"/>
              </a:ext>
            </a:extLst>
          </p:cNvPr>
          <p:cNvSpPr/>
          <p:nvPr/>
        </p:nvSpPr>
        <p:spPr>
          <a:xfrm>
            <a:off x="4319827" y="202877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79FD9EF9-189A-47F3-80D9-BEDFC6AC1FEC}"/>
              </a:ext>
            </a:extLst>
          </p:cNvPr>
          <p:cNvSpPr/>
          <p:nvPr/>
        </p:nvSpPr>
        <p:spPr>
          <a:xfrm>
            <a:off x="4326699" y="1761110"/>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540B1288-98D5-4A87-8689-65D0DC664D16}"/>
              </a:ext>
            </a:extLst>
          </p:cNvPr>
          <p:cNvSpPr/>
          <p:nvPr/>
        </p:nvSpPr>
        <p:spPr>
          <a:xfrm>
            <a:off x="4059939" y="1760182"/>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EB7C30C7-738A-4862-8D88-3DA33FFA0628}"/>
              </a:ext>
            </a:extLst>
          </p:cNvPr>
          <p:cNvSpPr/>
          <p:nvPr/>
        </p:nvSpPr>
        <p:spPr>
          <a:xfrm>
            <a:off x="5679753" y="23157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3" name="Flowchart: Alternate Process 192">
            <a:extLst>
              <a:ext uri="{FF2B5EF4-FFF2-40B4-BE49-F238E27FC236}">
                <a16:creationId xmlns:a16="http://schemas.microsoft.com/office/drawing/2014/main" id="{900A1A57-F9C1-4384-9450-ECDC6FC63B13}"/>
              </a:ext>
            </a:extLst>
          </p:cNvPr>
          <p:cNvSpPr/>
          <p:nvPr/>
        </p:nvSpPr>
        <p:spPr>
          <a:xfrm>
            <a:off x="979961" y="1855352"/>
            <a:ext cx="10750859" cy="94103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95" name="Group 194">
            <a:extLst>
              <a:ext uri="{FF2B5EF4-FFF2-40B4-BE49-F238E27FC236}">
                <a16:creationId xmlns:a16="http://schemas.microsoft.com/office/drawing/2014/main" id="{16D631DD-61EA-4EDD-B349-1EC4DF9F2019}"/>
              </a:ext>
            </a:extLst>
          </p:cNvPr>
          <p:cNvGrpSpPr/>
          <p:nvPr/>
        </p:nvGrpSpPr>
        <p:grpSpPr>
          <a:xfrm>
            <a:off x="1127226" y="2009694"/>
            <a:ext cx="10694454" cy="714442"/>
            <a:chOff x="1037547" y="2435877"/>
            <a:chExt cx="10694454" cy="714442"/>
          </a:xfrm>
        </p:grpSpPr>
        <p:sp>
          <p:nvSpPr>
            <p:cNvPr id="196" name="Rectangle 195">
              <a:extLst>
                <a:ext uri="{FF2B5EF4-FFF2-40B4-BE49-F238E27FC236}">
                  <a16:creationId xmlns:a16="http://schemas.microsoft.com/office/drawing/2014/main" id="{9A1C7D0C-80D5-4714-96DE-C33B7B7DD74F}"/>
                </a:ext>
              </a:extLst>
            </p:cNvPr>
            <p:cNvSpPr/>
            <p:nvPr/>
          </p:nvSpPr>
          <p:spPr>
            <a:xfrm>
              <a:off x="2439712" y="2441589"/>
              <a:ext cx="9292289" cy="461665"/>
            </a:xfrm>
            <a:prstGeom prst="rect">
              <a:avLst/>
            </a:prstGeom>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Any type of color realms of blue green and sand. San Diego is the city where you can swim in the blue water. Then hike amongst the green forests and enjoy the beauty of the desert sands.</a:t>
              </a:r>
            </a:p>
          </p:txBody>
        </p:sp>
        <p:pic>
          <p:nvPicPr>
            <p:cNvPr id="203" name="Picture 202">
              <a:extLst>
                <a:ext uri="{FF2B5EF4-FFF2-40B4-BE49-F238E27FC236}">
                  <a16:creationId xmlns:a16="http://schemas.microsoft.com/office/drawing/2014/main" id="{941268AB-6A82-4844-980B-7FCF1D0F6C3F}"/>
                </a:ext>
              </a:extLst>
            </p:cNvPr>
            <p:cNvPicPr>
              <a:picLocks noChangeAspect="1"/>
            </p:cNvPicPr>
            <p:nvPr/>
          </p:nvPicPr>
          <p:blipFill>
            <a:blip r:embed="rId4"/>
            <a:stretch>
              <a:fillRect/>
            </a:stretch>
          </p:blipFill>
          <p:spPr>
            <a:xfrm>
              <a:off x="6428313" y="2704734"/>
              <a:ext cx="122216" cy="128902"/>
            </a:xfrm>
            <a:prstGeom prst="rect">
              <a:avLst/>
            </a:prstGeom>
          </p:spPr>
        </p:pic>
        <p:pic>
          <p:nvPicPr>
            <p:cNvPr id="204" name="Picture 203">
              <a:extLst>
                <a:ext uri="{FF2B5EF4-FFF2-40B4-BE49-F238E27FC236}">
                  <a16:creationId xmlns:a16="http://schemas.microsoft.com/office/drawing/2014/main" id="{E767AFA7-40BB-4C17-B4F4-4FBF3274DAD9}"/>
                </a:ext>
              </a:extLst>
            </p:cNvPr>
            <p:cNvPicPr>
              <a:picLocks noChangeAspect="1"/>
            </p:cNvPicPr>
            <p:nvPr/>
          </p:nvPicPr>
          <p:blipFill>
            <a:blip r:embed="rId5"/>
            <a:stretch>
              <a:fillRect/>
            </a:stretch>
          </p:blipFill>
          <p:spPr>
            <a:xfrm>
              <a:off x="2568456" y="2892352"/>
              <a:ext cx="201893" cy="228632"/>
            </a:xfrm>
            <a:prstGeom prst="rect">
              <a:avLst/>
            </a:prstGeom>
          </p:spPr>
        </p:pic>
        <p:sp>
          <p:nvSpPr>
            <p:cNvPr id="205" name="Rectangle 204">
              <a:extLst>
                <a:ext uri="{FF2B5EF4-FFF2-40B4-BE49-F238E27FC236}">
                  <a16:creationId xmlns:a16="http://schemas.microsoft.com/office/drawing/2014/main" id="{44748849-F1FB-4C0A-8836-AB663834DB86}"/>
                </a:ext>
              </a:extLst>
            </p:cNvPr>
            <p:cNvSpPr/>
            <p:nvPr/>
          </p:nvSpPr>
          <p:spPr>
            <a:xfrm>
              <a:off x="2759341" y="2873320"/>
              <a:ext cx="4363925" cy="276999"/>
            </a:xfrm>
            <a:prstGeom prst="rect">
              <a:avLst/>
            </a:prstGeom>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What color(s) would you want a tower at El </a:t>
              </a:r>
              <a:r>
                <a:rPr lang="en-US" sz="1200" dirty="0" err="1">
                  <a:latin typeface="Roboto" panose="02000000000000000000" pitchFamily="2" charset="0"/>
                  <a:ea typeface="Roboto" panose="02000000000000000000" pitchFamily="2" charset="0"/>
                  <a:cs typeface="Roboto" panose="02000000000000000000" pitchFamily="2" charset="0"/>
                </a:rPr>
                <a:t>Nudillo</a:t>
              </a:r>
              <a:r>
                <a:rPr lang="en-US" sz="1200" dirty="0">
                  <a:latin typeface="Roboto" panose="02000000000000000000" pitchFamily="2" charset="0"/>
                  <a:ea typeface="Roboto" panose="02000000000000000000" pitchFamily="2" charset="0"/>
                  <a:cs typeface="Roboto" panose="02000000000000000000" pitchFamily="2" charset="0"/>
                </a:rPr>
                <a:t> to be?</a:t>
              </a:r>
            </a:p>
          </p:txBody>
        </p:sp>
        <p:sp>
          <p:nvSpPr>
            <p:cNvPr id="206" name="Rectangle 205">
              <a:extLst>
                <a:ext uri="{FF2B5EF4-FFF2-40B4-BE49-F238E27FC236}">
                  <a16:creationId xmlns:a16="http://schemas.microsoft.com/office/drawing/2014/main" id="{463BC658-B380-44E2-9D04-71C6F8C23545}"/>
                </a:ext>
              </a:extLst>
            </p:cNvPr>
            <p:cNvSpPr/>
            <p:nvPr/>
          </p:nvSpPr>
          <p:spPr>
            <a:xfrm>
              <a:off x="1562442" y="2435877"/>
              <a:ext cx="967723" cy="276999"/>
            </a:xfrm>
            <a:prstGeom prst="rect">
              <a:avLst/>
            </a:prstGeom>
          </p:spPr>
          <p:txBody>
            <a:bodyPr wrap="square">
              <a:spAutoFit/>
            </a:bodyPr>
            <a:lstStyle/>
            <a:p>
              <a:pPr algn="ctr"/>
              <a:r>
                <a:rPr lang="en-US" sz="1200" dirty="0">
                  <a:latin typeface="Roboto" panose="02000000000000000000" pitchFamily="2" charset="0"/>
                </a:rPr>
                <a:t>Answer</a:t>
              </a:r>
              <a:endParaRPr lang="en-US" sz="1200" dirty="0"/>
            </a:p>
          </p:txBody>
        </p:sp>
        <p:sp>
          <p:nvSpPr>
            <p:cNvPr id="207" name="Rectangle 206">
              <a:extLst>
                <a:ext uri="{FF2B5EF4-FFF2-40B4-BE49-F238E27FC236}">
                  <a16:creationId xmlns:a16="http://schemas.microsoft.com/office/drawing/2014/main" id="{D7816622-E9EF-43BC-88BE-A952EA77879D}"/>
                </a:ext>
              </a:extLst>
            </p:cNvPr>
            <p:cNvSpPr/>
            <p:nvPr/>
          </p:nvSpPr>
          <p:spPr>
            <a:xfrm>
              <a:off x="1037547" y="2520161"/>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8" name="Star: 5 Points 207">
              <a:extLst>
                <a:ext uri="{FF2B5EF4-FFF2-40B4-BE49-F238E27FC236}">
                  <a16:creationId xmlns:a16="http://schemas.microsoft.com/office/drawing/2014/main" id="{54A3C7AA-D723-4DDD-BD7E-232404C0CEF3}"/>
                </a:ext>
              </a:extLst>
            </p:cNvPr>
            <p:cNvSpPr/>
            <p:nvPr/>
          </p:nvSpPr>
          <p:spPr>
            <a:xfrm>
              <a:off x="1246829" y="2517699"/>
              <a:ext cx="122709" cy="122709"/>
            </a:xfrm>
            <a:prstGeom prst="star5">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D0083B83-FAFC-4934-AEF8-201FA9CA9CD3}"/>
                </a:ext>
              </a:extLst>
            </p:cNvPr>
            <p:cNvSpPr/>
            <p:nvPr/>
          </p:nvSpPr>
          <p:spPr>
            <a:xfrm>
              <a:off x="1439733" y="2515777"/>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0" name="Picture 209">
            <a:extLst>
              <a:ext uri="{FF2B5EF4-FFF2-40B4-BE49-F238E27FC236}">
                <a16:creationId xmlns:a16="http://schemas.microsoft.com/office/drawing/2014/main" id="{2438D546-030A-41DA-AB8B-C4096B7EEE37}"/>
              </a:ext>
            </a:extLst>
          </p:cNvPr>
          <p:cNvPicPr>
            <a:picLocks noChangeAspect="1"/>
          </p:cNvPicPr>
          <p:nvPr/>
        </p:nvPicPr>
        <p:blipFill>
          <a:blip r:embed="rId6"/>
          <a:stretch>
            <a:fillRect/>
          </a:stretch>
        </p:blipFill>
        <p:spPr>
          <a:xfrm>
            <a:off x="9152745" y="6373806"/>
            <a:ext cx="376270" cy="394554"/>
          </a:xfrm>
          <a:prstGeom prst="rect">
            <a:avLst/>
          </a:prstGeom>
        </p:spPr>
      </p:pic>
      <p:pic>
        <p:nvPicPr>
          <p:cNvPr id="211" name="Picture 210">
            <a:extLst>
              <a:ext uri="{FF2B5EF4-FFF2-40B4-BE49-F238E27FC236}">
                <a16:creationId xmlns:a16="http://schemas.microsoft.com/office/drawing/2014/main" id="{D7C34991-12BE-4C0B-A177-337F7CD39E83}"/>
              </a:ext>
            </a:extLst>
          </p:cNvPr>
          <p:cNvPicPr>
            <a:picLocks noChangeAspect="1"/>
          </p:cNvPicPr>
          <p:nvPr/>
        </p:nvPicPr>
        <p:blipFill>
          <a:blip r:embed="rId7"/>
          <a:stretch>
            <a:fillRect/>
          </a:stretch>
        </p:blipFill>
        <p:spPr>
          <a:xfrm>
            <a:off x="8740690" y="6456856"/>
            <a:ext cx="375470" cy="302208"/>
          </a:xfrm>
          <a:prstGeom prst="rect">
            <a:avLst/>
          </a:prstGeom>
        </p:spPr>
      </p:pic>
      <p:sp>
        <p:nvSpPr>
          <p:cNvPr id="236" name="TextBox 235">
            <a:extLst>
              <a:ext uri="{FF2B5EF4-FFF2-40B4-BE49-F238E27FC236}">
                <a16:creationId xmlns:a16="http://schemas.microsoft.com/office/drawing/2014/main" id="{486426C4-0587-4E5D-A464-E126EA25158F}"/>
              </a:ext>
            </a:extLst>
          </p:cNvPr>
          <p:cNvSpPr txBox="1"/>
          <p:nvPr/>
        </p:nvSpPr>
        <p:spPr>
          <a:xfrm>
            <a:off x="1837656" y="3836046"/>
            <a:ext cx="833883" cy="369332"/>
          </a:xfrm>
          <a:prstGeom prst="rect">
            <a:avLst/>
          </a:prstGeom>
          <a:noFill/>
        </p:spPr>
        <p:txBody>
          <a:bodyPr wrap="none" rtlCol="0">
            <a:spAutoFit/>
          </a:bodyPr>
          <a:lstStyle/>
          <a:p>
            <a:r>
              <a:rPr lang="en-US" dirty="0">
                <a:solidFill>
                  <a:schemeClr val="accent2"/>
                </a:solidFill>
              </a:rPr>
              <a:t>Impact</a:t>
            </a:r>
          </a:p>
        </p:txBody>
      </p:sp>
      <p:sp>
        <p:nvSpPr>
          <p:cNvPr id="250" name="TextBox 249">
            <a:extLst>
              <a:ext uri="{FF2B5EF4-FFF2-40B4-BE49-F238E27FC236}">
                <a16:creationId xmlns:a16="http://schemas.microsoft.com/office/drawing/2014/main" id="{4F791CE9-506A-4DD5-A7D4-72F7DE1E5BDB}"/>
              </a:ext>
            </a:extLst>
          </p:cNvPr>
          <p:cNvSpPr txBox="1"/>
          <p:nvPr/>
        </p:nvSpPr>
        <p:spPr>
          <a:xfrm>
            <a:off x="2660687" y="3409076"/>
            <a:ext cx="990977" cy="369332"/>
          </a:xfrm>
          <a:prstGeom prst="rect">
            <a:avLst/>
          </a:prstGeom>
          <a:noFill/>
        </p:spPr>
        <p:txBody>
          <a:bodyPr wrap="none" rtlCol="0">
            <a:spAutoFit/>
          </a:bodyPr>
          <a:lstStyle/>
          <a:p>
            <a:r>
              <a:rPr lang="en-US" b="1" dirty="0">
                <a:solidFill>
                  <a:schemeClr val="accent2"/>
                </a:solidFill>
              </a:rPr>
              <a:t>Mobility</a:t>
            </a:r>
          </a:p>
        </p:txBody>
      </p:sp>
      <p:sp>
        <p:nvSpPr>
          <p:cNvPr id="251" name="TextBox 250">
            <a:extLst>
              <a:ext uri="{FF2B5EF4-FFF2-40B4-BE49-F238E27FC236}">
                <a16:creationId xmlns:a16="http://schemas.microsoft.com/office/drawing/2014/main" id="{F195B9DE-3B14-482B-A89E-1EFFF675D80E}"/>
              </a:ext>
            </a:extLst>
          </p:cNvPr>
          <p:cNvSpPr txBox="1"/>
          <p:nvPr/>
        </p:nvSpPr>
        <p:spPr>
          <a:xfrm>
            <a:off x="1853094" y="4657973"/>
            <a:ext cx="824969" cy="369332"/>
          </a:xfrm>
          <a:prstGeom prst="rect">
            <a:avLst/>
          </a:prstGeom>
          <a:noFill/>
        </p:spPr>
        <p:txBody>
          <a:bodyPr wrap="none" rtlCol="0">
            <a:spAutoFit/>
          </a:bodyPr>
          <a:lstStyle/>
          <a:p>
            <a:r>
              <a:rPr lang="en-US" b="1" dirty="0">
                <a:solidFill>
                  <a:schemeClr val="accent2"/>
                </a:solidFill>
              </a:rPr>
              <a:t>Village</a:t>
            </a:r>
          </a:p>
        </p:txBody>
      </p:sp>
      <p:sp>
        <p:nvSpPr>
          <p:cNvPr id="252" name="TextBox 251">
            <a:extLst>
              <a:ext uri="{FF2B5EF4-FFF2-40B4-BE49-F238E27FC236}">
                <a16:creationId xmlns:a16="http://schemas.microsoft.com/office/drawing/2014/main" id="{ED42FD30-7B92-4AE9-A6E7-83DC0C27FAAA}"/>
              </a:ext>
            </a:extLst>
          </p:cNvPr>
          <p:cNvSpPr txBox="1"/>
          <p:nvPr/>
        </p:nvSpPr>
        <p:spPr>
          <a:xfrm>
            <a:off x="2660687" y="3805949"/>
            <a:ext cx="1593257" cy="369332"/>
          </a:xfrm>
          <a:prstGeom prst="rect">
            <a:avLst/>
          </a:prstGeom>
          <a:noFill/>
        </p:spPr>
        <p:txBody>
          <a:bodyPr wrap="none" rtlCol="0">
            <a:spAutoFit/>
          </a:bodyPr>
          <a:lstStyle/>
          <a:p>
            <a:r>
              <a:rPr lang="en-US" b="1" dirty="0">
                <a:solidFill>
                  <a:schemeClr val="accent2"/>
                </a:solidFill>
              </a:rPr>
              <a:t>Transportation</a:t>
            </a:r>
          </a:p>
        </p:txBody>
      </p:sp>
      <p:sp>
        <p:nvSpPr>
          <p:cNvPr id="253" name="TextBox 252">
            <a:extLst>
              <a:ext uri="{FF2B5EF4-FFF2-40B4-BE49-F238E27FC236}">
                <a16:creationId xmlns:a16="http://schemas.microsoft.com/office/drawing/2014/main" id="{43477041-4A2C-4231-AD90-0EFDCA37AB09}"/>
              </a:ext>
            </a:extLst>
          </p:cNvPr>
          <p:cNvSpPr txBox="1"/>
          <p:nvPr/>
        </p:nvSpPr>
        <p:spPr>
          <a:xfrm>
            <a:off x="1958444" y="4231961"/>
            <a:ext cx="614271" cy="369332"/>
          </a:xfrm>
          <a:prstGeom prst="rect">
            <a:avLst/>
          </a:prstGeom>
          <a:noFill/>
        </p:spPr>
        <p:txBody>
          <a:bodyPr wrap="none" rtlCol="0">
            <a:spAutoFit/>
          </a:bodyPr>
          <a:lstStyle/>
          <a:p>
            <a:r>
              <a:rPr lang="en-US" dirty="0">
                <a:solidFill>
                  <a:schemeClr val="accent2"/>
                </a:solidFill>
              </a:rPr>
              <a:t>Built</a:t>
            </a:r>
          </a:p>
        </p:txBody>
      </p:sp>
      <p:sp>
        <p:nvSpPr>
          <p:cNvPr id="254" name="TextBox 253">
            <a:extLst>
              <a:ext uri="{FF2B5EF4-FFF2-40B4-BE49-F238E27FC236}">
                <a16:creationId xmlns:a16="http://schemas.microsoft.com/office/drawing/2014/main" id="{15E89BD2-3889-4C59-AA74-3483B8574E27}"/>
              </a:ext>
            </a:extLst>
          </p:cNvPr>
          <p:cNvSpPr txBox="1"/>
          <p:nvPr/>
        </p:nvSpPr>
        <p:spPr>
          <a:xfrm>
            <a:off x="3673336" y="4231961"/>
            <a:ext cx="649024" cy="369332"/>
          </a:xfrm>
          <a:prstGeom prst="rect">
            <a:avLst/>
          </a:prstGeom>
          <a:noFill/>
        </p:spPr>
        <p:txBody>
          <a:bodyPr wrap="none" rtlCol="0">
            <a:spAutoFit/>
          </a:bodyPr>
          <a:lstStyle/>
          <a:p>
            <a:r>
              <a:rPr lang="en-US" b="1" dirty="0">
                <a:solidFill>
                  <a:schemeClr val="accent2"/>
                </a:solidFill>
              </a:rPr>
              <a:t>Light</a:t>
            </a:r>
          </a:p>
        </p:txBody>
      </p:sp>
      <p:sp>
        <p:nvSpPr>
          <p:cNvPr id="255" name="TextBox 254">
            <a:extLst>
              <a:ext uri="{FF2B5EF4-FFF2-40B4-BE49-F238E27FC236}">
                <a16:creationId xmlns:a16="http://schemas.microsoft.com/office/drawing/2014/main" id="{63A5CCF0-85DD-4CCF-8A22-24CAF47705DF}"/>
              </a:ext>
            </a:extLst>
          </p:cNvPr>
          <p:cNvSpPr txBox="1"/>
          <p:nvPr/>
        </p:nvSpPr>
        <p:spPr>
          <a:xfrm>
            <a:off x="4302627" y="4231961"/>
            <a:ext cx="782587" cy="369332"/>
          </a:xfrm>
          <a:prstGeom prst="rect">
            <a:avLst/>
          </a:prstGeom>
          <a:noFill/>
        </p:spPr>
        <p:txBody>
          <a:bodyPr wrap="none" rtlCol="0">
            <a:spAutoFit/>
          </a:bodyPr>
          <a:lstStyle/>
          <a:p>
            <a:r>
              <a:rPr lang="en-US" b="1" dirty="0">
                <a:solidFill>
                  <a:schemeClr val="accent2"/>
                </a:solidFill>
              </a:rPr>
              <a:t>Chime</a:t>
            </a:r>
          </a:p>
        </p:txBody>
      </p:sp>
      <p:sp>
        <p:nvSpPr>
          <p:cNvPr id="256" name="TextBox 255">
            <a:extLst>
              <a:ext uri="{FF2B5EF4-FFF2-40B4-BE49-F238E27FC236}">
                <a16:creationId xmlns:a16="http://schemas.microsoft.com/office/drawing/2014/main" id="{A64765E0-9872-4334-BEC1-6E4B7F0C1612}"/>
              </a:ext>
            </a:extLst>
          </p:cNvPr>
          <p:cNvSpPr txBox="1"/>
          <p:nvPr/>
        </p:nvSpPr>
        <p:spPr>
          <a:xfrm>
            <a:off x="4276058" y="3805949"/>
            <a:ext cx="769763" cy="369332"/>
          </a:xfrm>
          <a:prstGeom prst="rect">
            <a:avLst/>
          </a:prstGeom>
          <a:noFill/>
        </p:spPr>
        <p:txBody>
          <a:bodyPr wrap="none" rtlCol="0">
            <a:spAutoFit/>
          </a:bodyPr>
          <a:lstStyle/>
          <a:p>
            <a:r>
              <a:rPr lang="en-US" b="1" dirty="0">
                <a:solidFill>
                  <a:schemeClr val="accent2"/>
                </a:solidFill>
              </a:rPr>
              <a:t>Dense</a:t>
            </a:r>
          </a:p>
        </p:txBody>
      </p:sp>
      <p:sp>
        <p:nvSpPr>
          <p:cNvPr id="257" name="TextBox 256">
            <a:extLst>
              <a:ext uri="{FF2B5EF4-FFF2-40B4-BE49-F238E27FC236}">
                <a16:creationId xmlns:a16="http://schemas.microsoft.com/office/drawing/2014/main" id="{AE3AFEC6-8A77-4D18-B734-6F78884CB3AB}"/>
              </a:ext>
            </a:extLst>
          </p:cNvPr>
          <p:cNvSpPr txBox="1"/>
          <p:nvPr/>
        </p:nvSpPr>
        <p:spPr>
          <a:xfrm>
            <a:off x="3673336" y="3425183"/>
            <a:ext cx="580608" cy="369332"/>
          </a:xfrm>
          <a:prstGeom prst="rect">
            <a:avLst/>
          </a:prstGeom>
          <a:noFill/>
        </p:spPr>
        <p:txBody>
          <a:bodyPr wrap="none" rtlCol="0">
            <a:spAutoFit/>
          </a:bodyPr>
          <a:lstStyle/>
          <a:p>
            <a:r>
              <a:rPr lang="en-US" b="1" dirty="0">
                <a:solidFill>
                  <a:schemeClr val="accent2"/>
                </a:solidFill>
              </a:rPr>
              <a:t>Fine</a:t>
            </a:r>
          </a:p>
        </p:txBody>
      </p:sp>
      <p:sp>
        <p:nvSpPr>
          <p:cNvPr id="258" name="TextBox 257">
            <a:extLst>
              <a:ext uri="{FF2B5EF4-FFF2-40B4-BE49-F238E27FC236}">
                <a16:creationId xmlns:a16="http://schemas.microsoft.com/office/drawing/2014/main" id="{089136CA-FE78-4B3C-A343-328C6236FA5F}"/>
              </a:ext>
            </a:extLst>
          </p:cNvPr>
          <p:cNvSpPr txBox="1"/>
          <p:nvPr/>
        </p:nvSpPr>
        <p:spPr>
          <a:xfrm>
            <a:off x="2676700" y="4231961"/>
            <a:ext cx="1073371" cy="369332"/>
          </a:xfrm>
          <a:prstGeom prst="rect">
            <a:avLst/>
          </a:prstGeom>
          <a:noFill/>
        </p:spPr>
        <p:txBody>
          <a:bodyPr wrap="none" rtlCol="0">
            <a:spAutoFit/>
          </a:bodyPr>
          <a:lstStyle/>
          <a:p>
            <a:r>
              <a:rPr lang="en-US" b="1" dirty="0">
                <a:solidFill>
                  <a:schemeClr val="accent2"/>
                </a:solidFill>
              </a:rPr>
              <a:t>Structure</a:t>
            </a:r>
          </a:p>
        </p:txBody>
      </p:sp>
      <p:sp>
        <p:nvSpPr>
          <p:cNvPr id="259" name="TextBox 258">
            <a:extLst>
              <a:ext uri="{FF2B5EF4-FFF2-40B4-BE49-F238E27FC236}">
                <a16:creationId xmlns:a16="http://schemas.microsoft.com/office/drawing/2014/main" id="{7AC3BD3F-44C5-479C-B046-E4C79EF65B25}"/>
              </a:ext>
            </a:extLst>
          </p:cNvPr>
          <p:cNvSpPr txBox="1"/>
          <p:nvPr/>
        </p:nvSpPr>
        <p:spPr>
          <a:xfrm>
            <a:off x="1933575" y="3401362"/>
            <a:ext cx="619080" cy="369332"/>
          </a:xfrm>
          <a:prstGeom prst="rect">
            <a:avLst/>
          </a:prstGeom>
          <a:noFill/>
        </p:spPr>
        <p:txBody>
          <a:bodyPr wrap="none" rtlCol="0">
            <a:spAutoFit/>
          </a:bodyPr>
          <a:lstStyle/>
          <a:p>
            <a:r>
              <a:rPr lang="en-US" dirty="0">
                <a:solidFill>
                  <a:schemeClr val="accent2"/>
                </a:solidFill>
              </a:rPr>
              <a:t>Help</a:t>
            </a:r>
          </a:p>
        </p:txBody>
      </p:sp>
      <p:sp>
        <p:nvSpPr>
          <p:cNvPr id="260" name="TextBox 259">
            <a:extLst>
              <a:ext uri="{FF2B5EF4-FFF2-40B4-BE49-F238E27FC236}">
                <a16:creationId xmlns:a16="http://schemas.microsoft.com/office/drawing/2014/main" id="{8E450846-BED0-4F2A-AEE4-027F3071AF1D}"/>
              </a:ext>
            </a:extLst>
          </p:cNvPr>
          <p:cNvSpPr txBox="1"/>
          <p:nvPr/>
        </p:nvSpPr>
        <p:spPr>
          <a:xfrm>
            <a:off x="5703482" y="3766128"/>
            <a:ext cx="846707" cy="369332"/>
          </a:xfrm>
          <a:prstGeom prst="rect">
            <a:avLst/>
          </a:prstGeom>
          <a:noFill/>
        </p:spPr>
        <p:txBody>
          <a:bodyPr wrap="none" rtlCol="0">
            <a:spAutoFit/>
          </a:bodyPr>
          <a:lstStyle/>
          <a:p>
            <a:r>
              <a:rPr lang="en-US" b="1" dirty="0">
                <a:solidFill>
                  <a:schemeClr val="accent2">
                    <a:lumMod val="60000"/>
                    <a:lumOff val="40000"/>
                  </a:schemeClr>
                </a:solidFill>
              </a:rPr>
              <a:t>Impact</a:t>
            </a:r>
          </a:p>
        </p:txBody>
      </p:sp>
      <p:sp>
        <p:nvSpPr>
          <p:cNvPr id="261" name="TextBox 260">
            <a:extLst>
              <a:ext uri="{FF2B5EF4-FFF2-40B4-BE49-F238E27FC236}">
                <a16:creationId xmlns:a16="http://schemas.microsoft.com/office/drawing/2014/main" id="{DFEAEFDF-2DC0-4DF3-AE7E-3CBE91ACF2DF}"/>
              </a:ext>
            </a:extLst>
          </p:cNvPr>
          <p:cNvSpPr txBox="1"/>
          <p:nvPr/>
        </p:nvSpPr>
        <p:spPr>
          <a:xfrm>
            <a:off x="6753553" y="3355265"/>
            <a:ext cx="502061" cy="369332"/>
          </a:xfrm>
          <a:prstGeom prst="rect">
            <a:avLst/>
          </a:prstGeom>
          <a:noFill/>
        </p:spPr>
        <p:txBody>
          <a:bodyPr wrap="none" rtlCol="0">
            <a:spAutoFit/>
          </a:bodyPr>
          <a:lstStyle/>
          <a:p>
            <a:r>
              <a:rPr lang="en-US" b="1" dirty="0">
                <a:solidFill>
                  <a:schemeClr val="accent2">
                    <a:lumMod val="60000"/>
                    <a:lumOff val="40000"/>
                  </a:schemeClr>
                </a:solidFill>
              </a:rPr>
              <a:t>Car</a:t>
            </a:r>
          </a:p>
        </p:txBody>
      </p:sp>
      <p:sp>
        <p:nvSpPr>
          <p:cNvPr id="262" name="TextBox 261">
            <a:extLst>
              <a:ext uri="{FF2B5EF4-FFF2-40B4-BE49-F238E27FC236}">
                <a16:creationId xmlns:a16="http://schemas.microsoft.com/office/drawing/2014/main" id="{3BF7EDF0-D108-4F64-9B5A-3DB19A23285D}"/>
              </a:ext>
            </a:extLst>
          </p:cNvPr>
          <p:cNvSpPr txBox="1"/>
          <p:nvPr/>
        </p:nvSpPr>
        <p:spPr>
          <a:xfrm>
            <a:off x="5718920" y="4588055"/>
            <a:ext cx="826060" cy="369332"/>
          </a:xfrm>
          <a:prstGeom prst="rect">
            <a:avLst/>
          </a:prstGeom>
          <a:noFill/>
        </p:spPr>
        <p:txBody>
          <a:bodyPr wrap="none" rtlCol="0">
            <a:spAutoFit/>
          </a:bodyPr>
          <a:lstStyle/>
          <a:p>
            <a:r>
              <a:rPr lang="en-US" dirty="0">
                <a:solidFill>
                  <a:schemeClr val="accent2">
                    <a:lumMod val="60000"/>
                    <a:lumOff val="40000"/>
                  </a:schemeClr>
                </a:solidFill>
              </a:rPr>
              <a:t>People</a:t>
            </a:r>
          </a:p>
        </p:txBody>
      </p:sp>
      <p:sp>
        <p:nvSpPr>
          <p:cNvPr id="263" name="TextBox 262">
            <a:extLst>
              <a:ext uri="{FF2B5EF4-FFF2-40B4-BE49-F238E27FC236}">
                <a16:creationId xmlns:a16="http://schemas.microsoft.com/office/drawing/2014/main" id="{FB5F47A3-78FC-4E38-A601-ED099C03DFC5}"/>
              </a:ext>
            </a:extLst>
          </p:cNvPr>
          <p:cNvSpPr txBox="1"/>
          <p:nvPr/>
        </p:nvSpPr>
        <p:spPr>
          <a:xfrm>
            <a:off x="6518230" y="3764371"/>
            <a:ext cx="1297150" cy="369332"/>
          </a:xfrm>
          <a:prstGeom prst="rect">
            <a:avLst/>
          </a:prstGeom>
          <a:noFill/>
        </p:spPr>
        <p:txBody>
          <a:bodyPr wrap="none" rtlCol="0">
            <a:spAutoFit/>
          </a:bodyPr>
          <a:lstStyle/>
          <a:p>
            <a:r>
              <a:rPr lang="en-US" b="1" dirty="0">
                <a:solidFill>
                  <a:schemeClr val="accent2">
                    <a:lumMod val="60000"/>
                    <a:lumOff val="40000"/>
                  </a:schemeClr>
                </a:solidFill>
              </a:rPr>
              <a:t>Community</a:t>
            </a:r>
          </a:p>
        </p:txBody>
      </p:sp>
      <p:sp>
        <p:nvSpPr>
          <p:cNvPr id="264" name="TextBox 263">
            <a:extLst>
              <a:ext uri="{FF2B5EF4-FFF2-40B4-BE49-F238E27FC236}">
                <a16:creationId xmlns:a16="http://schemas.microsoft.com/office/drawing/2014/main" id="{0BFB8195-F0B8-4732-93F0-4A6B32DD4DE2}"/>
              </a:ext>
            </a:extLst>
          </p:cNvPr>
          <p:cNvSpPr txBox="1"/>
          <p:nvPr/>
        </p:nvSpPr>
        <p:spPr>
          <a:xfrm>
            <a:off x="5824270" y="4162043"/>
            <a:ext cx="614271" cy="369332"/>
          </a:xfrm>
          <a:prstGeom prst="rect">
            <a:avLst/>
          </a:prstGeom>
          <a:noFill/>
        </p:spPr>
        <p:txBody>
          <a:bodyPr wrap="none" rtlCol="0">
            <a:spAutoFit/>
          </a:bodyPr>
          <a:lstStyle/>
          <a:p>
            <a:r>
              <a:rPr lang="en-US" dirty="0">
                <a:solidFill>
                  <a:schemeClr val="accent2">
                    <a:lumMod val="60000"/>
                    <a:lumOff val="40000"/>
                  </a:schemeClr>
                </a:solidFill>
              </a:rPr>
              <a:t>Built</a:t>
            </a:r>
          </a:p>
        </p:txBody>
      </p:sp>
      <p:sp>
        <p:nvSpPr>
          <p:cNvPr id="265" name="TextBox 264">
            <a:extLst>
              <a:ext uri="{FF2B5EF4-FFF2-40B4-BE49-F238E27FC236}">
                <a16:creationId xmlns:a16="http://schemas.microsoft.com/office/drawing/2014/main" id="{50B1B0E7-F530-46A7-B3B2-54C7851C6863}"/>
              </a:ext>
            </a:extLst>
          </p:cNvPr>
          <p:cNvSpPr txBox="1"/>
          <p:nvPr/>
        </p:nvSpPr>
        <p:spPr>
          <a:xfrm>
            <a:off x="7539162" y="4162043"/>
            <a:ext cx="649024" cy="369332"/>
          </a:xfrm>
          <a:prstGeom prst="rect">
            <a:avLst/>
          </a:prstGeom>
          <a:noFill/>
        </p:spPr>
        <p:txBody>
          <a:bodyPr wrap="none" rtlCol="0">
            <a:spAutoFit/>
          </a:bodyPr>
          <a:lstStyle/>
          <a:p>
            <a:r>
              <a:rPr lang="en-US" b="1" dirty="0">
                <a:solidFill>
                  <a:schemeClr val="accent2">
                    <a:lumMod val="60000"/>
                    <a:lumOff val="40000"/>
                  </a:schemeClr>
                </a:solidFill>
              </a:rPr>
              <a:t>Light</a:t>
            </a:r>
          </a:p>
        </p:txBody>
      </p:sp>
      <p:sp>
        <p:nvSpPr>
          <p:cNvPr id="266" name="TextBox 265">
            <a:extLst>
              <a:ext uri="{FF2B5EF4-FFF2-40B4-BE49-F238E27FC236}">
                <a16:creationId xmlns:a16="http://schemas.microsoft.com/office/drawing/2014/main" id="{5FC68111-B0F3-48A4-B597-BBFEEFB336E6}"/>
              </a:ext>
            </a:extLst>
          </p:cNvPr>
          <p:cNvSpPr txBox="1"/>
          <p:nvPr/>
        </p:nvSpPr>
        <p:spPr>
          <a:xfrm>
            <a:off x="8168453" y="4162043"/>
            <a:ext cx="782587" cy="369332"/>
          </a:xfrm>
          <a:prstGeom prst="rect">
            <a:avLst/>
          </a:prstGeom>
          <a:noFill/>
        </p:spPr>
        <p:txBody>
          <a:bodyPr wrap="none" rtlCol="0">
            <a:spAutoFit/>
          </a:bodyPr>
          <a:lstStyle/>
          <a:p>
            <a:r>
              <a:rPr lang="en-US" b="1" dirty="0">
                <a:solidFill>
                  <a:schemeClr val="accent2">
                    <a:lumMod val="60000"/>
                    <a:lumOff val="40000"/>
                  </a:schemeClr>
                </a:solidFill>
              </a:rPr>
              <a:t>Chime</a:t>
            </a:r>
          </a:p>
        </p:txBody>
      </p:sp>
      <p:sp>
        <p:nvSpPr>
          <p:cNvPr id="267" name="TextBox 266">
            <a:extLst>
              <a:ext uri="{FF2B5EF4-FFF2-40B4-BE49-F238E27FC236}">
                <a16:creationId xmlns:a16="http://schemas.microsoft.com/office/drawing/2014/main" id="{DB6F9283-BCFB-44F6-BF83-DA47AEBCE9F4}"/>
              </a:ext>
            </a:extLst>
          </p:cNvPr>
          <p:cNvSpPr txBox="1"/>
          <p:nvPr/>
        </p:nvSpPr>
        <p:spPr>
          <a:xfrm>
            <a:off x="7815380" y="3772621"/>
            <a:ext cx="551754" cy="369332"/>
          </a:xfrm>
          <a:prstGeom prst="rect">
            <a:avLst/>
          </a:prstGeom>
          <a:noFill/>
        </p:spPr>
        <p:txBody>
          <a:bodyPr wrap="none" rtlCol="0">
            <a:spAutoFit/>
          </a:bodyPr>
          <a:lstStyle/>
          <a:p>
            <a:r>
              <a:rPr lang="en-US" dirty="0">
                <a:solidFill>
                  <a:schemeClr val="accent2">
                    <a:lumMod val="60000"/>
                    <a:lumOff val="40000"/>
                  </a:schemeClr>
                </a:solidFill>
              </a:rPr>
              <a:t>City</a:t>
            </a:r>
          </a:p>
        </p:txBody>
      </p:sp>
      <p:sp>
        <p:nvSpPr>
          <p:cNvPr id="268" name="TextBox 267">
            <a:extLst>
              <a:ext uri="{FF2B5EF4-FFF2-40B4-BE49-F238E27FC236}">
                <a16:creationId xmlns:a16="http://schemas.microsoft.com/office/drawing/2014/main" id="{1D6C5489-6FA6-487D-B072-5D688FB396AE}"/>
              </a:ext>
            </a:extLst>
          </p:cNvPr>
          <p:cNvSpPr txBox="1"/>
          <p:nvPr/>
        </p:nvSpPr>
        <p:spPr>
          <a:xfrm>
            <a:off x="7539162" y="3355265"/>
            <a:ext cx="855812" cy="369332"/>
          </a:xfrm>
          <a:prstGeom prst="rect">
            <a:avLst/>
          </a:prstGeom>
          <a:noFill/>
        </p:spPr>
        <p:txBody>
          <a:bodyPr wrap="none" rtlCol="0">
            <a:spAutoFit/>
          </a:bodyPr>
          <a:lstStyle/>
          <a:p>
            <a:r>
              <a:rPr lang="en-US" b="1" dirty="0">
                <a:solidFill>
                  <a:schemeClr val="accent2">
                    <a:lumMod val="60000"/>
                    <a:lumOff val="40000"/>
                  </a:schemeClr>
                </a:solidFill>
              </a:rPr>
              <a:t>Money</a:t>
            </a:r>
          </a:p>
        </p:txBody>
      </p:sp>
      <p:sp>
        <p:nvSpPr>
          <p:cNvPr id="269" name="TextBox 268">
            <a:extLst>
              <a:ext uri="{FF2B5EF4-FFF2-40B4-BE49-F238E27FC236}">
                <a16:creationId xmlns:a16="http://schemas.microsoft.com/office/drawing/2014/main" id="{F7580A17-4E0E-4FBA-B9CF-08840C9111E0}"/>
              </a:ext>
            </a:extLst>
          </p:cNvPr>
          <p:cNvSpPr txBox="1"/>
          <p:nvPr/>
        </p:nvSpPr>
        <p:spPr>
          <a:xfrm>
            <a:off x="6542526" y="4162043"/>
            <a:ext cx="1073371" cy="369332"/>
          </a:xfrm>
          <a:prstGeom prst="rect">
            <a:avLst/>
          </a:prstGeom>
          <a:noFill/>
        </p:spPr>
        <p:txBody>
          <a:bodyPr wrap="none" rtlCol="0">
            <a:spAutoFit/>
          </a:bodyPr>
          <a:lstStyle/>
          <a:p>
            <a:r>
              <a:rPr lang="en-US" b="1" dirty="0">
                <a:solidFill>
                  <a:schemeClr val="accent2">
                    <a:lumMod val="60000"/>
                    <a:lumOff val="40000"/>
                  </a:schemeClr>
                </a:solidFill>
              </a:rPr>
              <a:t>Structure</a:t>
            </a:r>
          </a:p>
        </p:txBody>
      </p:sp>
      <p:sp>
        <p:nvSpPr>
          <p:cNvPr id="270" name="TextBox 269">
            <a:extLst>
              <a:ext uri="{FF2B5EF4-FFF2-40B4-BE49-F238E27FC236}">
                <a16:creationId xmlns:a16="http://schemas.microsoft.com/office/drawing/2014/main" id="{38A8EEAE-C00B-4E6B-BDE2-0D4BAC282602}"/>
              </a:ext>
            </a:extLst>
          </p:cNvPr>
          <p:cNvSpPr txBox="1"/>
          <p:nvPr/>
        </p:nvSpPr>
        <p:spPr>
          <a:xfrm>
            <a:off x="5783664" y="3339158"/>
            <a:ext cx="686342" cy="369332"/>
          </a:xfrm>
          <a:prstGeom prst="rect">
            <a:avLst/>
          </a:prstGeom>
          <a:noFill/>
        </p:spPr>
        <p:txBody>
          <a:bodyPr wrap="none" rtlCol="0">
            <a:spAutoFit/>
          </a:bodyPr>
          <a:lstStyle/>
          <a:p>
            <a:r>
              <a:rPr lang="en-US" dirty="0">
                <a:solidFill>
                  <a:schemeClr val="accent2">
                    <a:lumMod val="60000"/>
                    <a:lumOff val="40000"/>
                  </a:schemeClr>
                </a:solidFill>
              </a:rPr>
              <a:t>Work</a:t>
            </a:r>
          </a:p>
        </p:txBody>
      </p:sp>
      <p:sp>
        <p:nvSpPr>
          <p:cNvPr id="271" name="TextBox 270">
            <a:extLst>
              <a:ext uri="{FF2B5EF4-FFF2-40B4-BE49-F238E27FC236}">
                <a16:creationId xmlns:a16="http://schemas.microsoft.com/office/drawing/2014/main" id="{397729A7-57DC-4995-9A93-A24277F5A802}"/>
              </a:ext>
            </a:extLst>
          </p:cNvPr>
          <p:cNvSpPr txBox="1"/>
          <p:nvPr/>
        </p:nvSpPr>
        <p:spPr>
          <a:xfrm>
            <a:off x="8367134" y="3775051"/>
            <a:ext cx="649537" cy="369332"/>
          </a:xfrm>
          <a:prstGeom prst="rect">
            <a:avLst/>
          </a:prstGeom>
          <a:noFill/>
        </p:spPr>
        <p:txBody>
          <a:bodyPr wrap="none" rtlCol="0">
            <a:spAutoFit/>
          </a:bodyPr>
          <a:lstStyle/>
          <a:p>
            <a:r>
              <a:rPr lang="en-US" dirty="0">
                <a:solidFill>
                  <a:schemeClr val="accent2">
                    <a:lumMod val="60000"/>
                    <a:lumOff val="40000"/>
                  </a:schemeClr>
                </a:solidFill>
              </a:rPr>
              <a:t>Limit</a:t>
            </a:r>
          </a:p>
        </p:txBody>
      </p:sp>
      <p:sp>
        <p:nvSpPr>
          <p:cNvPr id="272" name="TextBox 271">
            <a:extLst>
              <a:ext uri="{FF2B5EF4-FFF2-40B4-BE49-F238E27FC236}">
                <a16:creationId xmlns:a16="http://schemas.microsoft.com/office/drawing/2014/main" id="{BFFE0CA4-7572-41DE-B92A-885F88896B84}"/>
              </a:ext>
            </a:extLst>
          </p:cNvPr>
          <p:cNvSpPr txBox="1"/>
          <p:nvPr/>
        </p:nvSpPr>
        <p:spPr>
          <a:xfrm>
            <a:off x="6728706" y="4592833"/>
            <a:ext cx="989373" cy="369332"/>
          </a:xfrm>
          <a:prstGeom prst="rect">
            <a:avLst/>
          </a:prstGeom>
          <a:noFill/>
        </p:spPr>
        <p:txBody>
          <a:bodyPr wrap="none" rtlCol="0">
            <a:spAutoFit/>
          </a:bodyPr>
          <a:lstStyle/>
          <a:p>
            <a:r>
              <a:rPr lang="en-US" dirty="0">
                <a:solidFill>
                  <a:schemeClr val="accent2">
                    <a:lumMod val="60000"/>
                    <a:lumOff val="40000"/>
                  </a:schemeClr>
                </a:solidFill>
              </a:rPr>
              <a:t>Hangout</a:t>
            </a:r>
          </a:p>
        </p:txBody>
      </p:sp>
      <p:sp>
        <p:nvSpPr>
          <p:cNvPr id="273" name="TextBox 272">
            <a:extLst>
              <a:ext uri="{FF2B5EF4-FFF2-40B4-BE49-F238E27FC236}">
                <a16:creationId xmlns:a16="http://schemas.microsoft.com/office/drawing/2014/main" id="{242C5963-D4EF-4B1B-B178-5A1F760A664F}"/>
              </a:ext>
            </a:extLst>
          </p:cNvPr>
          <p:cNvSpPr txBox="1"/>
          <p:nvPr/>
        </p:nvSpPr>
        <p:spPr>
          <a:xfrm>
            <a:off x="7815380" y="4588055"/>
            <a:ext cx="611065" cy="369332"/>
          </a:xfrm>
          <a:prstGeom prst="rect">
            <a:avLst/>
          </a:prstGeom>
          <a:noFill/>
        </p:spPr>
        <p:txBody>
          <a:bodyPr wrap="none" rtlCol="0">
            <a:spAutoFit/>
          </a:bodyPr>
          <a:lstStyle/>
          <a:p>
            <a:r>
              <a:rPr lang="en-US" dirty="0">
                <a:solidFill>
                  <a:schemeClr val="accent2">
                    <a:lumMod val="60000"/>
                    <a:lumOff val="40000"/>
                  </a:schemeClr>
                </a:solidFill>
              </a:rPr>
              <a:t>Spot</a:t>
            </a:r>
          </a:p>
        </p:txBody>
      </p:sp>
      <p:cxnSp>
        <p:nvCxnSpPr>
          <p:cNvPr id="274" name="Straight Connector 273">
            <a:extLst>
              <a:ext uri="{FF2B5EF4-FFF2-40B4-BE49-F238E27FC236}">
                <a16:creationId xmlns:a16="http://schemas.microsoft.com/office/drawing/2014/main" id="{FE8B0BFD-243C-4D9B-BD66-5995F511B64D}"/>
              </a:ext>
            </a:extLst>
          </p:cNvPr>
          <p:cNvCxnSpPr>
            <a:cxnSpLocks/>
          </p:cNvCxnSpPr>
          <p:nvPr/>
        </p:nvCxnSpPr>
        <p:spPr>
          <a:xfrm>
            <a:off x="5305757" y="3355265"/>
            <a:ext cx="0" cy="1835357"/>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6DD61DDB-E948-432F-92CF-5CA6C93D1346}"/>
              </a:ext>
            </a:extLst>
          </p:cNvPr>
          <p:cNvCxnSpPr>
            <a:cxnSpLocks/>
          </p:cNvCxnSpPr>
          <p:nvPr/>
        </p:nvCxnSpPr>
        <p:spPr>
          <a:xfrm flipV="1">
            <a:off x="1284829" y="3159871"/>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276" name="Straight Connector 275">
            <a:extLst>
              <a:ext uri="{FF2B5EF4-FFF2-40B4-BE49-F238E27FC236}">
                <a16:creationId xmlns:a16="http://schemas.microsoft.com/office/drawing/2014/main" id="{80955777-E3FE-424A-BCFE-E9B386205220}"/>
              </a:ext>
            </a:extLst>
          </p:cNvPr>
          <p:cNvCxnSpPr>
            <a:cxnSpLocks/>
          </p:cNvCxnSpPr>
          <p:nvPr/>
        </p:nvCxnSpPr>
        <p:spPr>
          <a:xfrm flipV="1">
            <a:off x="1235545" y="5303712"/>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6338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295839" y="156094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361836" y="156829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552653" y="167497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557070" y="212624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960387" y="258623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33224" y="301977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27285" y="344578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469440" y="2375966"/>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35656" y="2807405"/>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31636" y="338171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47" name="TextBox 46">
            <a:extLst>
              <a:ext uri="{FF2B5EF4-FFF2-40B4-BE49-F238E27FC236}">
                <a16:creationId xmlns:a16="http://schemas.microsoft.com/office/drawing/2014/main" id="{963E2282-4D38-49C1-851E-AD341B0E1488}"/>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48" name="TextBox 47">
            <a:extLst>
              <a:ext uri="{FF2B5EF4-FFF2-40B4-BE49-F238E27FC236}">
                <a16:creationId xmlns:a16="http://schemas.microsoft.com/office/drawing/2014/main" id="{08927DCF-44F5-427A-AD75-EF46A7A93C76}"/>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49" name="TextBox 48">
            <a:extLst>
              <a:ext uri="{FF2B5EF4-FFF2-40B4-BE49-F238E27FC236}">
                <a16:creationId xmlns:a16="http://schemas.microsoft.com/office/drawing/2014/main" id="{B9BA6C6F-0C81-402C-8FD9-500FCC436A23}"/>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51" name="TextBox 50">
            <a:extLst>
              <a:ext uri="{FF2B5EF4-FFF2-40B4-BE49-F238E27FC236}">
                <a16:creationId xmlns:a16="http://schemas.microsoft.com/office/drawing/2014/main" id="{4488549D-5D5A-4774-9C66-CBBA8E614661}"/>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52" name="TextBox 51">
            <a:extLst>
              <a:ext uri="{FF2B5EF4-FFF2-40B4-BE49-F238E27FC236}">
                <a16:creationId xmlns:a16="http://schemas.microsoft.com/office/drawing/2014/main" id="{4E445ADE-B574-49C3-9041-BE909FFA75D5}"/>
              </a:ext>
            </a:extLst>
          </p:cNvPr>
          <p:cNvSpPr txBox="1"/>
          <p:nvPr/>
        </p:nvSpPr>
        <p:spPr>
          <a:xfrm rot="-3960000">
            <a:off x="10934591" y="1366378"/>
            <a:ext cx="853119" cy="246221"/>
          </a:xfrm>
          <a:prstGeom prst="rect">
            <a:avLst/>
          </a:prstGeom>
          <a:noFill/>
        </p:spPr>
        <p:txBody>
          <a:bodyPr wrap="none" rtlCol="0">
            <a:spAutoFit/>
          </a:bodyPr>
          <a:lstStyle/>
          <a:p>
            <a:r>
              <a:rPr lang="en-US" sz="1000" dirty="0"/>
              <a:t>Appreciation</a:t>
            </a:r>
          </a:p>
        </p:txBody>
      </p:sp>
      <p:sp>
        <p:nvSpPr>
          <p:cNvPr id="53" name="TextBox 52">
            <a:extLst>
              <a:ext uri="{FF2B5EF4-FFF2-40B4-BE49-F238E27FC236}">
                <a16:creationId xmlns:a16="http://schemas.microsoft.com/office/drawing/2014/main" id="{597A633F-A0CD-425B-A05A-AD09701DE970}"/>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54" name="TextBox 53">
            <a:extLst>
              <a:ext uri="{FF2B5EF4-FFF2-40B4-BE49-F238E27FC236}">
                <a16:creationId xmlns:a16="http://schemas.microsoft.com/office/drawing/2014/main" id="{78E2FF24-14A1-4074-B9A7-409D724D7159}"/>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55" name="TextBox 54">
            <a:extLst>
              <a:ext uri="{FF2B5EF4-FFF2-40B4-BE49-F238E27FC236}">
                <a16:creationId xmlns:a16="http://schemas.microsoft.com/office/drawing/2014/main" id="{5B005566-7976-4AB9-B2B6-BC4B97BDD80D}"/>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97" name="TextBox 96">
            <a:extLst>
              <a:ext uri="{FF2B5EF4-FFF2-40B4-BE49-F238E27FC236}">
                <a16:creationId xmlns:a16="http://schemas.microsoft.com/office/drawing/2014/main" id="{4DB89824-8468-4F17-AA72-1E7F3D38E908}"/>
              </a:ext>
            </a:extLst>
          </p:cNvPr>
          <p:cNvSpPr txBox="1"/>
          <p:nvPr/>
        </p:nvSpPr>
        <p:spPr>
          <a:xfrm>
            <a:off x="70488" y="1922371"/>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58AAAFAC-43F1-4631-B6DA-9F26FC72C5CD}"/>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82" name="Block Arc 81">
            <a:extLst>
              <a:ext uri="{FF2B5EF4-FFF2-40B4-BE49-F238E27FC236}">
                <a16:creationId xmlns:a16="http://schemas.microsoft.com/office/drawing/2014/main" id="{EBEAB5E5-A5E7-490B-BB43-30B7E3EEAA6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1" name="Oval 130">
            <a:extLst>
              <a:ext uri="{FF2B5EF4-FFF2-40B4-BE49-F238E27FC236}">
                <a16:creationId xmlns:a16="http://schemas.microsoft.com/office/drawing/2014/main" id="{130F92B4-F78D-46AC-895F-EA1369174696}"/>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5D0E319-7BDD-4AE0-85B5-32C66F583B1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14CA9A4-9661-4547-A134-18A2A8C3BCCA}"/>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7D2F763-0A8C-418C-9F70-CFDD12DED14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2189E56-DD3F-4E2D-8082-5FD8B1E8DE7B}"/>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01B271-EB85-4BD6-99FB-95166B33297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19DD8E4-88F1-444F-AC4C-3F3E0238982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80DFB8A-6263-482C-9F54-4D5E1E90C078}"/>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81AD-139C-4847-B8EB-310740517476}"/>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C18CBF-511A-4B4F-B98A-5ACEA3CBA92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BF98F61-A975-4777-843B-76DF4ECA72C1}"/>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7353F8E-E464-4C2D-BD0A-3ED938E87BAD}"/>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B8EF354C-24E5-4480-BE7E-92C1BC1B8148}"/>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BC16EC2-A952-4499-808D-EF4D6E50E75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1CD2370-8F2E-41C8-9547-ACC4EB599D9D}"/>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C1BAACC-7E08-4CCC-B775-DC69D74A0F47}"/>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ACF298-2B48-4E9F-A391-78B0570CDC1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EB5F99-9D50-48A0-BD99-29F04CE172EF}"/>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01F7B7D-40CA-4117-A0DA-1CFA2940BAED}"/>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17812C-E0D4-4E02-81BD-26CD19E81E6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741097E4-FE69-4709-A7AF-E40E09C78056}"/>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05C8D99-B27F-41DC-B649-BD3CB0841B34}"/>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3B629C9-21CB-45F2-954C-532994133E3E}"/>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F6D98F7-6547-4A4B-A001-D1944C35D72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CC2E1A9-36C8-43F1-9BBF-EFFB7FC79B94}"/>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9C6FA9F-BF71-4C51-AF9D-CE20D2AA76A3}"/>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01B94DD-6794-443C-9E99-F5298AC2D05D}"/>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C9B2D6D-3234-497A-91BC-005B1284C2E4}"/>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3575BDF0-9A0C-41C3-930D-E9FF1F514AB0}"/>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80DA7CF-32AB-4222-817B-8D1FF3D787B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72DB407-F4D8-4A0E-BDD1-20FEFAF10D88}"/>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2E35DC7-79CD-4588-8FB9-91068AAE3A13}"/>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C8EE4D7-2E29-491B-AA56-7BE6BA806459}"/>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29BBEFD7-7033-41FF-8EB2-36F0C697AB39}"/>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53D6D6B-B3DD-4729-B315-819DE19A6E39}"/>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64167AD-0CE2-4F6E-8D74-6CAD56863768}"/>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36424C8-7852-4C16-8741-4CA9FA4B7F42}"/>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D0C6BEF-4683-455A-A3B1-56D6FB07528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17A6E9C-1EFD-4F6D-A043-C71CE2CA4C85}"/>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D81D71D-5495-4289-8DC2-6C8A77A0C727}"/>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BF172CB-5A84-4D97-A4BC-53C6D81A28D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5E2CBF-1EE3-45FF-95CB-87AB3B9EEF13}"/>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EFE60EE-8EED-460B-AD8D-51119F8A982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A5F6C39-E53E-427E-8E3A-62991D9786B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C943AD01-0280-493C-A6B3-39CC6E3A2EE2}"/>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4790B5A-5606-487F-B932-754E876D340B}"/>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41FECAA0-39E2-49D8-9B9E-DFD0D49AB461}"/>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AD45C87-25C8-4046-A0B7-E2ADA10E10E3}"/>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FC8BCC66-F846-4063-AAEE-7D197570E86F}"/>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7FA7495-2D07-4D4E-A94B-4D6C3402B782}"/>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955B5D4-C671-446E-885B-000760DC060A}"/>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8971327-A942-4CC0-886C-1CC93497BD69}"/>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D608D30-1BE3-4622-AFF6-7FE3CD9B477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45ADC1-2868-4FE3-8CFA-848577CA1A96}"/>
              </a:ext>
            </a:extLst>
          </p:cNvPr>
          <p:cNvSpPr/>
          <p:nvPr/>
        </p:nvSpPr>
        <p:spPr>
          <a:xfrm>
            <a:off x="-3203" y="332916"/>
            <a:ext cx="9640984" cy="652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1" name="Arrow: Chevron 110">
            <a:extLst>
              <a:ext uri="{FF2B5EF4-FFF2-40B4-BE49-F238E27FC236}">
                <a16:creationId xmlns:a16="http://schemas.microsoft.com/office/drawing/2014/main" id="{29B259A7-37D5-4E21-A452-CE4973C0E529}"/>
              </a:ext>
            </a:extLst>
          </p:cNvPr>
          <p:cNvSpPr/>
          <p:nvPr/>
        </p:nvSpPr>
        <p:spPr>
          <a:xfrm flipH="1" flipV="1">
            <a:off x="9310853" y="661439"/>
            <a:ext cx="153021" cy="182880"/>
          </a:xfrm>
          <a:prstGeom prst="chevron">
            <a:avLst/>
          </a:prstGeom>
          <a:solidFill>
            <a:schemeClr val="tx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14" name="Rectangle 113">
            <a:extLst>
              <a:ext uri="{FF2B5EF4-FFF2-40B4-BE49-F238E27FC236}">
                <a16:creationId xmlns:a16="http://schemas.microsoft.com/office/drawing/2014/main" id="{E7DC59B8-5CF4-4199-93A9-5646995EC129}"/>
              </a:ext>
            </a:extLst>
          </p:cNvPr>
          <p:cNvSpPr/>
          <p:nvPr/>
        </p:nvSpPr>
        <p:spPr>
          <a:xfrm>
            <a:off x="135780" y="446867"/>
            <a:ext cx="221941" cy="533548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007E7519-D7F8-4AA1-B964-F56E918859F9}"/>
              </a:ext>
            </a:extLst>
          </p:cNvPr>
          <p:cNvSpPr/>
          <p:nvPr/>
        </p:nvSpPr>
        <p:spPr>
          <a:xfrm>
            <a:off x="539427" y="446867"/>
            <a:ext cx="221941" cy="5335480"/>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76F046E3-FA6F-4923-98AB-40509221496C}"/>
              </a:ext>
            </a:extLst>
          </p:cNvPr>
          <p:cNvSpPr/>
          <p:nvPr/>
        </p:nvSpPr>
        <p:spPr>
          <a:xfrm>
            <a:off x="925892" y="446867"/>
            <a:ext cx="221941" cy="5335480"/>
          </a:xfrm>
          <a:prstGeom prst="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9" name="TextBox 118">
            <a:extLst>
              <a:ext uri="{FF2B5EF4-FFF2-40B4-BE49-F238E27FC236}">
                <a16:creationId xmlns:a16="http://schemas.microsoft.com/office/drawing/2014/main" id="{A10D8468-73B0-4319-8E1F-919EFDF0FB0A}"/>
              </a:ext>
            </a:extLst>
          </p:cNvPr>
          <p:cNvSpPr txBox="1"/>
          <p:nvPr/>
        </p:nvSpPr>
        <p:spPr>
          <a:xfrm rot="16200000">
            <a:off x="-134828" y="6026542"/>
            <a:ext cx="763158" cy="276999"/>
          </a:xfrm>
          <a:prstGeom prst="rect">
            <a:avLst/>
          </a:prstGeom>
          <a:noFill/>
        </p:spPr>
        <p:txBody>
          <a:bodyPr wrap="square" rtlCol="0">
            <a:spAutoFit/>
          </a:bodyPr>
          <a:lstStyle/>
          <a:p>
            <a:pPr algn="r"/>
            <a:r>
              <a:rPr lang="en-US" sz="1200" dirty="0"/>
              <a:t>VISIT</a:t>
            </a:r>
          </a:p>
        </p:txBody>
      </p:sp>
      <p:sp>
        <p:nvSpPr>
          <p:cNvPr id="120" name="TextBox 119">
            <a:extLst>
              <a:ext uri="{FF2B5EF4-FFF2-40B4-BE49-F238E27FC236}">
                <a16:creationId xmlns:a16="http://schemas.microsoft.com/office/drawing/2014/main" id="{27321592-D7C9-4B26-A176-8CE63A7AAE58}"/>
              </a:ext>
            </a:extLst>
          </p:cNvPr>
          <p:cNvSpPr txBox="1"/>
          <p:nvPr/>
        </p:nvSpPr>
        <p:spPr>
          <a:xfrm rot="16200000">
            <a:off x="189438" y="6097400"/>
            <a:ext cx="921917" cy="276999"/>
          </a:xfrm>
          <a:prstGeom prst="rect">
            <a:avLst/>
          </a:prstGeom>
          <a:noFill/>
        </p:spPr>
        <p:txBody>
          <a:bodyPr wrap="square" rtlCol="0">
            <a:spAutoFit/>
          </a:bodyPr>
          <a:lstStyle/>
          <a:p>
            <a:pPr algn="r"/>
            <a:r>
              <a:rPr lang="en-US" sz="1200" dirty="0"/>
              <a:t>COVERAGE</a:t>
            </a:r>
          </a:p>
        </p:txBody>
      </p:sp>
      <p:sp>
        <p:nvSpPr>
          <p:cNvPr id="121" name="TextBox 120">
            <a:extLst>
              <a:ext uri="{FF2B5EF4-FFF2-40B4-BE49-F238E27FC236}">
                <a16:creationId xmlns:a16="http://schemas.microsoft.com/office/drawing/2014/main" id="{5B9E67D7-F6BE-4C1E-8748-7297E65B45BD}"/>
              </a:ext>
            </a:extLst>
          </p:cNvPr>
          <p:cNvSpPr txBox="1"/>
          <p:nvPr/>
        </p:nvSpPr>
        <p:spPr>
          <a:xfrm rot="16200000">
            <a:off x="462452" y="6207818"/>
            <a:ext cx="1146391" cy="276999"/>
          </a:xfrm>
          <a:prstGeom prst="rect">
            <a:avLst/>
          </a:prstGeom>
          <a:noFill/>
        </p:spPr>
        <p:txBody>
          <a:bodyPr wrap="square" rtlCol="0">
            <a:spAutoFit/>
          </a:bodyPr>
          <a:lstStyle/>
          <a:p>
            <a:pPr algn="r"/>
            <a:r>
              <a:rPr lang="en-US" sz="1200" dirty="0"/>
              <a:t>DISTRIBUTION</a:t>
            </a:r>
          </a:p>
        </p:txBody>
      </p:sp>
      <p:sp>
        <p:nvSpPr>
          <p:cNvPr id="122" name="Rectangle 121">
            <a:extLst>
              <a:ext uri="{FF2B5EF4-FFF2-40B4-BE49-F238E27FC236}">
                <a16:creationId xmlns:a16="http://schemas.microsoft.com/office/drawing/2014/main" id="{B9AC178C-E2F6-43AF-8505-2D3A906B11A6}"/>
              </a:ext>
            </a:extLst>
          </p:cNvPr>
          <p:cNvSpPr/>
          <p:nvPr/>
        </p:nvSpPr>
        <p:spPr>
          <a:xfrm>
            <a:off x="135780" y="3909215"/>
            <a:ext cx="221941" cy="18731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A35A5E1-8874-435C-ACA6-78A7A126CABB}"/>
              </a:ext>
            </a:extLst>
          </p:cNvPr>
          <p:cNvSpPr/>
          <p:nvPr/>
        </p:nvSpPr>
        <p:spPr>
          <a:xfrm>
            <a:off x="539427" y="2166253"/>
            <a:ext cx="222823" cy="361609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ED8D4C19-1BB4-4F3C-9556-00ACAA881FA2}"/>
              </a:ext>
            </a:extLst>
          </p:cNvPr>
          <p:cNvSpPr/>
          <p:nvPr/>
        </p:nvSpPr>
        <p:spPr>
          <a:xfrm>
            <a:off x="925892" y="4384599"/>
            <a:ext cx="221941" cy="139774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EB5FDB9-B450-4437-B3D9-A07B0AA78D35}"/>
              </a:ext>
            </a:extLst>
          </p:cNvPr>
          <p:cNvSpPr txBox="1"/>
          <p:nvPr/>
        </p:nvSpPr>
        <p:spPr>
          <a:xfrm>
            <a:off x="4796433" y="627670"/>
            <a:ext cx="708848" cy="246221"/>
          </a:xfrm>
          <a:prstGeom prst="rect">
            <a:avLst/>
          </a:prstGeom>
          <a:noFill/>
        </p:spPr>
        <p:txBody>
          <a:bodyPr wrap="none" rtlCol="0">
            <a:spAutoFit/>
          </a:bodyPr>
          <a:lstStyle/>
          <a:p>
            <a:r>
              <a:rPr lang="en-US" sz="1000" dirty="0"/>
              <a:t>Questions</a:t>
            </a:r>
          </a:p>
        </p:txBody>
      </p:sp>
      <p:sp>
        <p:nvSpPr>
          <p:cNvPr id="127" name="TextBox 126">
            <a:extLst>
              <a:ext uri="{FF2B5EF4-FFF2-40B4-BE49-F238E27FC236}">
                <a16:creationId xmlns:a16="http://schemas.microsoft.com/office/drawing/2014/main" id="{D959DDEC-9896-4EAB-8077-3B49341C7409}"/>
              </a:ext>
            </a:extLst>
          </p:cNvPr>
          <p:cNvSpPr txBox="1"/>
          <p:nvPr/>
        </p:nvSpPr>
        <p:spPr>
          <a:xfrm>
            <a:off x="4838111" y="905890"/>
            <a:ext cx="625492" cy="246221"/>
          </a:xfrm>
          <a:prstGeom prst="rect">
            <a:avLst/>
          </a:prstGeom>
          <a:noFill/>
        </p:spPr>
        <p:txBody>
          <a:bodyPr wrap="none" rtlCol="0">
            <a:spAutoFit/>
          </a:bodyPr>
          <a:lstStyle/>
          <a:p>
            <a:r>
              <a:rPr lang="en-US" sz="1000" dirty="0"/>
              <a:t>Answers</a:t>
            </a:r>
          </a:p>
        </p:txBody>
      </p:sp>
      <p:sp>
        <p:nvSpPr>
          <p:cNvPr id="128" name="TextBox 127">
            <a:extLst>
              <a:ext uri="{FF2B5EF4-FFF2-40B4-BE49-F238E27FC236}">
                <a16:creationId xmlns:a16="http://schemas.microsoft.com/office/drawing/2014/main" id="{DFE04573-8AA9-46F8-B861-762E6B82BB98}"/>
              </a:ext>
            </a:extLst>
          </p:cNvPr>
          <p:cNvSpPr txBox="1"/>
          <p:nvPr/>
        </p:nvSpPr>
        <p:spPr>
          <a:xfrm>
            <a:off x="4765976" y="1742341"/>
            <a:ext cx="769763" cy="246221"/>
          </a:xfrm>
          <a:prstGeom prst="rect">
            <a:avLst/>
          </a:prstGeom>
          <a:noFill/>
        </p:spPr>
        <p:txBody>
          <a:bodyPr wrap="none" rtlCol="0">
            <a:spAutoFit/>
          </a:bodyPr>
          <a:lstStyle/>
          <a:p>
            <a:r>
              <a:rPr lang="en-US" sz="1000" dirty="0"/>
              <a:t>Agreement</a:t>
            </a:r>
          </a:p>
        </p:txBody>
      </p:sp>
      <p:sp>
        <p:nvSpPr>
          <p:cNvPr id="129" name="TextBox 128">
            <a:extLst>
              <a:ext uri="{FF2B5EF4-FFF2-40B4-BE49-F238E27FC236}">
                <a16:creationId xmlns:a16="http://schemas.microsoft.com/office/drawing/2014/main" id="{53EC2D57-E2BA-48AD-BAAA-0B2DB592F92D}"/>
              </a:ext>
            </a:extLst>
          </p:cNvPr>
          <p:cNvSpPr txBox="1"/>
          <p:nvPr/>
        </p:nvSpPr>
        <p:spPr>
          <a:xfrm>
            <a:off x="4758763" y="1441168"/>
            <a:ext cx="784189" cy="246221"/>
          </a:xfrm>
          <a:prstGeom prst="rect">
            <a:avLst/>
          </a:prstGeom>
          <a:noFill/>
        </p:spPr>
        <p:txBody>
          <a:bodyPr wrap="none" rtlCol="0">
            <a:spAutoFit/>
          </a:bodyPr>
          <a:lstStyle/>
          <a:p>
            <a:r>
              <a:rPr lang="en-US" sz="1000" dirty="0"/>
              <a:t>Elaboration</a:t>
            </a:r>
          </a:p>
        </p:txBody>
      </p:sp>
      <p:sp>
        <p:nvSpPr>
          <p:cNvPr id="130" name="TextBox 129">
            <a:extLst>
              <a:ext uri="{FF2B5EF4-FFF2-40B4-BE49-F238E27FC236}">
                <a16:creationId xmlns:a16="http://schemas.microsoft.com/office/drawing/2014/main" id="{3D7725DC-0DB1-44C9-B256-50913420D18C}"/>
              </a:ext>
            </a:extLst>
          </p:cNvPr>
          <p:cNvSpPr txBox="1"/>
          <p:nvPr/>
        </p:nvSpPr>
        <p:spPr>
          <a:xfrm>
            <a:off x="4693841" y="2015675"/>
            <a:ext cx="914033" cy="246221"/>
          </a:xfrm>
          <a:prstGeom prst="rect">
            <a:avLst/>
          </a:prstGeom>
          <a:noFill/>
        </p:spPr>
        <p:txBody>
          <a:bodyPr wrap="none" rtlCol="0">
            <a:spAutoFit/>
          </a:bodyPr>
          <a:lstStyle/>
          <a:p>
            <a:r>
              <a:rPr lang="en-US" sz="1000" dirty="0"/>
              <a:t>Disagreement</a:t>
            </a:r>
          </a:p>
        </p:txBody>
      </p:sp>
      <p:sp>
        <p:nvSpPr>
          <p:cNvPr id="145" name="TextBox 144">
            <a:extLst>
              <a:ext uri="{FF2B5EF4-FFF2-40B4-BE49-F238E27FC236}">
                <a16:creationId xmlns:a16="http://schemas.microsoft.com/office/drawing/2014/main" id="{885A9D16-21C1-4185-AE81-3445ABA1A27D}"/>
              </a:ext>
            </a:extLst>
          </p:cNvPr>
          <p:cNvSpPr txBox="1"/>
          <p:nvPr/>
        </p:nvSpPr>
        <p:spPr>
          <a:xfrm>
            <a:off x="4724298" y="2575210"/>
            <a:ext cx="853119" cy="246221"/>
          </a:xfrm>
          <a:prstGeom prst="rect">
            <a:avLst/>
          </a:prstGeom>
          <a:noFill/>
        </p:spPr>
        <p:txBody>
          <a:bodyPr wrap="none" rtlCol="0">
            <a:spAutoFit/>
          </a:bodyPr>
          <a:lstStyle/>
          <a:p>
            <a:r>
              <a:rPr lang="en-US" sz="1000" dirty="0"/>
              <a:t>Appreciation</a:t>
            </a:r>
          </a:p>
        </p:txBody>
      </p:sp>
      <p:sp>
        <p:nvSpPr>
          <p:cNvPr id="156" name="TextBox 155">
            <a:extLst>
              <a:ext uri="{FF2B5EF4-FFF2-40B4-BE49-F238E27FC236}">
                <a16:creationId xmlns:a16="http://schemas.microsoft.com/office/drawing/2014/main" id="{7064A5BB-87D5-4A5B-9A92-7B90573EC844}"/>
              </a:ext>
            </a:extLst>
          </p:cNvPr>
          <p:cNvSpPr txBox="1"/>
          <p:nvPr/>
        </p:nvSpPr>
        <p:spPr>
          <a:xfrm>
            <a:off x="4877385" y="2853433"/>
            <a:ext cx="546945" cy="246221"/>
          </a:xfrm>
          <a:prstGeom prst="rect">
            <a:avLst/>
          </a:prstGeom>
          <a:noFill/>
        </p:spPr>
        <p:txBody>
          <a:bodyPr wrap="none" rtlCol="0">
            <a:spAutoFit/>
          </a:bodyPr>
          <a:lstStyle/>
          <a:p>
            <a:r>
              <a:rPr lang="en-US" sz="1000" dirty="0"/>
              <a:t>Humor</a:t>
            </a:r>
          </a:p>
        </p:txBody>
      </p:sp>
      <p:sp>
        <p:nvSpPr>
          <p:cNvPr id="157" name="TextBox 156">
            <a:extLst>
              <a:ext uri="{FF2B5EF4-FFF2-40B4-BE49-F238E27FC236}">
                <a16:creationId xmlns:a16="http://schemas.microsoft.com/office/drawing/2014/main" id="{FEDC5A68-451B-450B-84B0-17EAC45D4FBA}"/>
              </a:ext>
            </a:extLst>
          </p:cNvPr>
          <p:cNvSpPr txBox="1"/>
          <p:nvPr/>
        </p:nvSpPr>
        <p:spPr>
          <a:xfrm>
            <a:off x="4655369" y="1184110"/>
            <a:ext cx="990977" cy="246221"/>
          </a:xfrm>
          <a:prstGeom prst="rect">
            <a:avLst/>
          </a:prstGeom>
          <a:noFill/>
        </p:spPr>
        <p:txBody>
          <a:bodyPr wrap="none" rtlCol="0">
            <a:spAutoFit/>
          </a:bodyPr>
          <a:lstStyle/>
          <a:p>
            <a:r>
              <a:rPr lang="en-US" sz="1000" dirty="0"/>
              <a:t>Announcement</a:t>
            </a:r>
            <a:endParaRPr lang="en-US" sz="1050" dirty="0"/>
          </a:p>
        </p:txBody>
      </p:sp>
      <p:sp>
        <p:nvSpPr>
          <p:cNvPr id="158" name="TextBox 157">
            <a:extLst>
              <a:ext uri="{FF2B5EF4-FFF2-40B4-BE49-F238E27FC236}">
                <a16:creationId xmlns:a16="http://schemas.microsoft.com/office/drawing/2014/main" id="{7A2E8A4A-6548-4A10-B803-5A039194EC54}"/>
              </a:ext>
            </a:extLst>
          </p:cNvPr>
          <p:cNvSpPr txBox="1"/>
          <p:nvPr/>
        </p:nvSpPr>
        <p:spPr>
          <a:xfrm>
            <a:off x="4584837" y="2296990"/>
            <a:ext cx="1132041" cy="246221"/>
          </a:xfrm>
          <a:prstGeom prst="rect">
            <a:avLst/>
          </a:prstGeom>
          <a:noFill/>
        </p:spPr>
        <p:txBody>
          <a:bodyPr wrap="none" rtlCol="0">
            <a:spAutoFit/>
          </a:bodyPr>
          <a:lstStyle/>
          <a:p>
            <a:r>
              <a:rPr lang="en-US" sz="1000" dirty="0"/>
              <a:t>Negative Reaction</a:t>
            </a:r>
          </a:p>
        </p:txBody>
      </p:sp>
      <p:sp>
        <p:nvSpPr>
          <p:cNvPr id="3" name="Rectangle 2">
            <a:extLst>
              <a:ext uri="{FF2B5EF4-FFF2-40B4-BE49-F238E27FC236}">
                <a16:creationId xmlns:a16="http://schemas.microsoft.com/office/drawing/2014/main" id="{839F588B-78E5-4533-88D1-52A25DE293FC}"/>
              </a:ext>
            </a:extLst>
          </p:cNvPr>
          <p:cNvSpPr/>
          <p:nvPr/>
        </p:nvSpPr>
        <p:spPr>
          <a:xfrm>
            <a:off x="4316130"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74AF34A-9756-47AA-AC09-A787E30162C5}"/>
              </a:ext>
            </a:extLst>
          </p:cNvPr>
          <p:cNvSpPr/>
          <p:nvPr/>
        </p:nvSpPr>
        <p:spPr>
          <a:xfrm>
            <a:off x="406034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67DC7C9-27BF-4D2A-BB21-216A78649C4E}"/>
              </a:ext>
            </a:extLst>
          </p:cNvPr>
          <p:cNvSpPr/>
          <p:nvPr/>
        </p:nvSpPr>
        <p:spPr>
          <a:xfrm>
            <a:off x="3802934"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BE8C881-366B-4C13-9631-74D7D001ADD6}"/>
              </a:ext>
            </a:extLst>
          </p:cNvPr>
          <p:cNvSpPr/>
          <p:nvPr/>
        </p:nvSpPr>
        <p:spPr>
          <a:xfrm>
            <a:off x="354822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BC5F755E-C9F8-4B2E-995C-192CE65E5212}"/>
              </a:ext>
            </a:extLst>
          </p:cNvPr>
          <p:cNvSpPr/>
          <p:nvPr/>
        </p:nvSpPr>
        <p:spPr>
          <a:xfrm>
            <a:off x="3300901"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4F5174DE-4DF8-4A43-8866-6498D3E6D880}"/>
              </a:ext>
            </a:extLst>
          </p:cNvPr>
          <p:cNvSpPr/>
          <p:nvPr/>
        </p:nvSpPr>
        <p:spPr>
          <a:xfrm>
            <a:off x="5688239"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60FC1597-6704-41EC-BCFA-FD8CDAA28A5F}"/>
              </a:ext>
            </a:extLst>
          </p:cNvPr>
          <p:cNvSpPr/>
          <p:nvPr/>
        </p:nvSpPr>
        <p:spPr>
          <a:xfrm>
            <a:off x="5945552"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F372EF13-23B8-450E-950B-9761AE3B2CFD}"/>
              </a:ext>
            </a:extLst>
          </p:cNvPr>
          <p:cNvSpPr/>
          <p:nvPr/>
        </p:nvSpPr>
        <p:spPr>
          <a:xfrm>
            <a:off x="6205771"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F35F0603-D766-4B67-9AB6-BB1EF3C5126B}"/>
              </a:ext>
            </a:extLst>
          </p:cNvPr>
          <p:cNvSpPr/>
          <p:nvPr/>
        </p:nvSpPr>
        <p:spPr>
          <a:xfrm>
            <a:off x="6466289"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0AE6F9E1-51E0-40CF-979B-8863C8D3224F}"/>
              </a:ext>
            </a:extLst>
          </p:cNvPr>
          <p:cNvSpPr/>
          <p:nvPr/>
        </p:nvSpPr>
        <p:spPr>
          <a:xfrm>
            <a:off x="6721911"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79C33E41-5983-4D0B-8ACB-A51F5A55C315}"/>
              </a:ext>
            </a:extLst>
          </p:cNvPr>
          <p:cNvSpPr/>
          <p:nvPr/>
        </p:nvSpPr>
        <p:spPr>
          <a:xfrm>
            <a:off x="698325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63FEB89-5028-4EC5-A48A-81501536FAE9}"/>
              </a:ext>
            </a:extLst>
          </p:cNvPr>
          <p:cNvSpPr/>
          <p:nvPr/>
        </p:nvSpPr>
        <p:spPr>
          <a:xfrm>
            <a:off x="724241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A10A9FF-A26D-4B5C-B1CD-48112A30F25E}"/>
              </a:ext>
            </a:extLst>
          </p:cNvPr>
          <p:cNvSpPr/>
          <p:nvPr/>
        </p:nvSpPr>
        <p:spPr>
          <a:xfrm>
            <a:off x="568233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4" name="Rectangle 213">
            <a:extLst>
              <a:ext uri="{FF2B5EF4-FFF2-40B4-BE49-F238E27FC236}">
                <a16:creationId xmlns:a16="http://schemas.microsoft.com/office/drawing/2014/main" id="{ABF016A2-04BD-4963-BD3B-799E035A4320}"/>
              </a:ext>
            </a:extLst>
          </p:cNvPr>
          <p:cNvSpPr/>
          <p:nvPr/>
        </p:nvSpPr>
        <p:spPr>
          <a:xfrm>
            <a:off x="5945552"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F5D3A427-1857-41B7-9788-6307DEBCCDF4}"/>
              </a:ext>
            </a:extLst>
          </p:cNvPr>
          <p:cNvSpPr/>
          <p:nvPr/>
        </p:nvSpPr>
        <p:spPr>
          <a:xfrm>
            <a:off x="5679238"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0E29E521-0C1C-4420-8E70-03FBAFC500C0}"/>
              </a:ext>
            </a:extLst>
          </p:cNvPr>
          <p:cNvSpPr/>
          <p:nvPr/>
        </p:nvSpPr>
        <p:spPr>
          <a:xfrm>
            <a:off x="5929054"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D5BED9B-5A68-42E2-A070-B4B79EBA8C00}"/>
              </a:ext>
            </a:extLst>
          </p:cNvPr>
          <p:cNvSpPr/>
          <p:nvPr/>
        </p:nvSpPr>
        <p:spPr>
          <a:xfrm>
            <a:off x="6194703"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BF25A1F-A08D-40E3-A944-0BFEA2CFB7B1}"/>
              </a:ext>
            </a:extLst>
          </p:cNvPr>
          <p:cNvSpPr txBox="1"/>
          <p:nvPr/>
        </p:nvSpPr>
        <p:spPr>
          <a:xfrm rot="-3960000">
            <a:off x="9783704" y="1381168"/>
            <a:ext cx="769763" cy="246221"/>
          </a:xfrm>
          <a:prstGeom prst="rect">
            <a:avLst/>
          </a:prstGeom>
          <a:noFill/>
        </p:spPr>
        <p:txBody>
          <a:bodyPr wrap="none" rtlCol="0">
            <a:spAutoFit/>
          </a:bodyPr>
          <a:lstStyle/>
          <a:p>
            <a:r>
              <a:rPr lang="en-US" sz="1000" dirty="0"/>
              <a:t>Agreement</a:t>
            </a:r>
          </a:p>
        </p:txBody>
      </p:sp>
      <p:sp>
        <p:nvSpPr>
          <p:cNvPr id="225" name="Rectangle 224">
            <a:extLst>
              <a:ext uri="{FF2B5EF4-FFF2-40B4-BE49-F238E27FC236}">
                <a16:creationId xmlns:a16="http://schemas.microsoft.com/office/drawing/2014/main" id="{23C5CF32-BC83-4C92-81EE-20D8E0D3D0C5}"/>
              </a:ext>
            </a:extLst>
          </p:cNvPr>
          <p:cNvSpPr/>
          <p:nvPr/>
        </p:nvSpPr>
        <p:spPr>
          <a:xfrm>
            <a:off x="3015727"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B423E6ED-DFBD-48F7-A487-81A0FFDB09C8}"/>
              </a:ext>
            </a:extLst>
          </p:cNvPr>
          <p:cNvSpPr/>
          <p:nvPr/>
        </p:nvSpPr>
        <p:spPr>
          <a:xfrm>
            <a:off x="3276780"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FB2BD5F5-D8D0-4AB2-AF3C-8BCEDD2AE8CF}"/>
              </a:ext>
            </a:extLst>
          </p:cNvPr>
          <p:cNvSpPr/>
          <p:nvPr/>
        </p:nvSpPr>
        <p:spPr>
          <a:xfrm>
            <a:off x="3537833"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85D373C4-B087-40D7-9C08-41A240778828}"/>
              </a:ext>
            </a:extLst>
          </p:cNvPr>
          <p:cNvSpPr/>
          <p:nvPr/>
        </p:nvSpPr>
        <p:spPr>
          <a:xfrm>
            <a:off x="3798886"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6E61AC2D-8391-498D-877C-4F32E3BC95F9}"/>
              </a:ext>
            </a:extLst>
          </p:cNvPr>
          <p:cNvSpPr/>
          <p:nvPr/>
        </p:nvSpPr>
        <p:spPr>
          <a:xfrm>
            <a:off x="4059939"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55EC0618-5D26-4E25-B1B0-A4C30B00856A}"/>
              </a:ext>
            </a:extLst>
          </p:cNvPr>
          <p:cNvSpPr/>
          <p:nvPr/>
        </p:nvSpPr>
        <p:spPr>
          <a:xfrm>
            <a:off x="4320991"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FF2A649E-6346-477B-973F-1E32C4B2D471}"/>
              </a:ext>
            </a:extLst>
          </p:cNvPr>
          <p:cNvSpPr/>
          <p:nvPr/>
        </p:nvSpPr>
        <p:spPr>
          <a:xfrm>
            <a:off x="5679249" y="259397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46F38772-27AC-4C2C-8A92-470ADD01FC5F}"/>
              </a:ext>
            </a:extLst>
          </p:cNvPr>
          <p:cNvSpPr/>
          <p:nvPr/>
        </p:nvSpPr>
        <p:spPr>
          <a:xfrm>
            <a:off x="5680383" y="2872202"/>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2A185DC7-9A86-4A4D-8185-6B65DB909266}"/>
              </a:ext>
            </a:extLst>
          </p:cNvPr>
          <p:cNvSpPr/>
          <p:nvPr/>
        </p:nvSpPr>
        <p:spPr>
          <a:xfrm>
            <a:off x="4319827"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D1FE5599-5FDF-4488-8183-932D2C011F1F}"/>
              </a:ext>
            </a:extLst>
          </p:cNvPr>
          <p:cNvSpPr/>
          <p:nvPr/>
        </p:nvSpPr>
        <p:spPr>
          <a:xfrm>
            <a:off x="4060345"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40157A8-5C81-410A-AA01-E89F9401CAF6}"/>
              </a:ext>
            </a:extLst>
          </p:cNvPr>
          <p:cNvSpPr/>
          <p:nvPr/>
        </p:nvSpPr>
        <p:spPr>
          <a:xfrm>
            <a:off x="3023685"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9EFE6430-5B64-4157-A8A4-5DF4493C45BC}"/>
              </a:ext>
            </a:extLst>
          </p:cNvPr>
          <p:cNvSpPr/>
          <p:nvPr/>
        </p:nvSpPr>
        <p:spPr>
          <a:xfrm>
            <a:off x="3286679"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03312C6-AD44-4EAA-B754-32065AEE684A}"/>
              </a:ext>
            </a:extLst>
          </p:cNvPr>
          <p:cNvSpPr/>
          <p:nvPr/>
        </p:nvSpPr>
        <p:spPr>
          <a:xfrm>
            <a:off x="3549673"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3DA3DD2D-6EFB-4DD9-80DD-835935151676}"/>
              </a:ext>
            </a:extLst>
          </p:cNvPr>
          <p:cNvSpPr/>
          <p:nvPr/>
        </p:nvSpPr>
        <p:spPr>
          <a:xfrm>
            <a:off x="3812667"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8268BC1-9968-486A-BD5C-12225BBF6CFC}"/>
              </a:ext>
            </a:extLst>
          </p:cNvPr>
          <p:cNvSpPr/>
          <p:nvPr/>
        </p:nvSpPr>
        <p:spPr>
          <a:xfrm>
            <a:off x="4063028" y="203264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CED21F5B-4794-40A9-92FF-C2ED39A84595}"/>
              </a:ext>
            </a:extLst>
          </p:cNvPr>
          <p:cNvSpPr/>
          <p:nvPr/>
        </p:nvSpPr>
        <p:spPr>
          <a:xfrm>
            <a:off x="4319827" y="202877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79FD9EF9-189A-47F3-80D9-BEDFC6AC1FEC}"/>
              </a:ext>
            </a:extLst>
          </p:cNvPr>
          <p:cNvSpPr/>
          <p:nvPr/>
        </p:nvSpPr>
        <p:spPr>
          <a:xfrm>
            <a:off x="4326699" y="1761110"/>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540B1288-98D5-4A87-8689-65D0DC664D16}"/>
              </a:ext>
            </a:extLst>
          </p:cNvPr>
          <p:cNvSpPr/>
          <p:nvPr/>
        </p:nvSpPr>
        <p:spPr>
          <a:xfrm>
            <a:off x="4059939" y="1760182"/>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EB7C30C7-738A-4862-8D88-3DA33FFA0628}"/>
              </a:ext>
            </a:extLst>
          </p:cNvPr>
          <p:cNvSpPr/>
          <p:nvPr/>
        </p:nvSpPr>
        <p:spPr>
          <a:xfrm>
            <a:off x="5679753" y="23157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3D33E320-A56E-4FEF-8F78-D0077884F52B}"/>
              </a:ext>
            </a:extLst>
          </p:cNvPr>
          <p:cNvSpPr/>
          <p:nvPr/>
        </p:nvSpPr>
        <p:spPr>
          <a:xfrm>
            <a:off x="4316130" y="923396"/>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95" name="Picture 194">
            <a:extLst>
              <a:ext uri="{FF2B5EF4-FFF2-40B4-BE49-F238E27FC236}">
                <a16:creationId xmlns:a16="http://schemas.microsoft.com/office/drawing/2014/main" id="{B3A2296A-2A73-4E9D-88AF-DC0655FF54D9}"/>
              </a:ext>
            </a:extLst>
          </p:cNvPr>
          <p:cNvPicPr>
            <a:picLocks noChangeAspect="1"/>
          </p:cNvPicPr>
          <p:nvPr/>
        </p:nvPicPr>
        <p:blipFill>
          <a:blip r:embed="rId4"/>
          <a:stretch>
            <a:fillRect/>
          </a:stretch>
        </p:blipFill>
        <p:spPr>
          <a:xfrm>
            <a:off x="9152745" y="6373806"/>
            <a:ext cx="376270" cy="394554"/>
          </a:xfrm>
          <a:prstGeom prst="rect">
            <a:avLst/>
          </a:prstGeom>
        </p:spPr>
      </p:pic>
      <p:pic>
        <p:nvPicPr>
          <p:cNvPr id="196" name="Picture 195">
            <a:extLst>
              <a:ext uri="{FF2B5EF4-FFF2-40B4-BE49-F238E27FC236}">
                <a16:creationId xmlns:a16="http://schemas.microsoft.com/office/drawing/2014/main" id="{1321813E-5108-4B73-941E-FD56250760F1}"/>
              </a:ext>
            </a:extLst>
          </p:cNvPr>
          <p:cNvPicPr>
            <a:picLocks noChangeAspect="1"/>
          </p:cNvPicPr>
          <p:nvPr/>
        </p:nvPicPr>
        <p:blipFill>
          <a:blip r:embed="rId5"/>
          <a:stretch>
            <a:fillRect/>
          </a:stretch>
        </p:blipFill>
        <p:spPr>
          <a:xfrm>
            <a:off x="8740690" y="6456856"/>
            <a:ext cx="375470" cy="302208"/>
          </a:xfrm>
          <a:prstGeom prst="rect">
            <a:avLst/>
          </a:prstGeom>
        </p:spPr>
      </p:pic>
      <p:sp>
        <p:nvSpPr>
          <p:cNvPr id="212" name="Oval 211">
            <a:extLst>
              <a:ext uri="{FF2B5EF4-FFF2-40B4-BE49-F238E27FC236}">
                <a16:creationId xmlns:a16="http://schemas.microsoft.com/office/drawing/2014/main" id="{DA6120C5-01CD-4476-B0FD-FDBAB33A7CC7}"/>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0" name="TextBox 219">
            <a:extLst>
              <a:ext uri="{FF2B5EF4-FFF2-40B4-BE49-F238E27FC236}">
                <a16:creationId xmlns:a16="http://schemas.microsoft.com/office/drawing/2014/main" id="{A83FA039-E5FC-4717-B0C7-E86112FDEA81}"/>
              </a:ext>
            </a:extLst>
          </p:cNvPr>
          <p:cNvSpPr txBox="1"/>
          <p:nvPr/>
        </p:nvSpPr>
        <p:spPr>
          <a:xfrm>
            <a:off x="1837656" y="3836046"/>
            <a:ext cx="833883" cy="369332"/>
          </a:xfrm>
          <a:prstGeom prst="rect">
            <a:avLst/>
          </a:prstGeom>
          <a:noFill/>
        </p:spPr>
        <p:txBody>
          <a:bodyPr wrap="none" rtlCol="0">
            <a:spAutoFit/>
          </a:bodyPr>
          <a:lstStyle/>
          <a:p>
            <a:r>
              <a:rPr lang="en-US" dirty="0">
                <a:solidFill>
                  <a:schemeClr val="accent2"/>
                </a:solidFill>
              </a:rPr>
              <a:t>Impact</a:t>
            </a:r>
          </a:p>
        </p:txBody>
      </p:sp>
      <p:sp>
        <p:nvSpPr>
          <p:cNvPr id="221" name="TextBox 220">
            <a:extLst>
              <a:ext uri="{FF2B5EF4-FFF2-40B4-BE49-F238E27FC236}">
                <a16:creationId xmlns:a16="http://schemas.microsoft.com/office/drawing/2014/main" id="{599CABAA-3D34-4C08-B40B-B4DACDF2C9E1}"/>
              </a:ext>
            </a:extLst>
          </p:cNvPr>
          <p:cNvSpPr txBox="1"/>
          <p:nvPr/>
        </p:nvSpPr>
        <p:spPr>
          <a:xfrm>
            <a:off x="2660687" y="3409076"/>
            <a:ext cx="990977" cy="369332"/>
          </a:xfrm>
          <a:prstGeom prst="rect">
            <a:avLst/>
          </a:prstGeom>
          <a:noFill/>
        </p:spPr>
        <p:txBody>
          <a:bodyPr wrap="none" rtlCol="0">
            <a:spAutoFit/>
          </a:bodyPr>
          <a:lstStyle/>
          <a:p>
            <a:r>
              <a:rPr lang="en-US" b="1" dirty="0">
                <a:solidFill>
                  <a:schemeClr val="accent2"/>
                </a:solidFill>
              </a:rPr>
              <a:t>Mobility</a:t>
            </a:r>
          </a:p>
        </p:txBody>
      </p:sp>
      <p:sp>
        <p:nvSpPr>
          <p:cNvPr id="222" name="TextBox 221">
            <a:extLst>
              <a:ext uri="{FF2B5EF4-FFF2-40B4-BE49-F238E27FC236}">
                <a16:creationId xmlns:a16="http://schemas.microsoft.com/office/drawing/2014/main" id="{A33D51E8-7906-4F97-9113-9BCE39076062}"/>
              </a:ext>
            </a:extLst>
          </p:cNvPr>
          <p:cNvSpPr txBox="1"/>
          <p:nvPr/>
        </p:nvSpPr>
        <p:spPr>
          <a:xfrm>
            <a:off x="1853094" y="4657973"/>
            <a:ext cx="824969" cy="369332"/>
          </a:xfrm>
          <a:prstGeom prst="rect">
            <a:avLst/>
          </a:prstGeom>
          <a:noFill/>
        </p:spPr>
        <p:txBody>
          <a:bodyPr wrap="none" rtlCol="0">
            <a:spAutoFit/>
          </a:bodyPr>
          <a:lstStyle/>
          <a:p>
            <a:r>
              <a:rPr lang="en-US" b="1" dirty="0">
                <a:solidFill>
                  <a:schemeClr val="accent2"/>
                </a:solidFill>
              </a:rPr>
              <a:t>Village</a:t>
            </a:r>
          </a:p>
        </p:txBody>
      </p:sp>
      <p:sp>
        <p:nvSpPr>
          <p:cNvPr id="223" name="TextBox 222">
            <a:extLst>
              <a:ext uri="{FF2B5EF4-FFF2-40B4-BE49-F238E27FC236}">
                <a16:creationId xmlns:a16="http://schemas.microsoft.com/office/drawing/2014/main" id="{76C3D118-6960-4FCE-815C-2291F63096FC}"/>
              </a:ext>
            </a:extLst>
          </p:cNvPr>
          <p:cNvSpPr txBox="1"/>
          <p:nvPr/>
        </p:nvSpPr>
        <p:spPr>
          <a:xfrm>
            <a:off x="2660687" y="3805949"/>
            <a:ext cx="1593257" cy="369332"/>
          </a:xfrm>
          <a:prstGeom prst="rect">
            <a:avLst/>
          </a:prstGeom>
          <a:noFill/>
        </p:spPr>
        <p:txBody>
          <a:bodyPr wrap="none" rtlCol="0">
            <a:spAutoFit/>
          </a:bodyPr>
          <a:lstStyle/>
          <a:p>
            <a:r>
              <a:rPr lang="en-US" b="1" dirty="0">
                <a:solidFill>
                  <a:schemeClr val="accent2"/>
                </a:solidFill>
              </a:rPr>
              <a:t>Transportation</a:t>
            </a:r>
          </a:p>
        </p:txBody>
      </p:sp>
      <p:sp>
        <p:nvSpPr>
          <p:cNvPr id="231" name="TextBox 230">
            <a:extLst>
              <a:ext uri="{FF2B5EF4-FFF2-40B4-BE49-F238E27FC236}">
                <a16:creationId xmlns:a16="http://schemas.microsoft.com/office/drawing/2014/main" id="{1AF8F7D5-4252-4469-9964-128AF4B8DDD4}"/>
              </a:ext>
            </a:extLst>
          </p:cNvPr>
          <p:cNvSpPr txBox="1"/>
          <p:nvPr/>
        </p:nvSpPr>
        <p:spPr>
          <a:xfrm>
            <a:off x="1958444" y="4231961"/>
            <a:ext cx="614271" cy="369332"/>
          </a:xfrm>
          <a:prstGeom prst="rect">
            <a:avLst/>
          </a:prstGeom>
          <a:noFill/>
        </p:spPr>
        <p:txBody>
          <a:bodyPr wrap="none" rtlCol="0">
            <a:spAutoFit/>
          </a:bodyPr>
          <a:lstStyle/>
          <a:p>
            <a:r>
              <a:rPr lang="en-US" dirty="0">
                <a:solidFill>
                  <a:schemeClr val="accent2"/>
                </a:solidFill>
              </a:rPr>
              <a:t>Built</a:t>
            </a:r>
          </a:p>
        </p:txBody>
      </p:sp>
      <p:sp>
        <p:nvSpPr>
          <p:cNvPr id="232" name="TextBox 231">
            <a:extLst>
              <a:ext uri="{FF2B5EF4-FFF2-40B4-BE49-F238E27FC236}">
                <a16:creationId xmlns:a16="http://schemas.microsoft.com/office/drawing/2014/main" id="{8C1441B5-229A-4F8F-989D-BBE062C4A292}"/>
              </a:ext>
            </a:extLst>
          </p:cNvPr>
          <p:cNvSpPr txBox="1"/>
          <p:nvPr/>
        </p:nvSpPr>
        <p:spPr>
          <a:xfrm>
            <a:off x="3673336" y="4231961"/>
            <a:ext cx="649024" cy="369332"/>
          </a:xfrm>
          <a:prstGeom prst="rect">
            <a:avLst/>
          </a:prstGeom>
          <a:noFill/>
        </p:spPr>
        <p:txBody>
          <a:bodyPr wrap="none" rtlCol="0">
            <a:spAutoFit/>
          </a:bodyPr>
          <a:lstStyle/>
          <a:p>
            <a:r>
              <a:rPr lang="en-US" b="1" dirty="0">
                <a:solidFill>
                  <a:schemeClr val="accent2"/>
                </a:solidFill>
              </a:rPr>
              <a:t>Light</a:t>
            </a:r>
          </a:p>
        </p:txBody>
      </p:sp>
      <p:sp>
        <p:nvSpPr>
          <p:cNvPr id="233" name="TextBox 232">
            <a:extLst>
              <a:ext uri="{FF2B5EF4-FFF2-40B4-BE49-F238E27FC236}">
                <a16:creationId xmlns:a16="http://schemas.microsoft.com/office/drawing/2014/main" id="{6E2EF72B-3669-427F-AC31-5882349F9001}"/>
              </a:ext>
            </a:extLst>
          </p:cNvPr>
          <p:cNvSpPr txBox="1"/>
          <p:nvPr/>
        </p:nvSpPr>
        <p:spPr>
          <a:xfrm>
            <a:off x="4302627" y="4231961"/>
            <a:ext cx="782587" cy="369332"/>
          </a:xfrm>
          <a:prstGeom prst="rect">
            <a:avLst/>
          </a:prstGeom>
          <a:noFill/>
        </p:spPr>
        <p:txBody>
          <a:bodyPr wrap="none" rtlCol="0">
            <a:spAutoFit/>
          </a:bodyPr>
          <a:lstStyle/>
          <a:p>
            <a:r>
              <a:rPr lang="en-US" b="1" dirty="0">
                <a:solidFill>
                  <a:schemeClr val="accent2"/>
                </a:solidFill>
              </a:rPr>
              <a:t>Chime</a:t>
            </a:r>
          </a:p>
        </p:txBody>
      </p:sp>
      <p:sp>
        <p:nvSpPr>
          <p:cNvPr id="234" name="TextBox 233">
            <a:extLst>
              <a:ext uri="{FF2B5EF4-FFF2-40B4-BE49-F238E27FC236}">
                <a16:creationId xmlns:a16="http://schemas.microsoft.com/office/drawing/2014/main" id="{A72638BF-3C56-4CF7-9D62-862F2A33CAC0}"/>
              </a:ext>
            </a:extLst>
          </p:cNvPr>
          <p:cNvSpPr txBox="1"/>
          <p:nvPr/>
        </p:nvSpPr>
        <p:spPr>
          <a:xfrm>
            <a:off x="4276058" y="3805949"/>
            <a:ext cx="769763" cy="369332"/>
          </a:xfrm>
          <a:prstGeom prst="rect">
            <a:avLst/>
          </a:prstGeom>
          <a:noFill/>
        </p:spPr>
        <p:txBody>
          <a:bodyPr wrap="none" rtlCol="0">
            <a:spAutoFit/>
          </a:bodyPr>
          <a:lstStyle/>
          <a:p>
            <a:r>
              <a:rPr lang="en-US" b="1" dirty="0">
                <a:solidFill>
                  <a:schemeClr val="accent2"/>
                </a:solidFill>
              </a:rPr>
              <a:t>Dense</a:t>
            </a:r>
          </a:p>
        </p:txBody>
      </p:sp>
      <p:sp>
        <p:nvSpPr>
          <p:cNvPr id="235" name="TextBox 234">
            <a:extLst>
              <a:ext uri="{FF2B5EF4-FFF2-40B4-BE49-F238E27FC236}">
                <a16:creationId xmlns:a16="http://schemas.microsoft.com/office/drawing/2014/main" id="{0F745420-D980-46EC-B016-68FE572342A6}"/>
              </a:ext>
            </a:extLst>
          </p:cNvPr>
          <p:cNvSpPr txBox="1"/>
          <p:nvPr/>
        </p:nvSpPr>
        <p:spPr>
          <a:xfrm>
            <a:off x="3673336" y="3425183"/>
            <a:ext cx="580608" cy="369332"/>
          </a:xfrm>
          <a:prstGeom prst="rect">
            <a:avLst/>
          </a:prstGeom>
          <a:noFill/>
        </p:spPr>
        <p:txBody>
          <a:bodyPr wrap="none" rtlCol="0">
            <a:spAutoFit/>
          </a:bodyPr>
          <a:lstStyle/>
          <a:p>
            <a:r>
              <a:rPr lang="en-US" b="1" dirty="0">
                <a:solidFill>
                  <a:schemeClr val="accent2"/>
                </a:solidFill>
              </a:rPr>
              <a:t>Fine</a:t>
            </a:r>
          </a:p>
        </p:txBody>
      </p:sp>
      <p:sp>
        <p:nvSpPr>
          <p:cNvPr id="236" name="TextBox 235">
            <a:extLst>
              <a:ext uri="{FF2B5EF4-FFF2-40B4-BE49-F238E27FC236}">
                <a16:creationId xmlns:a16="http://schemas.microsoft.com/office/drawing/2014/main" id="{79853E43-2FA3-40B9-935C-C0A23C585710}"/>
              </a:ext>
            </a:extLst>
          </p:cNvPr>
          <p:cNvSpPr txBox="1"/>
          <p:nvPr/>
        </p:nvSpPr>
        <p:spPr>
          <a:xfrm>
            <a:off x="2676700" y="4231961"/>
            <a:ext cx="1073371" cy="369332"/>
          </a:xfrm>
          <a:prstGeom prst="rect">
            <a:avLst/>
          </a:prstGeom>
          <a:noFill/>
        </p:spPr>
        <p:txBody>
          <a:bodyPr wrap="none" rtlCol="0">
            <a:spAutoFit/>
          </a:bodyPr>
          <a:lstStyle/>
          <a:p>
            <a:r>
              <a:rPr lang="en-US" b="1" dirty="0">
                <a:solidFill>
                  <a:schemeClr val="accent2"/>
                </a:solidFill>
              </a:rPr>
              <a:t>Structure</a:t>
            </a:r>
          </a:p>
        </p:txBody>
      </p:sp>
      <p:sp>
        <p:nvSpPr>
          <p:cNvPr id="250" name="TextBox 249">
            <a:extLst>
              <a:ext uri="{FF2B5EF4-FFF2-40B4-BE49-F238E27FC236}">
                <a16:creationId xmlns:a16="http://schemas.microsoft.com/office/drawing/2014/main" id="{828F7069-94DF-461B-8922-D75C31BD1D63}"/>
              </a:ext>
            </a:extLst>
          </p:cNvPr>
          <p:cNvSpPr txBox="1"/>
          <p:nvPr/>
        </p:nvSpPr>
        <p:spPr>
          <a:xfrm>
            <a:off x="1933575" y="3401362"/>
            <a:ext cx="619080" cy="369332"/>
          </a:xfrm>
          <a:prstGeom prst="rect">
            <a:avLst/>
          </a:prstGeom>
          <a:noFill/>
        </p:spPr>
        <p:txBody>
          <a:bodyPr wrap="none" rtlCol="0">
            <a:spAutoFit/>
          </a:bodyPr>
          <a:lstStyle/>
          <a:p>
            <a:r>
              <a:rPr lang="en-US" dirty="0">
                <a:solidFill>
                  <a:schemeClr val="accent2"/>
                </a:solidFill>
              </a:rPr>
              <a:t>Help</a:t>
            </a:r>
          </a:p>
        </p:txBody>
      </p:sp>
      <p:sp>
        <p:nvSpPr>
          <p:cNvPr id="251" name="TextBox 250">
            <a:extLst>
              <a:ext uri="{FF2B5EF4-FFF2-40B4-BE49-F238E27FC236}">
                <a16:creationId xmlns:a16="http://schemas.microsoft.com/office/drawing/2014/main" id="{FBF81794-DC48-4A5E-BE2D-74E482C78EAF}"/>
              </a:ext>
            </a:extLst>
          </p:cNvPr>
          <p:cNvSpPr txBox="1"/>
          <p:nvPr/>
        </p:nvSpPr>
        <p:spPr>
          <a:xfrm>
            <a:off x="5703482" y="3766128"/>
            <a:ext cx="846707" cy="369332"/>
          </a:xfrm>
          <a:prstGeom prst="rect">
            <a:avLst/>
          </a:prstGeom>
          <a:noFill/>
        </p:spPr>
        <p:txBody>
          <a:bodyPr wrap="none" rtlCol="0">
            <a:spAutoFit/>
          </a:bodyPr>
          <a:lstStyle/>
          <a:p>
            <a:r>
              <a:rPr lang="en-US" b="1" dirty="0">
                <a:solidFill>
                  <a:schemeClr val="accent2">
                    <a:lumMod val="60000"/>
                    <a:lumOff val="40000"/>
                  </a:schemeClr>
                </a:solidFill>
              </a:rPr>
              <a:t>Impact</a:t>
            </a:r>
          </a:p>
        </p:txBody>
      </p:sp>
      <p:sp>
        <p:nvSpPr>
          <p:cNvPr id="252" name="TextBox 251">
            <a:extLst>
              <a:ext uri="{FF2B5EF4-FFF2-40B4-BE49-F238E27FC236}">
                <a16:creationId xmlns:a16="http://schemas.microsoft.com/office/drawing/2014/main" id="{4CD23044-9BD7-4E80-A1F7-C24F2BFB8695}"/>
              </a:ext>
            </a:extLst>
          </p:cNvPr>
          <p:cNvSpPr txBox="1"/>
          <p:nvPr/>
        </p:nvSpPr>
        <p:spPr>
          <a:xfrm>
            <a:off x="6753553" y="3355265"/>
            <a:ext cx="502061" cy="369332"/>
          </a:xfrm>
          <a:prstGeom prst="rect">
            <a:avLst/>
          </a:prstGeom>
          <a:noFill/>
        </p:spPr>
        <p:txBody>
          <a:bodyPr wrap="none" rtlCol="0">
            <a:spAutoFit/>
          </a:bodyPr>
          <a:lstStyle/>
          <a:p>
            <a:r>
              <a:rPr lang="en-US" b="1" dirty="0">
                <a:solidFill>
                  <a:schemeClr val="accent2">
                    <a:lumMod val="60000"/>
                    <a:lumOff val="40000"/>
                  </a:schemeClr>
                </a:solidFill>
              </a:rPr>
              <a:t>Car</a:t>
            </a:r>
          </a:p>
        </p:txBody>
      </p:sp>
      <p:sp>
        <p:nvSpPr>
          <p:cNvPr id="253" name="TextBox 252">
            <a:extLst>
              <a:ext uri="{FF2B5EF4-FFF2-40B4-BE49-F238E27FC236}">
                <a16:creationId xmlns:a16="http://schemas.microsoft.com/office/drawing/2014/main" id="{B45A2899-CAEF-4480-9D66-4018BD3731AE}"/>
              </a:ext>
            </a:extLst>
          </p:cNvPr>
          <p:cNvSpPr txBox="1"/>
          <p:nvPr/>
        </p:nvSpPr>
        <p:spPr>
          <a:xfrm>
            <a:off x="5718920" y="4588055"/>
            <a:ext cx="826060" cy="369332"/>
          </a:xfrm>
          <a:prstGeom prst="rect">
            <a:avLst/>
          </a:prstGeom>
          <a:noFill/>
        </p:spPr>
        <p:txBody>
          <a:bodyPr wrap="none" rtlCol="0">
            <a:spAutoFit/>
          </a:bodyPr>
          <a:lstStyle/>
          <a:p>
            <a:r>
              <a:rPr lang="en-US" dirty="0">
                <a:solidFill>
                  <a:schemeClr val="accent2">
                    <a:lumMod val="60000"/>
                    <a:lumOff val="40000"/>
                  </a:schemeClr>
                </a:solidFill>
              </a:rPr>
              <a:t>People</a:t>
            </a:r>
          </a:p>
        </p:txBody>
      </p:sp>
      <p:sp>
        <p:nvSpPr>
          <p:cNvPr id="254" name="TextBox 253">
            <a:extLst>
              <a:ext uri="{FF2B5EF4-FFF2-40B4-BE49-F238E27FC236}">
                <a16:creationId xmlns:a16="http://schemas.microsoft.com/office/drawing/2014/main" id="{4E13049F-939B-41CD-BF78-6E8E14330F9C}"/>
              </a:ext>
            </a:extLst>
          </p:cNvPr>
          <p:cNvSpPr txBox="1"/>
          <p:nvPr/>
        </p:nvSpPr>
        <p:spPr>
          <a:xfrm>
            <a:off x="6518230" y="3764371"/>
            <a:ext cx="1297150" cy="369332"/>
          </a:xfrm>
          <a:prstGeom prst="rect">
            <a:avLst/>
          </a:prstGeom>
          <a:noFill/>
        </p:spPr>
        <p:txBody>
          <a:bodyPr wrap="none" rtlCol="0">
            <a:spAutoFit/>
          </a:bodyPr>
          <a:lstStyle/>
          <a:p>
            <a:r>
              <a:rPr lang="en-US" b="1" dirty="0">
                <a:solidFill>
                  <a:schemeClr val="accent2">
                    <a:lumMod val="60000"/>
                    <a:lumOff val="40000"/>
                  </a:schemeClr>
                </a:solidFill>
              </a:rPr>
              <a:t>Community</a:t>
            </a:r>
          </a:p>
        </p:txBody>
      </p:sp>
      <p:sp>
        <p:nvSpPr>
          <p:cNvPr id="255" name="TextBox 254">
            <a:extLst>
              <a:ext uri="{FF2B5EF4-FFF2-40B4-BE49-F238E27FC236}">
                <a16:creationId xmlns:a16="http://schemas.microsoft.com/office/drawing/2014/main" id="{4818D959-0BF5-4801-8E16-959D8B6BCAC0}"/>
              </a:ext>
            </a:extLst>
          </p:cNvPr>
          <p:cNvSpPr txBox="1"/>
          <p:nvPr/>
        </p:nvSpPr>
        <p:spPr>
          <a:xfrm>
            <a:off x="5824270" y="4162043"/>
            <a:ext cx="614271" cy="369332"/>
          </a:xfrm>
          <a:prstGeom prst="rect">
            <a:avLst/>
          </a:prstGeom>
          <a:noFill/>
        </p:spPr>
        <p:txBody>
          <a:bodyPr wrap="none" rtlCol="0">
            <a:spAutoFit/>
          </a:bodyPr>
          <a:lstStyle/>
          <a:p>
            <a:r>
              <a:rPr lang="en-US" dirty="0">
                <a:solidFill>
                  <a:schemeClr val="accent2">
                    <a:lumMod val="60000"/>
                    <a:lumOff val="40000"/>
                  </a:schemeClr>
                </a:solidFill>
              </a:rPr>
              <a:t>Built</a:t>
            </a:r>
          </a:p>
        </p:txBody>
      </p:sp>
      <p:sp>
        <p:nvSpPr>
          <p:cNvPr id="256" name="TextBox 255">
            <a:extLst>
              <a:ext uri="{FF2B5EF4-FFF2-40B4-BE49-F238E27FC236}">
                <a16:creationId xmlns:a16="http://schemas.microsoft.com/office/drawing/2014/main" id="{3E62A2C8-9250-4A30-89F3-CB777B36C36B}"/>
              </a:ext>
            </a:extLst>
          </p:cNvPr>
          <p:cNvSpPr txBox="1"/>
          <p:nvPr/>
        </p:nvSpPr>
        <p:spPr>
          <a:xfrm>
            <a:off x="7539162" y="4162043"/>
            <a:ext cx="649024" cy="369332"/>
          </a:xfrm>
          <a:prstGeom prst="rect">
            <a:avLst/>
          </a:prstGeom>
          <a:noFill/>
        </p:spPr>
        <p:txBody>
          <a:bodyPr wrap="none" rtlCol="0">
            <a:spAutoFit/>
          </a:bodyPr>
          <a:lstStyle/>
          <a:p>
            <a:r>
              <a:rPr lang="en-US" b="1" dirty="0">
                <a:solidFill>
                  <a:schemeClr val="accent2">
                    <a:lumMod val="60000"/>
                    <a:lumOff val="40000"/>
                  </a:schemeClr>
                </a:solidFill>
              </a:rPr>
              <a:t>Light</a:t>
            </a:r>
          </a:p>
        </p:txBody>
      </p:sp>
      <p:sp>
        <p:nvSpPr>
          <p:cNvPr id="257" name="TextBox 256">
            <a:extLst>
              <a:ext uri="{FF2B5EF4-FFF2-40B4-BE49-F238E27FC236}">
                <a16:creationId xmlns:a16="http://schemas.microsoft.com/office/drawing/2014/main" id="{C9BC8C6E-1158-4471-84DB-B032B5F9AA88}"/>
              </a:ext>
            </a:extLst>
          </p:cNvPr>
          <p:cNvSpPr txBox="1"/>
          <p:nvPr/>
        </p:nvSpPr>
        <p:spPr>
          <a:xfrm>
            <a:off x="8168453" y="4162043"/>
            <a:ext cx="782587" cy="369332"/>
          </a:xfrm>
          <a:prstGeom prst="rect">
            <a:avLst/>
          </a:prstGeom>
          <a:noFill/>
        </p:spPr>
        <p:txBody>
          <a:bodyPr wrap="none" rtlCol="0">
            <a:spAutoFit/>
          </a:bodyPr>
          <a:lstStyle/>
          <a:p>
            <a:r>
              <a:rPr lang="en-US" b="1" dirty="0">
                <a:solidFill>
                  <a:schemeClr val="accent2">
                    <a:lumMod val="60000"/>
                    <a:lumOff val="40000"/>
                  </a:schemeClr>
                </a:solidFill>
              </a:rPr>
              <a:t>Chime</a:t>
            </a:r>
          </a:p>
        </p:txBody>
      </p:sp>
      <p:sp>
        <p:nvSpPr>
          <p:cNvPr id="258" name="TextBox 257">
            <a:extLst>
              <a:ext uri="{FF2B5EF4-FFF2-40B4-BE49-F238E27FC236}">
                <a16:creationId xmlns:a16="http://schemas.microsoft.com/office/drawing/2014/main" id="{A517C58D-51DE-4F74-B2FF-F96CF4F102C7}"/>
              </a:ext>
            </a:extLst>
          </p:cNvPr>
          <p:cNvSpPr txBox="1"/>
          <p:nvPr/>
        </p:nvSpPr>
        <p:spPr>
          <a:xfrm>
            <a:off x="7815380" y="3772621"/>
            <a:ext cx="551754" cy="369332"/>
          </a:xfrm>
          <a:prstGeom prst="rect">
            <a:avLst/>
          </a:prstGeom>
          <a:noFill/>
        </p:spPr>
        <p:txBody>
          <a:bodyPr wrap="none" rtlCol="0">
            <a:spAutoFit/>
          </a:bodyPr>
          <a:lstStyle/>
          <a:p>
            <a:r>
              <a:rPr lang="en-US" dirty="0">
                <a:solidFill>
                  <a:schemeClr val="accent2">
                    <a:lumMod val="60000"/>
                    <a:lumOff val="40000"/>
                  </a:schemeClr>
                </a:solidFill>
              </a:rPr>
              <a:t>City</a:t>
            </a:r>
          </a:p>
        </p:txBody>
      </p:sp>
      <p:sp>
        <p:nvSpPr>
          <p:cNvPr id="259" name="TextBox 258">
            <a:extLst>
              <a:ext uri="{FF2B5EF4-FFF2-40B4-BE49-F238E27FC236}">
                <a16:creationId xmlns:a16="http://schemas.microsoft.com/office/drawing/2014/main" id="{C75FBA38-2A31-4F9D-AE7C-B0ED5EC41B77}"/>
              </a:ext>
            </a:extLst>
          </p:cNvPr>
          <p:cNvSpPr txBox="1"/>
          <p:nvPr/>
        </p:nvSpPr>
        <p:spPr>
          <a:xfrm>
            <a:off x="7539162" y="3355265"/>
            <a:ext cx="855812" cy="369332"/>
          </a:xfrm>
          <a:prstGeom prst="rect">
            <a:avLst/>
          </a:prstGeom>
          <a:noFill/>
        </p:spPr>
        <p:txBody>
          <a:bodyPr wrap="none" rtlCol="0">
            <a:spAutoFit/>
          </a:bodyPr>
          <a:lstStyle/>
          <a:p>
            <a:r>
              <a:rPr lang="en-US" b="1" dirty="0">
                <a:solidFill>
                  <a:schemeClr val="accent2">
                    <a:lumMod val="60000"/>
                    <a:lumOff val="40000"/>
                  </a:schemeClr>
                </a:solidFill>
              </a:rPr>
              <a:t>Money</a:t>
            </a:r>
          </a:p>
        </p:txBody>
      </p:sp>
      <p:sp>
        <p:nvSpPr>
          <p:cNvPr id="260" name="TextBox 259">
            <a:extLst>
              <a:ext uri="{FF2B5EF4-FFF2-40B4-BE49-F238E27FC236}">
                <a16:creationId xmlns:a16="http://schemas.microsoft.com/office/drawing/2014/main" id="{64A15009-0EA6-4D58-89B7-778965CAB930}"/>
              </a:ext>
            </a:extLst>
          </p:cNvPr>
          <p:cNvSpPr txBox="1"/>
          <p:nvPr/>
        </p:nvSpPr>
        <p:spPr>
          <a:xfrm>
            <a:off x="6542526" y="4162043"/>
            <a:ext cx="1073371" cy="369332"/>
          </a:xfrm>
          <a:prstGeom prst="rect">
            <a:avLst/>
          </a:prstGeom>
          <a:noFill/>
        </p:spPr>
        <p:txBody>
          <a:bodyPr wrap="none" rtlCol="0">
            <a:spAutoFit/>
          </a:bodyPr>
          <a:lstStyle/>
          <a:p>
            <a:r>
              <a:rPr lang="en-US" b="1" dirty="0">
                <a:solidFill>
                  <a:schemeClr val="accent2">
                    <a:lumMod val="60000"/>
                    <a:lumOff val="40000"/>
                  </a:schemeClr>
                </a:solidFill>
              </a:rPr>
              <a:t>Structure</a:t>
            </a:r>
          </a:p>
        </p:txBody>
      </p:sp>
      <p:sp>
        <p:nvSpPr>
          <p:cNvPr id="261" name="TextBox 260">
            <a:extLst>
              <a:ext uri="{FF2B5EF4-FFF2-40B4-BE49-F238E27FC236}">
                <a16:creationId xmlns:a16="http://schemas.microsoft.com/office/drawing/2014/main" id="{1C55B352-D27A-4CF6-B944-55A87A00EA7E}"/>
              </a:ext>
            </a:extLst>
          </p:cNvPr>
          <p:cNvSpPr txBox="1"/>
          <p:nvPr/>
        </p:nvSpPr>
        <p:spPr>
          <a:xfrm>
            <a:off x="5783664" y="3339158"/>
            <a:ext cx="686342" cy="369332"/>
          </a:xfrm>
          <a:prstGeom prst="rect">
            <a:avLst/>
          </a:prstGeom>
          <a:noFill/>
        </p:spPr>
        <p:txBody>
          <a:bodyPr wrap="none" rtlCol="0">
            <a:spAutoFit/>
          </a:bodyPr>
          <a:lstStyle/>
          <a:p>
            <a:r>
              <a:rPr lang="en-US" dirty="0">
                <a:solidFill>
                  <a:schemeClr val="accent2">
                    <a:lumMod val="60000"/>
                    <a:lumOff val="40000"/>
                  </a:schemeClr>
                </a:solidFill>
              </a:rPr>
              <a:t>Work</a:t>
            </a:r>
          </a:p>
        </p:txBody>
      </p:sp>
      <p:sp>
        <p:nvSpPr>
          <p:cNvPr id="262" name="TextBox 261">
            <a:extLst>
              <a:ext uri="{FF2B5EF4-FFF2-40B4-BE49-F238E27FC236}">
                <a16:creationId xmlns:a16="http://schemas.microsoft.com/office/drawing/2014/main" id="{9521AEE5-7016-40D9-8BAA-8092788AFE77}"/>
              </a:ext>
            </a:extLst>
          </p:cNvPr>
          <p:cNvSpPr txBox="1"/>
          <p:nvPr/>
        </p:nvSpPr>
        <p:spPr>
          <a:xfrm>
            <a:off x="8367134" y="3775051"/>
            <a:ext cx="649537" cy="369332"/>
          </a:xfrm>
          <a:prstGeom prst="rect">
            <a:avLst/>
          </a:prstGeom>
          <a:noFill/>
        </p:spPr>
        <p:txBody>
          <a:bodyPr wrap="none" rtlCol="0">
            <a:spAutoFit/>
          </a:bodyPr>
          <a:lstStyle/>
          <a:p>
            <a:r>
              <a:rPr lang="en-US" dirty="0">
                <a:solidFill>
                  <a:schemeClr val="accent2">
                    <a:lumMod val="60000"/>
                    <a:lumOff val="40000"/>
                  </a:schemeClr>
                </a:solidFill>
              </a:rPr>
              <a:t>Limit</a:t>
            </a:r>
          </a:p>
        </p:txBody>
      </p:sp>
      <p:sp>
        <p:nvSpPr>
          <p:cNvPr id="263" name="TextBox 262">
            <a:extLst>
              <a:ext uri="{FF2B5EF4-FFF2-40B4-BE49-F238E27FC236}">
                <a16:creationId xmlns:a16="http://schemas.microsoft.com/office/drawing/2014/main" id="{8EAC1A29-7D59-43F4-8AE5-4AA362761135}"/>
              </a:ext>
            </a:extLst>
          </p:cNvPr>
          <p:cNvSpPr txBox="1"/>
          <p:nvPr/>
        </p:nvSpPr>
        <p:spPr>
          <a:xfrm>
            <a:off x="6728706" y="4592833"/>
            <a:ext cx="989373" cy="369332"/>
          </a:xfrm>
          <a:prstGeom prst="rect">
            <a:avLst/>
          </a:prstGeom>
          <a:noFill/>
        </p:spPr>
        <p:txBody>
          <a:bodyPr wrap="none" rtlCol="0">
            <a:spAutoFit/>
          </a:bodyPr>
          <a:lstStyle/>
          <a:p>
            <a:r>
              <a:rPr lang="en-US" dirty="0">
                <a:solidFill>
                  <a:schemeClr val="accent2">
                    <a:lumMod val="60000"/>
                    <a:lumOff val="40000"/>
                  </a:schemeClr>
                </a:solidFill>
              </a:rPr>
              <a:t>Hangout</a:t>
            </a:r>
          </a:p>
        </p:txBody>
      </p:sp>
      <p:sp>
        <p:nvSpPr>
          <p:cNvPr id="264" name="TextBox 263">
            <a:extLst>
              <a:ext uri="{FF2B5EF4-FFF2-40B4-BE49-F238E27FC236}">
                <a16:creationId xmlns:a16="http://schemas.microsoft.com/office/drawing/2014/main" id="{09DB3F80-6F51-43BD-B46F-5D5DE7B4132D}"/>
              </a:ext>
            </a:extLst>
          </p:cNvPr>
          <p:cNvSpPr txBox="1"/>
          <p:nvPr/>
        </p:nvSpPr>
        <p:spPr>
          <a:xfrm>
            <a:off x="7815380" y="4588055"/>
            <a:ext cx="611065" cy="369332"/>
          </a:xfrm>
          <a:prstGeom prst="rect">
            <a:avLst/>
          </a:prstGeom>
          <a:noFill/>
        </p:spPr>
        <p:txBody>
          <a:bodyPr wrap="none" rtlCol="0">
            <a:spAutoFit/>
          </a:bodyPr>
          <a:lstStyle/>
          <a:p>
            <a:r>
              <a:rPr lang="en-US" dirty="0">
                <a:solidFill>
                  <a:schemeClr val="accent2">
                    <a:lumMod val="60000"/>
                    <a:lumOff val="40000"/>
                  </a:schemeClr>
                </a:solidFill>
              </a:rPr>
              <a:t>Spot</a:t>
            </a:r>
          </a:p>
        </p:txBody>
      </p:sp>
      <p:cxnSp>
        <p:nvCxnSpPr>
          <p:cNvPr id="265" name="Straight Connector 264">
            <a:extLst>
              <a:ext uri="{FF2B5EF4-FFF2-40B4-BE49-F238E27FC236}">
                <a16:creationId xmlns:a16="http://schemas.microsoft.com/office/drawing/2014/main" id="{49427F8B-4890-47C7-8D6B-AFB7626007DE}"/>
              </a:ext>
            </a:extLst>
          </p:cNvPr>
          <p:cNvCxnSpPr>
            <a:cxnSpLocks/>
          </p:cNvCxnSpPr>
          <p:nvPr/>
        </p:nvCxnSpPr>
        <p:spPr>
          <a:xfrm>
            <a:off x="5305757" y="3355265"/>
            <a:ext cx="0" cy="1835357"/>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266" name="Straight Connector 265">
            <a:extLst>
              <a:ext uri="{FF2B5EF4-FFF2-40B4-BE49-F238E27FC236}">
                <a16:creationId xmlns:a16="http://schemas.microsoft.com/office/drawing/2014/main" id="{D74B4A8D-E863-4299-BD64-A618EC413BCC}"/>
              </a:ext>
            </a:extLst>
          </p:cNvPr>
          <p:cNvCxnSpPr>
            <a:cxnSpLocks/>
          </p:cNvCxnSpPr>
          <p:nvPr/>
        </p:nvCxnSpPr>
        <p:spPr>
          <a:xfrm flipV="1">
            <a:off x="1284829" y="3159871"/>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267" name="Straight Connector 266">
            <a:extLst>
              <a:ext uri="{FF2B5EF4-FFF2-40B4-BE49-F238E27FC236}">
                <a16:creationId xmlns:a16="http://schemas.microsoft.com/office/drawing/2014/main" id="{9460F408-DB47-4D22-90FB-DC4B0BEF81AC}"/>
              </a:ext>
            </a:extLst>
          </p:cNvPr>
          <p:cNvCxnSpPr>
            <a:cxnSpLocks/>
          </p:cNvCxnSpPr>
          <p:nvPr/>
        </p:nvCxnSpPr>
        <p:spPr>
          <a:xfrm flipV="1">
            <a:off x="1235545" y="5303712"/>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sp>
        <p:nvSpPr>
          <p:cNvPr id="268" name="Flowchart: Alternate Process 267">
            <a:extLst>
              <a:ext uri="{FF2B5EF4-FFF2-40B4-BE49-F238E27FC236}">
                <a16:creationId xmlns:a16="http://schemas.microsoft.com/office/drawing/2014/main" id="{7A93C314-BB29-4094-BA47-64A4BD6B6CF9}"/>
              </a:ext>
            </a:extLst>
          </p:cNvPr>
          <p:cNvSpPr/>
          <p:nvPr/>
        </p:nvSpPr>
        <p:spPr>
          <a:xfrm>
            <a:off x="778627" y="4301738"/>
            <a:ext cx="10750859" cy="71545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69" name="Group 268">
            <a:extLst>
              <a:ext uri="{FF2B5EF4-FFF2-40B4-BE49-F238E27FC236}">
                <a16:creationId xmlns:a16="http://schemas.microsoft.com/office/drawing/2014/main" id="{2B47AED2-DBDD-45C6-8895-989903CA7D0A}"/>
              </a:ext>
            </a:extLst>
          </p:cNvPr>
          <p:cNvGrpSpPr/>
          <p:nvPr/>
        </p:nvGrpSpPr>
        <p:grpSpPr>
          <a:xfrm>
            <a:off x="925892" y="4456080"/>
            <a:ext cx="10694454" cy="485842"/>
            <a:chOff x="1037547" y="2435877"/>
            <a:chExt cx="10694454" cy="485842"/>
          </a:xfrm>
        </p:grpSpPr>
        <p:sp>
          <p:nvSpPr>
            <p:cNvPr id="270" name="Rectangle 269">
              <a:extLst>
                <a:ext uri="{FF2B5EF4-FFF2-40B4-BE49-F238E27FC236}">
                  <a16:creationId xmlns:a16="http://schemas.microsoft.com/office/drawing/2014/main" id="{62BB8A78-85C0-42D3-AB9D-A6201BBD6830}"/>
                </a:ext>
              </a:extLst>
            </p:cNvPr>
            <p:cNvSpPr/>
            <p:nvPr/>
          </p:nvSpPr>
          <p:spPr>
            <a:xfrm>
              <a:off x="2439712" y="2441589"/>
              <a:ext cx="9292289" cy="276999"/>
            </a:xfrm>
            <a:prstGeom prst="rect">
              <a:avLst/>
            </a:prstGeom>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More people living and working near a major transit center means less use for a personal car.</a:t>
              </a:r>
            </a:p>
          </p:txBody>
        </p:sp>
        <p:pic>
          <p:nvPicPr>
            <p:cNvPr id="271" name="Picture 270">
              <a:extLst>
                <a:ext uri="{FF2B5EF4-FFF2-40B4-BE49-F238E27FC236}">
                  <a16:creationId xmlns:a16="http://schemas.microsoft.com/office/drawing/2014/main" id="{F3484E9D-C4FC-42ED-BFCE-EB1776941679}"/>
                </a:ext>
              </a:extLst>
            </p:cNvPr>
            <p:cNvPicPr>
              <a:picLocks noChangeAspect="1"/>
            </p:cNvPicPr>
            <p:nvPr/>
          </p:nvPicPr>
          <p:blipFill>
            <a:blip r:embed="rId6"/>
            <a:stretch>
              <a:fillRect/>
            </a:stretch>
          </p:blipFill>
          <p:spPr>
            <a:xfrm>
              <a:off x="8915593" y="2505030"/>
              <a:ext cx="122216" cy="128902"/>
            </a:xfrm>
            <a:prstGeom prst="rect">
              <a:avLst/>
            </a:prstGeom>
          </p:spPr>
        </p:pic>
        <p:pic>
          <p:nvPicPr>
            <p:cNvPr id="272" name="Picture 271">
              <a:extLst>
                <a:ext uri="{FF2B5EF4-FFF2-40B4-BE49-F238E27FC236}">
                  <a16:creationId xmlns:a16="http://schemas.microsoft.com/office/drawing/2014/main" id="{6E1766A3-0899-4667-BC3E-5016D554B5C9}"/>
                </a:ext>
              </a:extLst>
            </p:cNvPr>
            <p:cNvPicPr>
              <a:picLocks noChangeAspect="1"/>
            </p:cNvPicPr>
            <p:nvPr/>
          </p:nvPicPr>
          <p:blipFill>
            <a:blip r:embed="rId7"/>
            <a:stretch>
              <a:fillRect/>
            </a:stretch>
          </p:blipFill>
          <p:spPr>
            <a:xfrm>
              <a:off x="2568456" y="2663752"/>
              <a:ext cx="201893" cy="228632"/>
            </a:xfrm>
            <a:prstGeom prst="rect">
              <a:avLst/>
            </a:prstGeom>
          </p:spPr>
        </p:pic>
        <p:sp>
          <p:nvSpPr>
            <p:cNvPr id="273" name="Rectangle 272">
              <a:extLst>
                <a:ext uri="{FF2B5EF4-FFF2-40B4-BE49-F238E27FC236}">
                  <a16:creationId xmlns:a16="http://schemas.microsoft.com/office/drawing/2014/main" id="{ADE3E9B0-B0E3-40DA-8F92-C1B5DCB6CF16}"/>
                </a:ext>
              </a:extLst>
            </p:cNvPr>
            <p:cNvSpPr/>
            <p:nvPr/>
          </p:nvSpPr>
          <p:spPr>
            <a:xfrm>
              <a:off x="2759341" y="2644720"/>
              <a:ext cx="4363925" cy="276999"/>
            </a:xfrm>
            <a:prstGeom prst="rect">
              <a:avLst/>
            </a:prstGeom>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Evaluate Impact: Mobility</a:t>
              </a:r>
            </a:p>
          </p:txBody>
        </p:sp>
        <p:sp>
          <p:nvSpPr>
            <p:cNvPr id="274" name="Rectangle 273">
              <a:extLst>
                <a:ext uri="{FF2B5EF4-FFF2-40B4-BE49-F238E27FC236}">
                  <a16:creationId xmlns:a16="http://schemas.microsoft.com/office/drawing/2014/main" id="{1FA6AF71-2FCB-43F3-91FC-1AD32B723242}"/>
                </a:ext>
              </a:extLst>
            </p:cNvPr>
            <p:cNvSpPr/>
            <p:nvPr/>
          </p:nvSpPr>
          <p:spPr>
            <a:xfrm>
              <a:off x="1562442" y="2435877"/>
              <a:ext cx="967723" cy="276999"/>
            </a:xfrm>
            <a:prstGeom prst="rect">
              <a:avLst/>
            </a:prstGeom>
          </p:spPr>
          <p:txBody>
            <a:bodyPr wrap="square">
              <a:spAutoFit/>
            </a:bodyPr>
            <a:lstStyle/>
            <a:p>
              <a:pPr algn="ctr"/>
              <a:r>
                <a:rPr lang="en-US" sz="1200" dirty="0">
                  <a:latin typeface="Roboto" panose="02000000000000000000" pitchFamily="2" charset="0"/>
                </a:rPr>
                <a:t>Answer</a:t>
              </a:r>
              <a:endParaRPr lang="en-US" sz="1200" dirty="0"/>
            </a:p>
          </p:txBody>
        </p:sp>
        <p:sp>
          <p:nvSpPr>
            <p:cNvPr id="275" name="Rectangle 274">
              <a:extLst>
                <a:ext uri="{FF2B5EF4-FFF2-40B4-BE49-F238E27FC236}">
                  <a16:creationId xmlns:a16="http://schemas.microsoft.com/office/drawing/2014/main" id="{B32BEB6D-9744-4D82-B3A0-7E3E3C665BCE}"/>
                </a:ext>
              </a:extLst>
            </p:cNvPr>
            <p:cNvSpPr/>
            <p:nvPr/>
          </p:nvSpPr>
          <p:spPr>
            <a:xfrm>
              <a:off x="1037547" y="2520161"/>
              <a:ext cx="126440" cy="1264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6" name="Star: 5 Points 275">
              <a:extLst>
                <a:ext uri="{FF2B5EF4-FFF2-40B4-BE49-F238E27FC236}">
                  <a16:creationId xmlns:a16="http://schemas.microsoft.com/office/drawing/2014/main" id="{1DA52B87-E53C-429D-916B-E31BFF3E9197}"/>
                </a:ext>
              </a:extLst>
            </p:cNvPr>
            <p:cNvSpPr/>
            <p:nvPr/>
          </p:nvSpPr>
          <p:spPr>
            <a:xfrm>
              <a:off x="1246829" y="2517699"/>
              <a:ext cx="122709" cy="122709"/>
            </a:xfrm>
            <a:prstGeom prst="star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7" name="Oval 276">
              <a:extLst>
                <a:ext uri="{FF2B5EF4-FFF2-40B4-BE49-F238E27FC236}">
                  <a16:creationId xmlns:a16="http://schemas.microsoft.com/office/drawing/2014/main" id="{51A78FD8-1C7A-4DBB-A750-C82880ABB5E9}"/>
                </a:ext>
              </a:extLst>
            </p:cNvPr>
            <p:cNvSpPr/>
            <p:nvPr/>
          </p:nvSpPr>
          <p:spPr>
            <a:xfrm>
              <a:off x="1439733" y="2515777"/>
              <a:ext cx="122709" cy="122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8" name="Straight Connector 277">
            <a:extLst>
              <a:ext uri="{FF2B5EF4-FFF2-40B4-BE49-F238E27FC236}">
                <a16:creationId xmlns:a16="http://schemas.microsoft.com/office/drawing/2014/main" id="{116F4124-A954-42C3-B5BC-DEDCBAAB89FA}"/>
              </a:ext>
            </a:extLst>
          </p:cNvPr>
          <p:cNvCxnSpPr/>
          <p:nvPr/>
        </p:nvCxnSpPr>
        <p:spPr>
          <a:xfrm>
            <a:off x="6120953" y="3598497"/>
            <a:ext cx="0" cy="703241"/>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79" name="Oval 278">
            <a:extLst>
              <a:ext uri="{FF2B5EF4-FFF2-40B4-BE49-F238E27FC236}">
                <a16:creationId xmlns:a16="http://schemas.microsoft.com/office/drawing/2014/main" id="{8EECB102-873E-4547-928F-5B291C792016}"/>
              </a:ext>
            </a:extLst>
          </p:cNvPr>
          <p:cNvSpPr/>
          <p:nvPr/>
        </p:nvSpPr>
        <p:spPr>
          <a:xfrm>
            <a:off x="6081418" y="4253702"/>
            <a:ext cx="94578" cy="9457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C3B9E89F-97CD-4F70-A290-95A3DA9A7238}"/>
              </a:ext>
            </a:extLst>
          </p:cNvPr>
          <p:cNvSpPr/>
          <p:nvPr/>
        </p:nvSpPr>
        <p:spPr>
          <a:xfrm>
            <a:off x="6081574" y="3536005"/>
            <a:ext cx="94578" cy="9457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56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500"/>
                                        <p:tgtEl>
                                          <p:spTgt spid="2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9"/>
                                        </p:tgtEl>
                                        <p:attrNameLst>
                                          <p:attrName>style.visibility</p:attrName>
                                        </p:attrNameLst>
                                      </p:cBhvr>
                                      <p:to>
                                        <p:strVal val="visible"/>
                                      </p:to>
                                    </p:set>
                                    <p:animEffect transition="in" filter="fade">
                                      <p:cBhvr>
                                        <p:cTn id="10" dur="500"/>
                                        <p:tgtEl>
                                          <p:spTgt spid="279"/>
                                        </p:tgtEl>
                                      </p:cBhvr>
                                    </p:animEffect>
                                  </p:childTnLst>
                                </p:cTn>
                              </p:par>
                              <p:par>
                                <p:cTn id="11" presetID="10" presetClass="entr" presetSubtype="0" fill="hold" nodeType="withEffect">
                                  <p:stCondLst>
                                    <p:cond delay="0"/>
                                  </p:stCondLst>
                                  <p:childTnLst>
                                    <p:set>
                                      <p:cBhvr>
                                        <p:cTn id="12" dur="1" fill="hold">
                                          <p:stCondLst>
                                            <p:cond delay="0"/>
                                          </p:stCondLst>
                                        </p:cTn>
                                        <p:tgtEl>
                                          <p:spTgt spid="278"/>
                                        </p:tgtEl>
                                        <p:attrNameLst>
                                          <p:attrName>style.visibility</p:attrName>
                                        </p:attrNameLst>
                                      </p:cBhvr>
                                      <p:to>
                                        <p:strVal val="visible"/>
                                      </p:to>
                                    </p:set>
                                    <p:animEffect transition="in" filter="fade">
                                      <p:cBhvr>
                                        <p:cTn id="13" dur="500"/>
                                        <p:tgtEl>
                                          <p:spTgt spid="2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8"/>
                                        </p:tgtEl>
                                        <p:attrNameLst>
                                          <p:attrName>style.visibility</p:attrName>
                                        </p:attrNameLst>
                                      </p:cBhvr>
                                      <p:to>
                                        <p:strVal val="visible"/>
                                      </p:to>
                                    </p:set>
                                    <p:animEffect transition="in" filter="fade">
                                      <p:cBhvr>
                                        <p:cTn id="16" dur="500"/>
                                        <p:tgtEl>
                                          <p:spTgt spid="268"/>
                                        </p:tgtEl>
                                      </p:cBhvr>
                                    </p:animEffect>
                                  </p:childTnLst>
                                </p:cTn>
                              </p:par>
                              <p:par>
                                <p:cTn id="17" presetID="10" presetClass="entr" presetSubtype="0" fill="hold" nodeType="withEffect">
                                  <p:stCondLst>
                                    <p:cond delay="0"/>
                                  </p:stCondLst>
                                  <p:childTnLst>
                                    <p:set>
                                      <p:cBhvr>
                                        <p:cTn id="18" dur="1" fill="hold">
                                          <p:stCondLst>
                                            <p:cond delay="0"/>
                                          </p:stCondLst>
                                        </p:cTn>
                                        <p:tgtEl>
                                          <p:spTgt spid="269"/>
                                        </p:tgtEl>
                                        <p:attrNameLst>
                                          <p:attrName>style.visibility</p:attrName>
                                        </p:attrNameLst>
                                      </p:cBhvr>
                                      <p:to>
                                        <p:strVal val="visible"/>
                                      </p:to>
                                    </p:set>
                                    <p:animEffect transition="in" filter="fade">
                                      <p:cBhvr>
                                        <p:cTn id="19" dur="5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79" grpId="0" animBg="1"/>
      <p:bldP spid="2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295839" y="156094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361836" y="156829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552653" y="167497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557070" y="212624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960387" y="258623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33224" y="301977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27285" y="344578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469440" y="2375966"/>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35656" y="2807405"/>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31636" y="338171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47" name="TextBox 46">
            <a:extLst>
              <a:ext uri="{FF2B5EF4-FFF2-40B4-BE49-F238E27FC236}">
                <a16:creationId xmlns:a16="http://schemas.microsoft.com/office/drawing/2014/main" id="{963E2282-4D38-49C1-851E-AD341B0E1488}"/>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48" name="TextBox 47">
            <a:extLst>
              <a:ext uri="{FF2B5EF4-FFF2-40B4-BE49-F238E27FC236}">
                <a16:creationId xmlns:a16="http://schemas.microsoft.com/office/drawing/2014/main" id="{08927DCF-44F5-427A-AD75-EF46A7A93C76}"/>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49" name="TextBox 48">
            <a:extLst>
              <a:ext uri="{FF2B5EF4-FFF2-40B4-BE49-F238E27FC236}">
                <a16:creationId xmlns:a16="http://schemas.microsoft.com/office/drawing/2014/main" id="{B9BA6C6F-0C81-402C-8FD9-500FCC436A23}"/>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51" name="TextBox 50">
            <a:extLst>
              <a:ext uri="{FF2B5EF4-FFF2-40B4-BE49-F238E27FC236}">
                <a16:creationId xmlns:a16="http://schemas.microsoft.com/office/drawing/2014/main" id="{4488549D-5D5A-4774-9C66-CBBA8E614661}"/>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52" name="TextBox 51">
            <a:extLst>
              <a:ext uri="{FF2B5EF4-FFF2-40B4-BE49-F238E27FC236}">
                <a16:creationId xmlns:a16="http://schemas.microsoft.com/office/drawing/2014/main" id="{4E445ADE-B574-49C3-9041-BE909FFA75D5}"/>
              </a:ext>
            </a:extLst>
          </p:cNvPr>
          <p:cNvSpPr txBox="1"/>
          <p:nvPr/>
        </p:nvSpPr>
        <p:spPr>
          <a:xfrm rot="-3960000">
            <a:off x="10934591" y="1366378"/>
            <a:ext cx="853119" cy="246221"/>
          </a:xfrm>
          <a:prstGeom prst="rect">
            <a:avLst/>
          </a:prstGeom>
          <a:noFill/>
        </p:spPr>
        <p:txBody>
          <a:bodyPr wrap="none" rtlCol="0">
            <a:spAutoFit/>
          </a:bodyPr>
          <a:lstStyle/>
          <a:p>
            <a:r>
              <a:rPr lang="en-US" sz="1000" dirty="0"/>
              <a:t>Appreciation</a:t>
            </a:r>
          </a:p>
        </p:txBody>
      </p:sp>
      <p:sp>
        <p:nvSpPr>
          <p:cNvPr id="53" name="TextBox 52">
            <a:extLst>
              <a:ext uri="{FF2B5EF4-FFF2-40B4-BE49-F238E27FC236}">
                <a16:creationId xmlns:a16="http://schemas.microsoft.com/office/drawing/2014/main" id="{597A633F-A0CD-425B-A05A-AD09701DE970}"/>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54" name="TextBox 53">
            <a:extLst>
              <a:ext uri="{FF2B5EF4-FFF2-40B4-BE49-F238E27FC236}">
                <a16:creationId xmlns:a16="http://schemas.microsoft.com/office/drawing/2014/main" id="{78E2FF24-14A1-4074-B9A7-409D724D7159}"/>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55" name="TextBox 54">
            <a:extLst>
              <a:ext uri="{FF2B5EF4-FFF2-40B4-BE49-F238E27FC236}">
                <a16:creationId xmlns:a16="http://schemas.microsoft.com/office/drawing/2014/main" id="{5B005566-7976-4AB9-B2B6-BC4B97BDD80D}"/>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97" name="TextBox 96">
            <a:extLst>
              <a:ext uri="{FF2B5EF4-FFF2-40B4-BE49-F238E27FC236}">
                <a16:creationId xmlns:a16="http://schemas.microsoft.com/office/drawing/2014/main" id="{4DB89824-8468-4F17-AA72-1E7F3D38E908}"/>
              </a:ext>
            </a:extLst>
          </p:cNvPr>
          <p:cNvSpPr txBox="1"/>
          <p:nvPr/>
        </p:nvSpPr>
        <p:spPr>
          <a:xfrm>
            <a:off x="70488" y="1922371"/>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58AAAFAC-43F1-4631-B6DA-9F26FC72C5CD}"/>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82" name="Block Arc 81">
            <a:extLst>
              <a:ext uri="{FF2B5EF4-FFF2-40B4-BE49-F238E27FC236}">
                <a16:creationId xmlns:a16="http://schemas.microsoft.com/office/drawing/2014/main" id="{EBEAB5E5-A5E7-490B-BB43-30B7E3EEAA6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1" name="Oval 130">
            <a:extLst>
              <a:ext uri="{FF2B5EF4-FFF2-40B4-BE49-F238E27FC236}">
                <a16:creationId xmlns:a16="http://schemas.microsoft.com/office/drawing/2014/main" id="{130F92B4-F78D-46AC-895F-EA1369174696}"/>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5D0E319-7BDD-4AE0-85B5-32C66F583B1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14CA9A4-9661-4547-A134-18A2A8C3BCCA}"/>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7D2F763-0A8C-418C-9F70-CFDD12DED14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2189E56-DD3F-4E2D-8082-5FD8B1E8DE7B}"/>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01B271-EB85-4BD6-99FB-95166B33297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19DD8E4-88F1-444F-AC4C-3F3E0238982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80DFB8A-6263-482C-9F54-4D5E1E90C078}"/>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81AD-139C-4847-B8EB-310740517476}"/>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C18CBF-511A-4B4F-B98A-5ACEA3CBA92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BF98F61-A975-4777-843B-76DF4ECA72C1}"/>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7353F8E-E464-4C2D-BD0A-3ED938E87BAD}"/>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B8EF354C-24E5-4480-BE7E-92C1BC1B8148}"/>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BC16EC2-A952-4499-808D-EF4D6E50E75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1CD2370-8F2E-41C8-9547-ACC4EB599D9D}"/>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C1BAACC-7E08-4CCC-B775-DC69D74A0F47}"/>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ACF298-2B48-4E9F-A391-78B0570CDC1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EB5F99-9D50-48A0-BD99-29F04CE172EF}"/>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01F7B7D-40CA-4117-A0DA-1CFA2940BAED}"/>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17812C-E0D4-4E02-81BD-26CD19E81E6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741097E4-FE69-4709-A7AF-E40E09C78056}"/>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05C8D99-B27F-41DC-B649-BD3CB0841B34}"/>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3B629C9-21CB-45F2-954C-532994133E3E}"/>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F6D98F7-6547-4A4B-A001-D1944C35D72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CC2E1A9-36C8-43F1-9BBF-EFFB7FC79B94}"/>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9C6FA9F-BF71-4C51-AF9D-CE20D2AA76A3}"/>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01B94DD-6794-443C-9E99-F5298AC2D05D}"/>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C9B2D6D-3234-497A-91BC-005B1284C2E4}"/>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3575BDF0-9A0C-41C3-930D-E9FF1F514AB0}"/>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80DA7CF-32AB-4222-817B-8D1FF3D787B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72DB407-F4D8-4A0E-BDD1-20FEFAF10D88}"/>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2E35DC7-79CD-4588-8FB9-91068AAE3A13}"/>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C8EE4D7-2E29-491B-AA56-7BE6BA806459}"/>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29BBEFD7-7033-41FF-8EB2-36F0C697AB39}"/>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53D6D6B-B3DD-4729-B315-819DE19A6E39}"/>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64167AD-0CE2-4F6E-8D74-6CAD56863768}"/>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36424C8-7852-4C16-8741-4CA9FA4B7F42}"/>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D0C6BEF-4683-455A-A3B1-56D6FB07528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17A6E9C-1EFD-4F6D-A043-C71CE2CA4C85}"/>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D81D71D-5495-4289-8DC2-6C8A77A0C727}"/>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BF172CB-5A84-4D97-A4BC-53C6D81A28D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5E2CBF-1EE3-45FF-95CB-87AB3B9EEF13}"/>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EFE60EE-8EED-460B-AD8D-51119F8A982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A5F6C39-E53E-427E-8E3A-62991D9786B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C943AD01-0280-493C-A6B3-39CC6E3A2EE2}"/>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4790B5A-5606-487F-B932-754E876D340B}"/>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41FECAA0-39E2-49D8-9B9E-DFD0D49AB461}"/>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AD45C87-25C8-4046-A0B7-E2ADA10E10E3}"/>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FC8BCC66-F846-4063-AAEE-7D197570E86F}"/>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7FA7495-2D07-4D4E-A94B-4D6C3402B782}"/>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955B5D4-C671-446E-885B-000760DC060A}"/>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8971327-A942-4CC0-886C-1CC93497BD69}"/>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D608D30-1BE3-4622-AFF6-7FE3CD9B477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45ADC1-2868-4FE3-8CFA-848577CA1A96}"/>
              </a:ext>
            </a:extLst>
          </p:cNvPr>
          <p:cNvSpPr/>
          <p:nvPr/>
        </p:nvSpPr>
        <p:spPr>
          <a:xfrm>
            <a:off x="-3203" y="332916"/>
            <a:ext cx="9640984" cy="652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1" name="Arrow: Chevron 110">
            <a:extLst>
              <a:ext uri="{FF2B5EF4-FFF2-40B4-BE49-F238E27FC236}">
                <a16:creationId xmlns:a16="http://schemas.microsoft.com/office/drawing/2014/main" id="{29B259A7-37D5-4E21-A452-CE4973C0E529}"/>
              </a:ext>
            </a:extLst>
          </p:cNvPr>
          <p:cNvSpPr/>
          <p:nvPr/>
        </p:nvSpPr>
        <p:spPr>
          <a:xfrm flipH="1" flipV="1">
            <a:off x="9310853" y="661439"/>
            <a:ext cx="153021" cy="182880"/>
          </a:xfrm>
          <a:prstGeom prst="chevron">
            <a:avLst/>
          </a:prstGeom>
          <a:solidFill>
            <a:schemeClr val="tx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14" name="Rectangle 113">
            <a:extLst>
              <a:ext uri="{FF2B5EF4-FFF2-40B4-BE49-F238E27FC236}">
                <a16:creationId xmlns:a16="http://schemas.microsoft.com/office/drawing/2014/main" id="{E7DC59B8-5CF4-4199-93A9-5646995EC129}"/>
              </a:ext>
            </a:extLst>
          </p:cNvPr>
          <p:cNvSpPr/>
          <p:nvPr/>
        </p:nvSpPr>
        <p:spPr>
          <a:xfrm>
            <a:off x="135780" y="446867"/>
            <a:ext cx="221941" cy="533548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007E7519-D7F8-4AA1-B964-F56E918859F9}"/>
              </a:ext>
            </a:extLst>
          </p:cNvPr>
          <p:cNvSpPr/>
          <p:nvPr/>
        </p:nvSpPr>
        <p:spPr>
          <a:xfrm>
            <a:off x="539427" y="446867"/>
            <a:ext cx="221941" cy="5335480"/>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76F046E3-FA6F-4923-98AB-40509221496C}"/>
              </a:ext>
            </a:extLst>
          </p:cNvPr>
          <p:cNvSpPr/>
          <p:nvPr/>
        </p:nvSpPr>
        <p:spPr>
          <a:xfrm>
            <a:off x="925892" y="446867"/>
            <a:ext cx="221941" cy="5335480"/>
          </a:xfrm>
          <a:prstGeom prst="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9" name="TextBox 118">
            <a:extLst>
              <a:ext uri="{FF2B5EF4-FFF2-40B4-BE49-F238E27FC236}">
                <a16:creationId xmlns:a16="http://schemas.microsoft.com/office/drawing/2014/main" id="{A10D8468-73B0-4319-8E1F-919EFDF0FB0A}"/>
              </a:ext>
            </a:extLst>
          </p:cNvPr>
          <p:cNvSpPr txBox="1"/>
          <p:nvPr/>
        </p:nvSpPr>
        <p:spPr>
          <a:xfrm rot="16200000">
            <a:off x="-134828" y="6026542"/>
            <a:ext cx="763158" cy="276999"/>
          </a:xfrm>
          <a:prstGeom prst="rect">
            <a:avLst/>
          </a:prstGeom>
          <a:noFill/>
        </p:spPr>
        <p:txBody>
          <a:bodyPr wrap="square" rtlCol="0">
            <a:spAutoFit/>
          </a:bodyPr>
          <a:lstStyle/>
          <a:p>
            <a:pPr algn="r"/>
            <a:r>
              <a:rPr lang="en-US" sz="1200" dirty="0"/>
              <a:t>VISIT</a:t>
            </a:r>
          </a:p>
        </p:txBody>
      </p:sp>
      <p:sp>
        <p:nvSpPr>
          <p:cNvPr id="120" name="TextBox 119">
            <a:extLst>
              <a:ext uri="{FF2B5EF4-FFF2-40B4-BE49-F238E27FC236}">
                <a16:creationId xmlns:a16="http://schemas.microsoft.com/office/drawing/2014/main" id="{27321592-D7C9-4B26-A176-8CE63A7AAE58}"/>
              </a:ext>
            </a:extLst>
          </p:cNvPr>
          <p:cNvSpPr txBox="1"/>
          <p:nvPr/>
        </p:nvSpPr>
        <p:spPr>
          <a:xfrm rot="16200000">
            <a:off x="189438" y="6097400"/>
            <a:ext cx="921917" cy="276999"/>
          </a:xfrm>
          <a:prstGeom prst="rect">
            <a:avLst/>
          </a:prstGeom>
          <a:noFill/>
        </p:spPr>
        <p:txBody>
          <a:bodyPr wrap="square" rtlCol="0">
            <a:spAutoFit/>
          </a:bodyPr>
          <a:lstStyle/>
          <a:p>
            <a:pPr algn="r"/>
            <a:r>
              <a:rPr lang="en-US" sz="1200" dirty="0"/>
              <a:t>COVERAGE</a:t>
            </a:r>
          </a:p>
        </p:txBody>
      </p:sp>
      <p:sp>
        <p:nvSpPr>
          <p:cNvPr id="121" name="TextBox 120">
            <a:extLst>
              <a:ext uri="{FF2B5EF4-FFF2-40B4-BE49-F238E27FC236}">
                <a16:creationId xmlns:a16="http://schemas.microsoft.com/office/drawing/2014/main" id="{5B9E67D7-F6BE-4C1E-8748-7297E65B45BD}"/>
              </a:ext>
            </a:extLst>
          </p:cNvPr>
          <p:cNvSpPr txBox="1"/>
          <p:nvPr/>
        </p:nvSpPr>
        <p:spPr>
          <a:xfrm rot="16200000">
            <a:off x="462452" y="6207818"/>
            <a:ext cx="1146391" cy="276999"/>
          </a:xfrm>
          <a:prstGeom prst="rect">
            <a:avLst/>
          </a:prstGeom>
          <a:noFill/>
        </p:spPr>
        <p:txBody>
          <a:bodyPr wrap="square" rtlCol="0">
            <a:spAutoFit/>
          </a:bodyPr>
          <a:lstStyle/>
          <a:p>
            <a:pPr algn="r"/>
            <a:r>
              <a:rPr lang="en-US" sz="1200" dirty="0"/>
              <a:t>DISTRIBUTION</a:t>
            </a:r>
          </a:p>
        </p:txBody>
      </p:sp>
      <p:sp>
        <p:nvSpPr>
          <p:cNvPr id="122" name="Rectangle 121">
            <a:extLst>
              <a:ext uri="{FF2B5EF4-FFF2-40B4-BE49-F238E27FC236}">
                <a16:creationId xmlns:a16="http://schemas.microsoft.com/office/drawing/2014/main" id="{B9AC178C-E2F6-43AF-8505-2D3A906B11A6}"/>
              </a:ext>
            </a:extLst>
          </p:cNvPr>
          <p:cNvSpPr/>
          <p:nvPr/>
        </p:nvSpPr>
        <p:spPr>
          <a:xfrm>
            <a:off x="135780" y="3909215"/>
            <a:ext cx="221941" cy="18731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A35A5E1-8874-435C-ACA6-78A7A126CABB}"/>
              </a:ext>
            </a:extLst>
          </p:cNvPr>
          <p:cNvSpPr/>
          <p:nvPr/>
        </p:nvSpPr>
        <p:spPr>
          <a:xfrm>
            <a:off x="539427" y="2166253"/>
            <a:ext cx="222823" cy="361609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ED8D4C19-1BB4-4F3C-9556-00ACAA881FA2}"/>
              </a:ext>
            </a:extLst>
          </p:cNvPr>
          <p:cNvSpPr/>
          <p:nvPr/>
        </p:nvSpPr>
        <p:spPr>
          <a:xfrm>
            <a:off x="925892" y="4384599"/>
            <a:ext cx="221941" cy="139774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EB5FDB9-B450-4437-B3D9-A07B0AA78D35}"/>
              </a:ext>
            </a:extLst>
          </p:cNvPr>
          <p:cNvSpPr txBox="1"/>
          <p:nvPr/>
        </p:nvSpPr>
        <p:spPr>
          <a:xfrm>
            <a:off x="4796433" y="627670"/>
            <a:ext cx="708848" cy="246221"/>
          </a:xfrm>
          <a:prstGeom prst="rect">
            <a:avLst/>
          </a:prstGeom>
          <a:noFill/>
        </p:spPr>
        <p:txBody>
          <a:bodyPr wrap="none" rtlCol="0">
            <a:spAutoFit/>
          </a:bodyPr>
          <a:lstStyle/>
          <a:p>
            <a:r>
              <a:rPr lang="en-US" sz="1000" dirty="0"/>
              <a:t>Questions</a:t>
            </a:r>
          </a:p>
        </p:txBody>
      </p:sp>
      <p:sp>
        <p:nvSpPr>
          <p:cNvPr id="127" name="TextBox 126">
            <a:extLst>
              <a:ext uri="{FF2B5EF4-FFF2-40B4-BE49-F238E27FC236}">
                <a16:creationId xmlns:a16="http://schemas.microsoft.com/office/drawing/2014/main" id="{D959DDEC-9896-4EAB-8077-3B49341C7409}"/>
              </a:ext>
            </a:extLst>
          </p:cNvPr>
          <p:cNvSpPr txBox="1"/>
          <p:nvPr/>
        </p:nvSpPr>
        <p:spPr>
          <a:xfrm>
            <a:off x="4838111" y="905890"/>
            <a:ext cx="625492" cy="246221"/>
          </a:xfrm>
          <a:prstGeom prst="rect">
            <a:avLst/>
          </a:prstGeom>
          <a:noFill/>
        </p:spPr>
        <p:txBody>
          <a:bodyPr wrap="none" rtlCol="0">
            <a:spAutoFit/>
          </a:bodyPr>
          <a:lstStyle/>
          <a:p>
            <a:r>
              <a:rPr lang="en-US" sz="1000" dirty="0"/>
              <a:t>Answers</a:t>
            </a:r>
          </a:p>
        </p:txBody>
      </p:sp>
      <p:sp>
        <p:nvSpPr>
          <p:cNvPr id="128" name="TextBox 127">
            <a:extLst>
              <a:ext uri="{FF2B5EF4-FFF2-40B4-BE49-F238E27FC236}">
                <a16:creationId xmlns:a16="http://schemas.microsoft.com/office/drawing/2014/main" id="{DFE04573-8AA9-46F8-B861-762E6B82BB98}"/>
              </a:ext>
            </a:extLst>
          </p:cNvPr>
          <p:cNvSpPr txBox="1"/>
          <p:nvPr/>
        </p:nvSpPr>
        <p:spPr>
          <a:xfrm>
            <a:off x="4765976" y="1742341"/>
            <a:ext cx="769763" cy="246221"/>
          </a:xfrm>
          <a:prstGeom prst="rect">
            <a:avLst/>
          </a:prstGeom>
          <a:noFill/>
        </p:spPr>
        <p:txBody>
          <a:bodyPr wrap="none" rtlCol="0">
            <a:spAutoFit/>
          </a:bodyPr>
          <a:lstStyle/>
          <a:p>
            <a:r>
              <a:rPr lang="en-US" sz="1000" dirty="0"/>
              <a:t>Agreement</a:t>
            </a:r>
          </a:p>
        </p:txBody>
      </p:sp>
      <p:sp>
        <p:nvSpPr>
          <p:cNvPr id="129" name="TextBox 128">
            <a:extLst>
              <a:ext uri="{FF2B5EF4-FFF2-40B4-BE49-F238E27FC236}">
                <a16:creationId xmlns:a16="http://schemas.microsoft.com/office/drawing/2014/main" id="{53EC2D57-E2BA-48AD-BAAA-0B2DB592F92D}"/>
              </a:ext>
            </a:extLst>
          </p:cNvPr>
          <p:cNvSpPr txBox="1"/>
          <p:nvPr/>
        </p:nvSpPr>
        <p:spPr>
          <a:xfrm>
            <a:off x="4758763" y="1441168"/>
            <a:ext cx="784189" cy="246221"/>
          </a:xfrm>
          <a:prstGeom prst="rect">
            <a:avLst/>
          </a:prstGeom>
          <a:noFill/>
        </p:spPr>
        <p:txBody>
          <a:bodyPr wrap="none" rtlCol="0">
            <a:spAutoFit/>
          </a:bodyPr>
          <a:lstStyle/>
          <a:p>
            <a:r>
              <a:rPr lang="en-US" sz="1000" dirty="0"/>
              <a:t>Elaboration</a:t>
            </a:r>
          </a:p>
        </p:txBody>
      </p:sp>
      <p:sp>
        <p:nvSpPr>
          <p:cNvPr id="130" name="TextBox 129">
            <a:extLst>
              <a:ext uri="{FF2B5EF4-FFF2-40B4-BE49-F238E27FC236}">
                <a16:creationId xmlns:a16="http://schemas.microsoft.com/office/drawing/2014/main" id="{3D7725DC-0DB1-44C9-B256-50913420D18C}"/>
              </a:ext>
            </a:extLst>
          </p:cNvPr>
          <p:cNvSpPr txBox="1"/>
          <p:nvPr/>
        </p:nvSpPr>
        <p:spPr>
          <a:xfrm>
            <a:off x="4693841" y="2015675"/>
            <a:ext cx="914033" cy="246221"/>
          </a:xfrm>
          <a:prstGeom prst="rect">
            <a:avLst/>
          </a:prstGeom>
          <a:noFill/>
        </p:spPr>
        <p:txBody>
          <a:bodyPr wrap="none" rtlCol="0">
            <a:spAutoFit/>
          </a:bodyPr>
          <a:lstStyle/>
          <a:p>
            <a:r>
              <a:rPr lang="en-US" sz="1000" dirty="0"/>
              <a:t>Disagreement</a:t>
            </a:r>
          </a:p>
        </p:txBody>
      </p:sp>
      <p:sp>
        <p:nvSpPr>
          <p:cNvPr id="145" name="TextBox 144">
            <a:extLst>
              <a:ext uri="{FF2B5EF4-FFF2-40B4-BE49-F238E27FC236}">
                <a16:creationId xmlns:a16="http://schemas.microsoft.com/office/drawing/2014/main" id="{885A9D16-21C1-4185-AE81-3445ABA1A27D}"/>
              </a:ext>
            </a:extLst>
          </p:cNvPr>
          <p:cNvSpPr txBox="1"/>
          <p:nvPr/>
        </p:nvSpPr>
        <p:spPr>
          <a:xfrm>
            <a:off x="4724298" y="2575210"/>
            <a:ext cx="853119" cy="246221"/>
          </a:xfrm>
          <a:prstGeom prst="rect">
            <a:avLst/>
          </a:prstGeom>
          <a:noFill/>
        </p:spPr>
        <p:txBody>
          <a:bodyPr wrap="none" rtlCol="0">
            <a:spAutoFit/>
          </a:bodyPr>
          <a:lstStyle/>
          <a:p>
            <a:r>
              <a:rPr lang="en-US" sz="1000" dirty="0"/>
              <a:t>Appreciation</a:t>
            </a:r>
          </a:p>
        </p:txBody>
      </p:sp>
      <p:sp>
        <p:nvSpPr>
          <p:cNvPr id="156" name="TextBox 155">
            <a:extLst>
              <a:ext uri="{FF2B5EF4-FFF2-40B4-BE49-F238E27FC236}">
                <a16:creationId xmlns:a16="http://schemas.microsoft.com/office/drawing/2014/main" id="{7064A5BB-87D5-4A5B-9A92-7B90573EC844}"/>
              </a:ext>
            </a:extLst>
          </p:cNvPr>
          <p:cNvSpPr txBox="1"/>
          <p:nvPr/>
        </p:nvSpPr>
        <p:spPr>
          <a:xfrm>
            <a:off x="4877385" y="2853433"/>
            <a:ext cx="546945" cy="246221"/>
          </a:xfrm>
          <a:prstGeom prst="rect">
            <a:avLst/>
          </a:prstGeom>
          <a:noFill/>
        </p:spPr>
        <p:txBody>
          <a:bodyPr wrap="none" rtlCol="0">
            <a:spAutoFit/>
          </a:bodyPr>
          <a:lstStyle/>
          <a:p>
            <a:r>
              <a:rPr lang="en-US" sz="1000" dirty="0"/>
              <a:t>Humor</a:t>
            </a:r>
          </a:p>
        </p:txBody>
      </p:sp>
      <p:sp>
        <p:nvSpPr>
          <p:cNvPr id="157" name="TextBox 156">
            <a:extLst>
              <a:ext uri="{FF2B5EF4-FFF2-40B4-BE49-F238E27FC236}">
                <a16:creationId xmlns:a16="http://schemas.microsoft.com/office/drawing/2014/main" id="{FEDC5A68-451B-450B-84B0-17EAC45D4FBA}"/>
              </a:ext>
            </a:extLst>
          </p:cNvPr>
          <p:cNvSpPr txBox="1"/>
          <p:nvPr/>
        </p:nvSpPr>
        <p:spPr>
          <a:xfrm>
            <a:off x="4655369" y="1184110"/>
            <a:ext cx="990977" cy="246221"/>
          </a:xfrm>
          <a:prstGeom prst="rect">
            <a:avLst/>
          </a:prstGeom>
          <a:noFill/>
        </p:spPr>
        <p:txBody>
          <a:bodyPr wrap="none" rtlCol="0">
            <a:spAutoFit/>
          </a:bodyPr>
          <a:lstStyle/>
          <a:p>
            <a:r>
              <a:rPr lang="en-US" sz="1000" dirty="0"/>
              <a:t>Announcement</a:t>
            </a:r>
            <a:endParaRPr lang="en-US" sz="1050" dirty="0"/>
          </a:p>
        </p:txBody>
      </p:sp>
      <p:sp>
        <p:nvSpPr>
          <p:cNvPr id="158" name="TextBox 157">
            <a:extLst>
              <a:ext uri="{FF2B5EF4-FFF2-40B4-BE49-F238E27FC236}">
                <a16:creationId xmlns:a16="http://schemas.microsoft.com/office/drawing/2014/main" id="{7A2E8A4A-6548-4A10-B803-5A039194EC54}"/>
              </a:ext>
            </a:extLst>
          </p:cNvPr>
          <p:cNvSpPr txBox="1"/>
          <p:nvPr/>
        </p:nvSpPr>
        <p:spPr>
          <a:xfrm>
            <a:off x="4584837" y="2296990"/>
            <a:ext cx="1132041" cy="246221"/>
          </a:xfrm>
          <a:prstGeom prst="rect">
            <a:avLst/>
          </a:prstGeom>
          <a:noFill/>
        </p:spPr>
        <p:txBody>
          <a:bodyPr wrap="none" rtlCol="0">
            <a:spAutoFit/>
          </a:bodyPr>
          <a:lstStyle/>
          <a:p>
            <a:r>
              <a:rPr lang="en-US" sz="1000" dirty="0"/>
              <a:t>Negative Reaction</a:t>
            </a:r>
          </a:p>
        </p:txBody>
      </p:sp>
      <p:sp>
        <p:nvSpPr>
          <p:cNvPr id="3" name="Rectangle 2">
            <a:extLst>
              <a:ext uri="{FF2B5EF4-FFF2-40B4-BE49-F238E27FC236}">
                <a16:creationId xmlns:a16="http://schemas.microsoft.com/office/drawing/2014/main" id="{839F588B-78E5-4533-88D1-52A25DE293FC}"/>
              </a:ext>
            </a:extLst>
          </p:cNvPr>
          <p:cNvSpPr/>
          <p:nvPr/>
        </p:nvSpPr>
        <p:spPr>
          <a:xfrm>
            <a:off x="4316130"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74AF34A-9756-47AA-AC09-A787E30162C5}"/>
              </a:ext>
            </a:extLst>
          </p:cNvPr>
          <p:cNvSpPr/>
          <p:nvPr/>
        </p:nvSpPr>
        <p:spPr>
          <a:xfrm>
            <a:off x="406034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67DC7C9-27BF-4D2A-BB21-216A78649C4E}"/>
              </a:ext>
            </a:extLst>
          </p:cNvPr>
          <p:cNvSpPr/>
          <p:nvPr/>
        </p:nvSpPr>
        <p:spPr>
          <a:xfrm>
            <a:off x="3802934"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BE8C881-366B-4C13-9631-74D7D001ADD6}"/>
              </a:ext>
            </a:extLst>
          </p:cNvPr>
          <p:cNvSpPr/>
          <p:nvPr/>
        </p:nvSpPr>
        <p:spPr>
          <a:xfrm>
            <a:off x="3548225"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BC5F755E-C9F8-4B2E-995C-192CE65E5212}"/>
              </a:ext>
            </a:extLst>
          </p:cNvPr>
          <p:cNvSpPr/>
          <p:nvPr/>
        </p:nvSpPr>
        <p:spPr>
          <a:xfrm>
            <a:off x="3300901" y="64643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4F5174DE-4DF8-4A43-8866-6498D3E6D880}"/>
              </a:ext>
            </a:extLst>
          </p:cNvPr>
          <p:cNvSpPr/>
          <p:nvPr/>
        </p:nvSpPr>
        <p:spPr>
          <a:xfrm>
            <a:off x="5688239"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60FC1597-6704-41EC-BCFA-FD8CDAA28A5F}"/>
              </a:ext>
            </a:extLst>
          </p:cNvPr>
          <p:cNvSpPr/>
          <p:nvPr/>
        </p:nvSpPr>
        <p:spPr>
          <a:xfrm>
            <a:off x="5945552" y="64643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F372EF13-23B8-450E-950B-9761AE3B2CFD}"/>
              </a:ext>
            </a:extLst>
          </p:cNvPr>
          <p:cNvSpPr/>
          <p:nvPr/>
        </p:nvSpPr>
        <p:spPr>
          <a:xfrm>
            <a:off x="6205771"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F35F0603-D766-4B67-9AB6-BB1EF3C5126B}"/>
              </a:ext>
            </a:extLst>
          </p:cNvPr>
          <p:cNvSpPr/>
          <p:nvPr/>
        </p:nvSpPr>
        <p:spPr>
          <a:xfrm>
            <a:off x="6466289"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0AE6F9E1-51E0-40CF-979B-8863C8D3224F}"/>
              </a:ext>
            </a:extLst>
          </p:cNvPr>
          <p:cNvSpPr/>
          <p:nvPr/>
        </p:nvSpPr>
        <p:spPr>
          <a:xfrm>
            <a:off x="6721911"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79C33E41-5983-4D0B-8ACB-A51F5A55C315}"/>
              </a:ext>
            </a:extLst>
          </p:cNvPr>
          <p:cNvSpPr/>
          <p:nvPr/>
        </p:nvSpPr>
        <p:spPr>
          <a:xfrm>
            <a:off x="698325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63FEB89-5028-4EC5-A48A-81501536FAE9}"/>
              </a:ext>
            </a:extLst>
          </p:cNvPr>
          <p:cNvSpPr/>
          <p:nvPr/>
        </p:nvSpPr>
        <p:spPr>
          <a:xfrm>
            <a:off x="724241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F1F1D023-4D7C-4FC0-A153-61F510306366}"/>
              </a:ext>
            </a:extLst>
          </p:cNvPr>
          <p:cNvSpPr/>
          <p:nvPr/>
        </p:nvSpPr>
        <p:spPr>
          <a:xfrm>
            <a:off x="7501575"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A10A9FF-A26D-4B5C-B1CD-48112A30F25E}"/>
              </a:ext>
            </a:extLst>
          </p:cNvPr>
          <p:cNvSpPr/>
          <p:nvPr/>
        </p:nvSpPr>
        <p:spPr>
          <a:xfrm>
            <a:off x="5682334"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4" name="Rectangle 213">
            <a:extLst>
              <a:ext uri="{FF2B5EF4-FFF2-40B4-BE49-F238E27FC236}">
                <a16:creationId xmlns:a16="http://schemas.microsoft.com/office/drawing/2014/main" id="{ABF016A2-04BD-4963-BD3B-799E035A4320}"/>
              </a:ext>
            </a:extLst>
          </p:cNvPr>
          <p:cNvSpPr/>
          <p:nvPr/>
        </p:nvSpPr>
        <p:spPr>
          <a:xfrm>
            <a:off x="5945552" y="9246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F5D3A427-1857-41B7-9788-6307DEBCCDF4}"/>
              </a:ext>
            </a:extLst>
          </p:cNvPr>
          <p:cNvSpPr/>
          <p:nvPr/>
        </p:nvSpPr>
        <p:spPr>
          <a:xfrm>
            <a:off x="5679238"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0E29E521-0C1C-4420-8E70-03FBAFC500C0}"/>
              </a:ext>
            </a:extLst>
          </p:cNvPr>
          <p:cNvSpPr/>
          <p:nvPr/>
        </p:nvSpPr>
        <p:spPr>
          <a:xfrm>
            <a:off x="5929054"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D5BED9B-5A68-42E2-A070-B4B79EBA8C00}"/>
              </a:ext>
            </a:extLst>
          </p:cNvPr>
          <p:cNvSpPr/>
          <p:nvPr/>
        </p:nvSpPr>
        <p:spPr>
          <a:xfrm>
            <a:off x="6194703" y="1459937"/>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BF25A1F-A08D-40E3-A944-0BFEA2CFB7B1}"/>
              </a:ext>
            </a:extLst>
          </p:cNvPr>
          <p:cNvSpPr txBox="1"/>
          <p:nvPr/>
        </p:nvSpPr>
        <p:spPr>
          <a:xfrm rot="-3960000">
            <a:off x="9783704" y="1381168"/>
            <a:ext cx="769763" cy="246221"/>
          </a:xfrm>
          <a:prstGeom prst="rect">
            <a:avLst/>
          </a:prstGeom>
          <a:noFill/>
        </p:spPr>
        <p:txBody>
          <a:bodyPr wrap="none" rtlCol="0">
            <a:spAutoFit/>
          </a:bodyPr>
          <a:lstStyle/>
          <a:p>
            <a:r>
              <a:rPr lang="en-US" sz="1000" dirty="0"/>
              <a:t>Agreement</a:t>
            </a:r>
          </a:p>
        </p:txBody>
      </p:sp>
      <p:sp>
        <p:nvSpPr>
          <p:cNvPr id="225" name="Rectangle 224">
            <a:extLst>
              <a:ext uri="{FF2B5EF4-FFF2-40B4-BE49-F238E27FC236}">
                <a16:creationId xmlns:a16="http://schemas.microsoft.com/office/drawing/2014/main" id="{23C5CF32-BC83-4C92-81EE-20D8E0D3D0C5}"/>
              </a:ext>
            </a:extLst>
          </p:cNvPr>
          <p:cNvSpPr/>
          <p:nvPr/>
        </p:nvSpPr>
        <p:spPr>
          <a:xfrm>
            <a:off x="3015727"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B423E6ED-DFBD-48F7-A487-81A0FFDB09C8}"/>
              </a:ext>
            </a:extLst>
          </p:cNvPr>
          <p:cNvSpPr/>
          <p:nvPr/>
        </p:nvSpPr>
        <p:spPr>
          <a:xfrm>
            <a:off x="3276780"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FB2BD5F5-D8D0-4AB2-AF3C-8BCEDD2AE8CF}"/>
              </a:ext>
            </a:extLst>
          </p:cNvPr>
          <p:cNvSpPr/>
          <p:nvPr/>
        </p:nvSpPr>
        <p:spPr>
          <a:xfrm>
            <a:off x="3537833"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85D373C4-B087-40D7-9C08-41A240778828}"/>
              </a:ext>
            </a:extLst>
          </p:cNvPr>
          <p:cNvSpPr/>
          <p:nvPr/>
        </p:nvSpPr>
        <p:spPr>
          <a:xfrm>
            <a:off x="3798886"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6E61AC2D-8391-498D-877C-4F32E3BC95F9}"/>
              </a:ext>
            </a:extLst>
          </p:cNvPr>
          <p:cNvSpPr/>
          <p:nvPr/>
        </p:nvSpPr>
        <p:spPr>
          <a:xfrm>
            <a:off x="4059939"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55EC0618-5D26-4E25-B1B0-A4C30B00856A}"/>
              </a:ext>
            </a:extLst>
          </p:cNvPr>
          <p:cNvSpPr/>
          <p:nvPr/>
        </p:nvSpPr>
        <p:spPr>
          <a:xfrm>
            <a:off x="4320991" y="145993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FF2A649E-6346-477B-973F-1E32C4B2D471}"/>
              </a:ext>
            </a:extLst>
          </p:cNvPr>
          <p:cNvSpPr/>
          <p:nvPr/>
        </p:nvSpPr>
        <p:spPr>
          <a:xfrm>
            <a:off x="5679249" y="259397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46F38772-27AC-4C2C-8A92-470ADD01FC5F}"/>
              </a:ext>
            </a:extLst>
          </p:cNvPr>
          <p:cNvSpPr/>
          <p:nvPr/>
        </p:nvSpPr>
        <p:spPr>
          <a:xfrm>
            <a:off x="5680383" y="2872202"/>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2A185DC7-9A86-4A4D-8185-6B65DB909266}"/>
              </a:ext>
            </a:extLst>
          </p:cNvPr>
          <p:cNvSpPr/>
          <p:nvPr/>
        </p:nvSpPr>
        <p:spPr>
          <a:xfrm>
            <a:off x="4319827"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D1FE5599-5FDF-4488-8183-932D2C011F1F}"/>
              </a:ext>
            </a:extLst>
          </p:cNvPr>
          <p:cNvSpPr/>
          <p:nvPr/>
        </p:nvSpPr>
        <p:spPr>
          <a:xfrm>
            <a:off x="4060345" y="231575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40157A8-5C81-410A-AA01-E89F9401CAF6}"/>
              </a:ext>
            </a:extLst>
          </p:cNvPr>
          <p:cNvSpPr/>
          <p:nvPr/>
        </p:nvSpPr>
        <p:spPr>
          <a:xfrm>
            <a:off x="3023685"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9EFE6430-5B64-4157-A8A4-5DF4493C45BC}"/>
              </a:ext>
            </a:extLst>
          </p:cNvPr>
          <p:cNvSpPr/>
          <p:nvPr/>
        </p:nvSpPr>
        <p:spPr>
          <a:xfrm>
            <a:off x="3286679"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03312C6-AD44-4EAA-B754-32065AEE684A}"/>
              </a:ext>
            </a:extLst>
          </p:cNvPr>
          <p:cNvSpPr/>
          <p:nvPr/>
        </p:nvSpPr>
        <p:spPr>
          <a:xfrm>
            <a:off x="3549673"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3DA3DD2D-6EFB-4DD9-80DD-835935151676}"/>
              </a:ext>
            </a:extLst>
          </p:cNvPr>
          <p:cNvSpPr/>
          <p:nvPr/>
        </p:nvSpPr>
        <p:spPr>
          <a:xfrm>
            <a:off x="3812667" y="2034444"/>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8268BC1-9968-486A-BD5C-12225BBF6CFC}"/>
              </a:ext>
            </a:extLst>
          </p:cNvPr>
          <p:cNvSpPr/>
          <p:nvPr/>
        </p:nvSpPr>
        <p:spPr>
          <a:xfrm>
            <a:off x="4063028" y="2032647"/>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CED21F5B-4794-40A9-92FF-C2ED39A84595}"/>
              </a:ext>
            </a:extLst>
          </p:cNvPr>
          <p:cNvSpPr/>
          <p:nvPr/>
        </p:nvSpPr>
        <p:spPr>
          <a:xfrm>
            <a:off x="4319827" y="2028779"/>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79FD9EF9-189A-47F3-80D9-BEDFC6AC1FEC}"/>
              </a:ext>
            </a:extLst>
          </p:cNvPr>
          <p:cNvSpPr/>
          <p:nvPr/>
        </p:nvSpPr>
        <p:spPr>
          <a:xfrm>
            <a:off x="4326699" y="1761110"/>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540B1288-98D5-4A87-8689-65D0DC664D16}"/>
              </a:ext>
            </a:extLst>
          </p:cNvPr>
          <p:cNvSpPr/>
          <p:nvPr/>
        </p:nvSpPr>
        <p:spPr>
          <a:xfrm>
            <a:off x="4059939" y="1760182"/>
            <a:ext cx="208682" cy="2086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EB7C30C7-738A-4862-8D88-3DA33FFA0628}"/>
              </a:ext>
            </a:extLst>
          </p:cNvPr>
          <p:cNvSpPr/>
          <p:nvPr/>
        </p:nvSpPr>
        <p:spPr>
          <a:xfrm>
            <a:off x="5679753" y="2315759"/>
            <a:ext cx="208682" cy="2086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3338BA3-0E5D-447C-A8A0-30D8CFA75BF4}"/>
              </a:ext>
            </a:extLst>
          </p:cNvPr>
          <p:cNvPicPr>
            <a:picLocks noChangeAspect="1"/>
          </p:cNvPicPr>
          <p:nvPr/>
        </p:nvPicPr>
        <p:blipFill>
          <a:blip r:embed="rId4"/>
          <a:stretch>
            <a:fillRect/>
          </a:stretch>
        </p:blipFill>
        <p:spPr>
          <a:xfrm>
            <a:off x="9152745" y="6373806"/>
            <a:ext cx="376270" cy="394554"/>
          </a:xfrm>
          <a:prstGeom prst="rect">
            <a:avLst/>
          </a:prstGeom>
        </p:spPr>
      </p:pic>
      <p:pic>
        <p:nvPicPr>
          <p:cNvPr id="20" name="Picture 19">
            <a:extLst>
              <a:ext uri="{FF2B5EF4-FFF2-40B4-BE49-F238E27FC236}">
                <a16:creationId xmlns:a16="http://schemas.microsoft.com/office/drawing/2014/main" id="{1C52EEA7-3A71-4B84-9616-482DF8664971}"/>
              </a:ext>
            </a:extLst>
          </p:cNvPr>
          <p:cNvPicPr>
            <a:picLocks noChangeAspect="1"/>
          </p:cNvPicPr>
          <p:nvPr/>
        </p:nvPicPr>
        <p:blipFill>
          <a:blip r:embed="rId5"/>
          <a:stretch>
            <a:fillRect/>
          </a:stretch>
        </p:blipFill>
        <p:spPr>
          <a:xfrm>
            <a:off x="8740690" y="6456856"/>
            <a:ext cx="375470" cy="302208"/>
          </a:xfrm>
          <a:prstGeom prst="rect">
            <a:avLst/>
          </a:prstGeom>
        </p:spPr>
      </p:pic>
      <p:sp>
        <p:nvSpPr>
          <p:cNvPr id="271" name="TextBox 270">
            <a:extLst>
              <a:ext uri="{FF2B5EF4-FFF2-40B4-BE49-F238E27FC236}">
                <a16:creationId xmlns:a16="http://schemas.microsoft.com/office/drawing/2014/main" id="{62394F31-748F-47CE-8773-4508D97DB9F5}"/>
              </a:ext>
            </a:extLst>
          </p:cNvPr>
          <p:cNvSpPr txBox="1"/>
          <p:nvPr/>
        </p:nvSpPr>
        <p:spPr>
          <a:xfrm>
            <a:off x="1837656" y="3836046"/>
            <a:ext cx="833883" cy="369332"/>
          </a:xfrm>
          <a:prstGeom prst="rect">
            <a:avLst/>
          </a:prstGeom>
          <a:noFill/>
        </p:spPr>
        <p:txBody>
          <a:bodyPr wrap="none" rtlCol="0">
            <a:spAutoFit/>
          </a:bodyPr>
          <a:lstStyle/>
          <a:p>
            <a:r>
              <a:rPr lang="en-US" dirty="0">
                <a:solidFill>
                  <a:schemeClr val="accent2"/>
                </a:solidFill>
              </a:rPr>
              <a:t>Impact</a:t>
            </a:r>
          </a:p>
        </p:txBody>
      </p:sp>
      <p:sp>
        <p:nvSpPr>
          <p:cNvPr id="272" name="TextBox 271">
            <a:extLst>
              <a:ext uri="{FF2B5EF4-FFF2-40B4-BE49-F238E27FC236}">
                <a16:creationId xmlns:a16="http://schemas.microsoft.com/office/drawing/2014/main" id="{BE2DC3C7-1B17-404E-9242-7A2132FB6A84}"/>
              </a:ext>
            </a:extLst>
          </p:cNvPr>
          <p:cNvSpPr txBox="1"/>
          <p:nvPr/>
        </p:nvSpPr>
        <p:spPr>
          <a:xfrm>
            <a:off x="2660687" y="3409076"/>
            <a:ext cx="990977" cy="369332"/>
          </a:xfrm>
          <a:prstGeom prst="rect">
            <a:avLst/>
          </a:prstGeom>
          <a:noFill/>
        </p:spPr>
        <p:txBody>
          <a:bodyPr wrap="none" rtlCol="0">
            <a:spAutoFit/>
          </a:bodyPr>
          <a:lstStyle/>
          <a:p>
            <a:r>
              <a:rPr lang="en-US" b="1" dirty="0">
                <a:solidFill>
                  <a:schemeClr val="accent2"/>
                </a:solidFill>
              </a:rPr>
              <a:t>Mobility</a:t>
            </a:r>
          </a:p>
        </p:txBody>
      </p:sp>
      <p:sp>
        <p:nvSpPr>
          <p:cNvPr id="273" name="TextBox 272">
            <a:extLst>
              <a:ext uri="{FF2B5EF4-FFF2-40B4-BE49-F238E27FC236}">
                <a16:creationId xmlns:a16="http://schemas.microsoft.com/office/drawing/2014/main" id="{294C5363-E507-4AEF-85DE-8F9B8B005127}"/>
              </a:ext>
            </a:extLst>
          </p:cNvPr>
          <p:cNvSpPr txBox="1"/>
          <p:nvPr/>
        </p:nvSpPr>
        <p:spPr>
          <a:xfrm>
            <a:off x="1853094" y="4657973"/>
            <a:ext cx="824969" cy="369332"/>
          </a:xfrm>
          <a:prstGeom prst="rect">
            <a:avLst/>
          </a:prstGeom>
          <a:noFill/>
        </p:spPr>
        <p:txBody>
          <a:bodyPr wrap="none" rtlCol="0">
            <a:spAutoFit/>
          </a:bodyPr>
          <a:lstStyle/>
          <a:p>
            <a:r>
              <a:rPr lang="en-US" b="1" dirty="0">
                <a:solidFill>
                  <a:schemeClr val="accent2"/>
                </a:solidFill>
              </a:rPr>
              <a:t>Village</a:t>
            </a:r>
          </a:p>
        </p:txBody>
      </p:sp>
      <p:sp>
        <p:nvSpPr>
          <p:cNvPr id="274" name="TextBox 273">
            <a:extLst>
              <a:ext uri="{FF2B5EF4-FFF2-40B4-BE49-F238E27FC236}">
                <a16:creationId xmlns:a16="http://schemas.microsoft.com/office/drawing/2014/main" id="{83AB6B69-607C-41C0-BF97-67A0B1015AB9}"/>
              </a:ext>
            </a:extLst>
          </p:cNvPr>
          <p:cNvSpPr txBox="1"/>
          <p:nvPr/>
        </p:nvSpPr>
        <p:spPr>
          <a:xfrm>
            <a:off x="2660687" y="3805949"/>
            <a:ext cx="1593257" cy="369332"/>
          </a:xfrm>
          <a:prstGeom prst="rect">
            <a:avLst/>
          </a:prstGeom>
          <a:noFill/>
        </p:spPr>
        <p:txBody>
          <a:bodyPr wrap="none" rtlCol="0">
            <a:spAutoFit/>
          </a:bodyPr>
          <a:lstStyle/>
          <a:p>
            <a:r>
              <a:rPr lang="en-US" b="1" dirty="0">
                <a:solidFill>
                  <a:schemeClr val="accent2"/>
                </a:solidFill>
              </a:rPr>
              <a:t>Transportation</a:t>
            </a:r>
          </a:p>
        </p:txBody>
      </p:sp>
      <p:sp>
        <p:nvSpPr>
          <p:cNvPr id="275" name="TextBox 274">
            <a:extLst>
              <a:ext uri="{FF2B5EF4-FFF2-40B4-BE49-F238E27FC236}">
                <a16:creationId xmlns:a16="http://schemas.microsoft.com/office/drawing/2014/main" id="{36006099-045D-4992-904F-D57CA7E76983}"/>
              </a:ext>
            </a:extLst>
          </p:cNvPr>
          <p:cNvSpPr txBox="1"/>
          <p:nvPr/>
        </p:nvSpPr>
        <p:spPr>
          <a:xfrm>
            <a:off x="1958444" y="4231961"/>
            <a:ext cx="614271" cy="369332"/>
          </a:xfrm>
          <a:prstGeom prst="rect">
            <a:avLst/>
          </a:prstGeom>
          <a:noFill/>
        </p:spPr>
        <p:txBody>
          <a:bodyPr wrap="none" rtlCol="0">
            <a:spAutoFit/>
          </a:bodyPr>
          <a:lstStyle/>
          <a:p>
            <a:r>
              <a:rPr lang="en-US" dirty="0">
                <a:solidFill>
                  <a:schemeClr val="accent2"/>
                </a:solidFill>
              </a:rPr>
              <a:t>Built</a:t>
            </a:r>
          </a:p>
        </p:txBody>
      </p:sp>
      <p:sp>
        <p:nvSpPr>
          <p:cNvPr id="276" name="TextBox 275">
            <a:extLst>
              <a:ext uri="{FF2B5EF4-FFF2-40B4-BE49-F238E27FC236}">
                <a16:creationId xmlns:a16="http://schemas.microsoft.com/office/drawing/2014/main" id="{48A6D99C-ECD5-4EA9-8703-840BD9BAFE53}"/>
              </a:ext>
            </a:extLst>
          </p:cNvPr>
          <p:cNvSpPr txBox="1"/>
          <p:nvPr/>
        </p:nvSpPr>
        <p:spPr>
          <a:xfrm>
            <a:off x="3673336" y="4231961"/>
            <a:ext cx="649024" cy="369332"/>
          </a:xfrm>
          <a:prstGeom prst="rect">
            <a:avLst/>
          </a:prstGeom>
          <a:noFill/>
        </p:spPr>
        <p:txBody>
          <a:bodyPr wrap="none" rtlCol="0">
            <a:spAutoFit/>
          </a:bodyPr>
          <a:lstStyle/>
          <a:p>
            <a:r>
              <a:rPr lang="en-US" b="1" dirty="0">
                <a:solidFill>
                  <a:schemeClr val="accent2"/>
                </a:solidFill>
              </a:rPr>
              <a:t>Light</a:t>
            </a:r>
          </a:p>
        </p:txBody>
      </p:sp>
      <p:sp>
        <p:nvSpPr>
          <p:cNvPr id="277" name="TextBox 276">
            <a:extLst>
              <a:ext uri="{FF2B5EF4-FFF2-40B4-BE49-F238E27FC236}">
                <a16:creationId xmlns:a16="http://schemas.microsoft.com/office/drawing/2014/main" id="{2717EF72-36B6-4696-8936-A240C070C296}"/>
              </a:ext>
            </a:extLst>
          </p:cNvPr>
          <p:cNvSpPr txBox="1"/>
          <p:nvPr/>
        </p:nvSpPr>
        <p:spPr>
          <a:xfrm>
            <a:off x="4302627" y="4231961"/>
            <a:ext cx="782587" cy="369332"/>
          </a:xfrm>
          <a:prstGeom prst="rect">
            <a:avLst/>
          </a:prstGeom>
          <a:noFill/>
        </p:spPr>
        <p:txBody>
          <a:bodyPr wrap="none" rtlCol="0">
            <a:spAutoFit/>
          </a:bodyPr>
          <a:lstStyle/>
          <a:p>
            <a:r>
              <a:rPr lang="en-US" b="1" dirty="0">
                <a:solidFill>
                  <a:schemeClr val="accent2"/>
                </a:solidFill>
              </a:rPr>
              <a:t>Chime</a:t>
            </a:r>
          </a:p>
        </p:txBody>
      </p:sp>
      <p:sp>
        <p:nvSpPr>
          <p:cNvPr id="278" name="TextBox 277">
            <a:extLst>
              <a:ext uri="{FF2B5EF4-FFF2-40B4-BE49-F238E27FC236}">
                <a16:creationId xmlns:a16="http://schemas.microsoft.com/office/drawing/2014/main" id="{F50F72F8-B9BE-4EFF-A52E-951ECA1DAA4B}"/>
              </a:ext>
            </a:extLst>
          </p:cNvPr>
          <p:cNvSpPr txBox="1"/>
          <p:nvPr/>
        </p:nvSpPr>
        <p:spPr>
          <a:xfrm>
            <a:off x="4276058" y="3805949"/>
            <a:ext cx="769763" cy="369332"/>
          </a:xfrm>
          <a:prstGeom prst="rect">
            <a:avLst/>
          </a:prstGeom>
          <a:noFill/>
        </p:spPr>
        <p:txBody>
          <a:bodyPr wrap="none" rtlCol="0">
            <a:spAutoFit/>
          </a:bodyPr>
          <a:lstStyle/>
          <a:p>
            <a:r>
              <a:rPr lang="en-US" b="1" dirty="0">
                <a:solidFill>
                  <a:schemeClr val="accent2"/>
                </a:solidFill>
              </a:rPr>
              <a:t>Dense</a:t>
            </a:r>
          </a:p>
        </p:txBody>
      </p:sp>
      <p:sp>
        <p:nvSpPr>
          <p:cNvPr id="279" name="TextBox 278">
            <a:extLst>
              <a:ext uri="{FF2B5EF4-FFF2-40B4-BE49-F238E27FC236}">
                <a16:creationId xmlns:a16="http://schemas.microsoft.com/office/drawing/2014/main" id="{1D727990-A8C2-47DD-A3EE-770BCAB8DE9B}"/>
              </a:ext>
            </a:extLst>
          </p:cNvPr>
          <p:cNvSpPr txBox="1"/>
          <p:nvPr/>
        </p:nvSpPr>
        <p:spPr>
          <a:xfrm>
            <a:off x="3673336" y="3425183"/>
            <a:ext cx="580608" cy="369332"/>
          </a:xfrm>
          <a:prstGeom prst="rect">
            <a:avLst/>
          </a:prstGeom>
          <a:noFill/>
        </p:spPr>
        <p:txBody>
          <a:bodyPr wrap="none" rtlCol="0">
            <a:spAutoFit/>
          </a:bodyPr>
          <a:lstStyle/>
          <a:p>
            <a:r>
              <a:rPr lang="en-US" b="1" dirty="0">
                <a:solidFill>
                  <a:schemeClr val="accent2"/>
                </a:solidFill>
              </a:rPr>
              <a:t>Fine</a:t>
            </a:r>
          </a:p>
        </p:txBody>
      </p:sp>
      <p:sp>
        <p:nvSpPr>
          <p:cNvPr id="280" name="TextBox 279">
            <a:extLst>
              <a:ext uri="{FF2B5EF4-FFF2-40B4-BE49-F238E27FC236}">
                <a16:creationId xmlns:a16="http://schemas.microsoft.com/office/drawing/2014/main" id="{6905133E-A306-49E2-898F-02DF1D64CAC9}"/>
              </a:ext>
            </a:extLst>
          </p:cNvPr>
          <p:cNvSpPr txBox="1"/>
          <p:nvPr/>
        </p:nvSpPr>
        <p:spPr>
          <a:xfrm>
            <a:off x="2676700" y="4231961"/>
            <a:ext cx="1073371" cy="369332"/>
          </a:xfrm>
          <a:prstGeom prst="rect">
            <a:avLst/>
          </a:prstGeom>
          <a:noFill/>
        </p:spPr>
        <p:txBody>
          <a:bodyPr wrap="none" rtlCol="0">
            <a:spAutoFit/>
          </a:bodyPr>
          <a:lstStyle/>
          <a:p>
            <a:r>
              <a:rPr lang="en-US" b="1" dirty="0">
                <a:solidFill>
                  <a:schemeClr val="accent2"/>
                </a:solidFill>
              </a:rPr>
              <a:t>Structure</a:t>
            </a:r>
          </a:p>
        </p:txBody>
      </p:sp>
      <p:sp>
        <p:nvSpPr>
          <p:cNvPr id="281" name="TextBox 280">
            <a:extLst>
              <a:ext uri="{FF2B5EF4-FFF2-40B4-BE49-F238E27FC236}">
                <a16:creationId xmlns:a16="http://schemas.microsoft.com/office/drawing/2014/main" id="{2268E828-8969-42D5-B290-17D2C0718BBA}"/>
              </a:ext>
            </a:extLst>
          </p:cNvPr>
          <p:cNvSpPr txBox="1"/>
          <p:nvPr/>
        </p:nvSpPr>
        <p:spPr>
          <a:xfrm>
            <a:off x="1933575" y="3401362"/>
            <a:ext cx="619080" cy="369332"/>
          </a:xfrm>
          <a:prstGeom prst="rect">
            <a:avLst/>
          </a:prstGeom>
          <a:noFill/>
        </p:spPr>
        <p:txBody>
          <a:bodyPr wrap="none" rtlCol="0">
            <a:spAutoFit/>
          </a:bodyPr>
          <a:lstStyle/>
          <a:p>
            <a:r>
              <a:rPr lang="en-US" dirty="0">
                <a:solidFill>
                  <a:schemeClr val="accent2"/>
                </a:solidFill>
              </a:rPr>
              <a:t>Help</a:t>
            </a:r>
          </a:p>
        </p:txBody>
      </p:sp>
      <p:sp>
        <p:nvSpPr>
          <p:cNvPr id="296" name="TextBox 295">
            <a:extLst>
              <a:ext uri="{FF2B5EF4-FFF2-40B4-BE49-F238E27FC236}">
                <a16:creationId xmlns:a16="http://schemas.microsoft.com/office/drawing/2014/main" id="{9512B31A-B28E-4BFA-9D7C-36DDE8BEEC6C}"/>
              </a:ext>
            </a:extLst>
          </p:cNvPr>
          <p:cNvSpPr txBox="1"/>
          <p:nvPr/>
        </p:nvSpPr>
        <p:spPr>
          <a:xfrm>
            <a:off x="5703482" y="3766128"/>
            <a:ext cx="846707" cy="369332"/>
          </a:xfrm>
          <a:prstGeom prst="rect">
            <a:avLst/>
          </a:prstGeom>
          <a:noFill/>
        </p:spPr>
        <p:txBody>
          <a:bodyPr wrap="none" rtlCol="0">
            <a:spAutoFit/>
          </a:bodyPr>
          <a:lstStyle/>
          <a:p>
            <a:r>
              <a:rPr lang="en-US" b="1" dirty="0">
                <a:solidFill>
                  <a:schemeClr val="accent2">
                    <a:lumMod val="60000"/>
                    <a:lumOff val="40000"/>
                  </a:schemeClr>
                </a:solidFill>
              </a:rPr>
              <a:t>Impact</a:t>
            </a:r>
          </a:p>
        </p:txBody>
      </p:sp>
      <p:sp>
        <p:nvSpPr>
          <p:cNvPr id="297" name="TextBox 296">
            <a:extLst>
              <a:ext uri="{FF2B5EF4-FFF2-40B4-BE49-F238E27FC236}">
                <a16:creationId xmlns:a16="http://schemas.microsoft.com/office/drawing/2014/main" id="{9D0B439A-4F39-43AE-9A24-636C6FBB03FE}"/>
              </a:ext>
            </a:extLst>
          </p:cNvPr>
          <p:cNvSpPr txBox="1"/>
          <p:nvPr/>
        </p:nvSpPr>
        <p:spPr>
          <a:xfrm>
            <a:off x="6753553" y="3355265"/>
            <a:ext cx="502061" cy="369332"/>
          </a:xfrm>
          <a:prstGeom prst="rect">
            <a:avLst/>
          </a:prstGeom>
          <a:noFill/>
        </p:spPr>
        <p:txBody>
          <a:bodyPr wrap="none" rtlCol="0">
            <a:spAutoFit/>
          </a:bodyPr>
          <a:lstStyle/>
          <a:p>
            <a:r>
              <a:rPr lang="en-US" b="1" dirty="0">
                <a:solidFill>
                  <a:schemeClr val="accent2">
                    <a:lumMod val="60000"/>
                    <a:lumOff val="40000"/>
                  </a:schemeClr>
                </a:solidFill>
              </a:rPr>
              <a:t>Car</a:t>
            </a:r>
          </a:p>
        </p:txBody>
      </p:sp>
      <p:sp>
        <p:nvSpPr>
          <p:cNvPr id="298" name="TextBox 297">
            <a:extLst>
              <a:ext uri="{FF2B5EF4-FFF2-40B4-BE49-F238E27FC236}">
                <a16:creationId xmlns:a16="http://schemas.microsoft.com/office/drawing/2014/main" id="{EE7C9AAE-AD5A-4B45-AF30-67020A6DAD5D}"/>
              </a:ext>
            </a:extLst>
          </p:cNvPr>
          <p:cNvSpPr txBox="1"/>
          <p:nvPr/>
        </p:nvSpPr>
        <p:spPr>
          <a:xfrm>
            <a:off x="5718920" y="4588055"/>
            <a:ext cx="826060" cy="369332"/>
          </a:xfrm>
          <a:prstGeom prst="rect">
            <a:avLst/>
          </a:prstGeom>
          <a:noFill/>
        </p:spPr>
        <p:txBody>
          <a:bodyPr wrap="none" rtlCol="0">
            <a:spAutoFit/>
          </a:bodyPr>
          <a:lstStyle/>
          <a:p>
            <a:r>
              <a:rPr lang="en-US" dirty="0">
                <a:solidFill>
                  <a:schemeClr val="accent2">
                    <a:lumMod val="60000"/>
                    <a:lumOff val="40000"/>
                  </a:schemeClr>
                </a:solidFill>
              </a:rPr>
              <a:t>People</a:t>
            </a:r>
          </a:p>
        </p:txBody>
      </p:sp>
      <p:sp>
        <p:nvSpPr>
          <p:cNvPr id="299" name="TextBox 298">
            <a:extLst>
              <a:ext uri="{FF2B5EF4-FFF2-40B4-BE49-F238E27FC236}">
                <a16:creationId xmlns:a16="http://schemas.microsoft.com/office/drawing/2014/main" id="{8DB43C31-2F70-4501-A70F-9A429F5D501C}"/>
              </a:ext>
            </a:extLst>
          </p:cNvPr>
          <p:cNvSpPr txBox="1"/>
          <p:nvPr/>
        </p:nvSpPr>
        <p:spPr>
          <a:xfrm>
            <a:off x="6518230" y="3764371"/>
            <a:ext cx="1297150" cy="369332"/>
          </a:xfrm>
          <a:prstGeom prst="rect">
            <a:avLst/>
          </a:prstGeom>
          <a:noFill/>
        </p:spPr>
        <p:txBody>
          <a:bodyPr wrap="none" rtlCol="0">
            <a:spAutoFit/>
          </a:bodyPr>
          <a:lstStyle/>
          <a:p>
            <a:r>
              <a:rPr lang="en-US" b="1" dirty="0">
                <a:solidFill>
                  <a:schemeClr val="accent2">
                    <a:lumMod val="60000"/>
                    <a:lumOff val="40000"/>
                  </a:schemeClr>
                </a:solidFill>
              </a:rPr>
              <a:t>Community</a:t>
            </a:r>
          </a:p>
        </p:txBody>
      </p:sp>
      <p:sp>
        <p:nvSpPr>
          <p:cNvPr id="300" name="TextBox 299">
            <a:extLst>
              <a:ext uri="{FF2B5EF4-FFF2-40B4-BE49-F238E27FC236}">
                <a16:creationId xmlns:a16="http://schemas.microsoft.com/office/drawing/2014/main" id="{03890C23-550C-49E4-8B06-827855331BC8}"/>
              </a:ext>
            </a:extLst>
          </p:cNvPr>
          <p:cNvSpPr txBox="1"/>
          <p:nvPr/>
        </p:nvSpPr>
        <p:spPr>
          <a:xfrm>
            <a:off x="5824270" y="4162043"/>
            <a:ext cx="614271" cy="369332"/>
          </a:xfrm>
          <a:prstGeom prst="rect">
            <a:avLst/>
          </a:prstGeom>
          <a:noFill/>
        </p:spPr>
        <p:txBody>
          <a:bodyPr wrap="none" rtlCol="0">
            <a:spAutoFit/>
          </a:bodyPr>
          <a:lstStyle/>
          <a:p>
            <a:r>
              <a:rPr lang="en-US" dirty="0">
                <a:solidFill>
                  <a:schemeClr val="accent2">
                    <a:lumMod val="60000"/>
                    <a:lumOff val="40000"/>
                  </a:schemeClr>
                </a:solidFill>
              </a:rPr>
              <a:t>Built</a:t>
            </a:r>
          </a:p>
        </p:txBody>
      </p:sp>
      <p:sp>
        <p:nvSpPr>
          <p:cNvPr id="301" name="TextBox 300">
            <a:extLst>
              <a:ext uri="{FF2B5EF4-FFF2-40B4-BE49-F238E27FC236}">
                <a16:creationId xmlns:a16="http://schemas.microsoft.com/office/drawing/2014/main" id="{3B5695BF-E968-4874-9679-B05D29368233}"/>
              </a:ext>
            </a:extLst>
          </p:cNvPr>
          <p:cNvSpPr txBox="1"/>
          <p:nvPr/>
        </p:nvSpPr>
        <p:spPr>
          <a:xfrm>
            <a:off x="7539162" y="4162043"/>
            <a:ext cx="649024" cy="369332"/>
          </a:xfrm>
          <a:prstGeom prst="rect">
            <a:avLst/>
          </a:prstGeom>
          <a:noFill/>
        </p:spPr>
        <p:txBody>
          <a:bodyPr wrap="none" rtlCol="0">
            <a:spAutoFit/>
          </a:bodyPr>
          <a:lstStyle/>
          <a:p>
            <a:r>
              <a:rPr lang="en-US" b="1" dirty="0">
                <a:solidFill>
                  <a:schemeClr val="accent2">
                    <a:lumMod val="60000"/>
                    <a:lumOff val="40000"/>
                  </a:schemeClr>
                </a:solidFill>
              </a:rPr>
              <a:t>Light</a:t>
            </a:r>
          </a:p>
        </p:txBody>
      </p:sp>
      <p:sp>
        <p:nvSpPr>
          <p:cNvPr id="302" name="TextBox 301">
            <a:extLst>
              <a:ext uri="{FF2B5EF4-FFF2-40B4-BE49-F238E27FC236}">
                <a16:creationId xmlns:a16="http://schemas.microsoft.com/office/drawing/2014/main" id="{BC2F8F5B-AD6E-44C4-983A-356B59126D5C}"/>
              </a:ext>
            </a:extLst>
          </p:cNvPr>
          <p:cNvSpPr txBox="1"/>
          <p:nvPr/>
        </p:nvSpPr>
        <p:spPr>
          <a:xfrm>
            <a:off x="8168453" y="4162043"/>
            <a:ext cx="782587" cy="369332"/>
          </a:xfrm>
          <a:prstGeom prst="rect">
            <a:avLst/>
          </a:prstGeom>
          <a:noFill/>
        </p:spPr>
        <p:txBody>
          <a:bodyPr wrap="none" rtlCol="0">
            <a:spAutoFit/>
          </a:bodyPr>
          <a:lstStyle/>
          <a:p>
            <a:r>
              <a:rPr lang="en-US" b="1" dirty="0">
                <a:solidFill>
                  <a:schemeClr val="accent2">
                    <a:lumMod val="60000"/>
                    <a:lumOff val="40000"/>
                  </a:schemeClr>
                </a:solidFill>
              </a:rPr>
              <a:t>Chime</a:t>
            </a:r>
          </a:p>
        </p:txBody>
      </p:sp>
      <p:sp>
        <p:nvSpPr>
          <p:cNvPr id="303" name="TextBox 302">
            <a:extLst>
              <a:ext uri="{FF2B5EF4-FFF2-40B4-BE49-F238E27FC236}">
                <a16:creationId xmlns:a16="http://schemas.microsoft.com/office/drawing/2014/main" id="{00E4CBCD-8129-4CBC-B543-63724F693398}"/>
              </a:ext>
            </a:extLst>
          </p:cNvPr>
          <p:cNvSpPr txBox="1"/>
          <p:nvPr/>
        </p:nvSpPr>
        <p:spPr>
          <a:xfrm>
            <a:off x="7815380" y="3772621"/>
            <a:ext cx="551754" cy="369332"/>
          </a:xfrm>
          <a:prstGeom prst="rect">
            <a:avLst/>
          </a:prstGeom>
          <a:noFill/>
        </p:spPr>
        <p:txBody>
          <a:bodyPr wrap="none" rtlCol="0">
            <a:spAutoFit/>
          </a:bodyPr>
          <a:lstStyle/>
          <a:p>
            <a:r>
              <a:rPr lang="en-US" dirty="0">
                <a:solidFill>
                  <a:schemeClr val="accent2">
                    <a:lumMod val="60000"/>
                    <a:lumOff val="40000"/>
                  </a:schemeClr>
                </a:solidFill>
              </a:rPr>
              <a:t>City</a:t>
            </a:r>
          </a:p>
        </p:txBody>
      </p:sp>
      <p:sp>
        <p:nvSpPr>
          <p:cNvPr id="304" name="TextBox 303">
            <a:extLst>
              <a:ext uri="{FF2B5EF4-FFF2-40B4-BE49-F238E27FC236}">
                <a16:creationId xmlns:a16="http://schemas.microsoft.com/office/drawing/2014/main" id="{BF10114A-073F-4E7C-87A8-D5F00C70007D}"/>
              </a:ext>
            </a:extLst>
          </p:cNvPr>
          <p:cNvSpPr txBox="1"/>
          <p:nvPr/>
        </p:nvSpPr>
        <p:spPr>
          <a:xfrm>
            <a:off x="7539162" y="3355265"/>
            <a:ext cx="855812" cy="369332"/>
          </a:xfrm>
          <a:prstGeom prst="rect">
            <a:avLst/>
          </a:prstGeom>
          <a:noFill/>
        </p:spPr>
        <p:txBody>
          <a:bodyPr wrap="none" rtlCol="0">
            <a:spAutoFit/>
          </a:bodyPr>
          <a:lstStyle/>
          <a:p>
            <a:r>
              <a:rPr lang="en-US" b="1" dirty="0">
                <a:solidFill>
                  <a:schemeClr val="accent2">
                    <a:lumMod val="60000"/>
                    <a:lumOff val="40000"/>
                  </a:schemeClr>
                </a:solidFill>
              </a:rPr>
              <a:t>Money</a:t>
            </a:r>
          </a:p>
        </p:txBody>
      </p:sp>
      <p:sp>
        <p:nvSpPr>
          <p:cNvPr id="305" name="TextBox 304">
            <a:extLst>
              <a:ext uri="{FF2B5EF4-FFF2-40B4-BE49-F238E27FC236}">
                <a16:creationId xmlns:a16="http://schemas.microsoft.com/office/drawing/2014/main" id="{F82CD491-8150-4CB6-A12D-A847C4790B84}"/>
              </a:ext>
            </a:extLst>
          </p:cNvPr>
          <p:cNvSpPr txBox="1"/>
          <p:nvPr/>
        </p:nvSpPr>
        <p:spPr>
          <a:xfrm>
            <a:off x="6542526" y="4162043"/>
            <a:ext cx="1073371" cy="369332"/>
          </a:xfrm>
          <a:prstGeom prst="rect">
            <a:avLst/>
          </a:prstGeom>
          <a:noFill/>
        </p:spPr>
        <p:txBody>
          <a:bodyPr wrap="none" rtlCol="0">
            <a:spAutoFit/>
          </a:bodyPr>
          <a:lstStyle/>
          <a:p>
            <a:r>
              <a:rPr lang="en-US" b="1" dirty="0">
                <a:solidFill>
                  <a:schemeClr val="accent2">
                    <a:lumMod val="60000"/>
                    <a:lumOff val="40000"/>
                  </a:schemeClr>
                </a:solidFill>
              </a:rPr>
              <a:t>Structure</a:t>
            </a:r>
          </a:p>
        </p:txBody>
      </p:sp>
      <p:sp>
        <p:nvSpPr>
          <p:cNvPr id="306" name="TextBox 305">
            <a:extLst>
              <a:ext uri="{FF2B5EF4-FFF2-40B4-BE49-F238E27FC236}">
                <a16:creationId xmlns:a16="http://schemas.microsoft.com/office/drawing/2014/main" id="{F137D88C-9E6F-4130-9815-38ACEC21D9F4}"/>
              </a:ext>
            </a:extLst>
          </p:cNvPr>
          <p:cNvSpPr txBox="1"/>
          <p:nvPr/>
        </p:nvSpPr>
        <p:spPr>
          <a:xfrm>
            <a:off x="5783664" y="3339158"/>
            <a:ext cx="686342" cy="369332"/>
          </a:xfrm>
          <a:prstGeom prst="rect">
            <a:avLst/>
          </a:prstGeom>
          <a:noFill/>
        </p:spPr>
        <p:txBody>
          <a:bodyPr wrap="none" rtlCol="0">
            <a:spAutoFit/>
          </a:bodyPr>
          <a:lstStyle/>
          <a:p>
            <a:r>
              <a:rPr lang="en-US" dirty="0">
                <a:solidFill>
                  <a:schemeClr val="accent2">
                    <a:lumMod val="60000"/>
                    <a:lumOff val="40000"/>
                  </a:schemeClr>
                </a:solidFill>
              </a:rPr>
              <a:t>Work</a:t>
            </a:r>
          </a:p>
        </p:txBody>
      </p:sp>
      <p:sp>
        <p:nvSpPr>
          <p:cNvPr id="307" name="TextBox 306">
            <a:extLst>
              <a:ext uri="{FF2B5EF4-FFF2-40B4-BE49-F238E27FC236}">
                <a16:creationId xmlns:a16="http://schemas.microsoft.com/office/drawing/2014/main" id="{C1D407F2-81BC-417F-A555-D17623C0D704}"/>
              </a:ext>
            </a:extLst>
          </p:cNvPr>
          <p:cNvSpPr txBox="1"/>
          <p:nvPr/>
        </p:nvSpPr>
        <p:spPr>
          <a:xfrm>
            <a:off x="8367134" y="3775051"/>
            <a:ext cx="649537" cy="369332"/>
          </a:xfrm>
          <a:prstGeom prst="rect">
            <a:avLst/>
          </a:prstGeom>
          <a:noFill/>
        </p:spPr>
        <p:txBody>
          <a:bodyPr wrap="none" rtlCol="0">
            <a:spAutoFit/>
          </a:bodyPr>
          <a:lstStyle/>
          <a:p>
            <a:r>
              <a:rPr lang="en-US" dirty="0">
                <a:solidFill>
                  <a:schemeClr val="accent2">
                    <a:lumMod val="60000"/>
                    <a:lumOff val="40000"/>
                  </a:schemeClr>
                </a:solidFill>
              </a:rPr>
              <a:t>Limit</a:t>
            </a:r>
          </a:p>
        </p:txBody>
      </p:sp>
      <p:sp>
        <p:nvSpPr>
          <p:cNvPr id="308" name="TextBox 307">
            <a:extLst>
              <a:ext uri="{FF2B5EF4-FFF2-40B4-BE49-F238E27FC236}">
                <a16:creationId xmlns:a16="http://schemas.microsoft.com/office/drawing/2014/main" id="{B3C308E4-75C4-48E6-A39C-070A31CE08C6}"/>
              </a:ext>
            </a:extLst>
          </p:cNvPr>
          <p:cNvSpPr txBox="1"/>
          <p:nvPr/>
        </p:nvSpPr>
        <p:spPr>
          <a:xfrm>
            <a:off x="6728706" y="4592833"/>
            <a:ext cx="989373" cy="369332"/>
          </a:xfrm>
          <a:prstGeom prst="rect">
            <a:avLst/>
          </a:prstGeom>
          <a:noFill/>
        </p:spPr>
        <p:txBody>
          <a:bodyPr wrap="none" rtlCol="0">
            <a:spAutoFit/>
          </a:bodyPr>
          <a:lstStyle/>
          <a:p>
            <a:r>
              <a:rPr lang="en-US" dirty="0">
                <a:solidFill>
                  <a:schemeClr val="accent2">
                    <a:lumMod val="60000"/>
                    <a:lumOff val="40000"/>
                  </a:schemeClr>
                </a:solidFill>
              </a:rPr>
              <a:t>Hangout</a:t>
            </a:r>
          </a:p>
        </p:txBody>
      </p:sp>
      <p:sp>
        <p:nvSpPr>
          <p:cNvPr id="309" name="TextBox 308">
            <a:extLst>
              <a:ext uri="{FF2B5EF4-FFF2-40B4-BE49-F238E27FC236}">
                <a16:creationId xmlns:a16="http://schemas.microsoft.com/office/drawing/2014/main" id="{B5500594-05E4-43D1-A4F4-1F6EA8920FD2}"/>
              </a:ext>
            </a:extLst>
          </p:cNvPr>
          <p:cNvSpPr txBox="1"/>
          <p:nvPr/>
        </p:nvSpPr>
        <p:spPr>
          <a:xfrm>
            <a:off x="7815380" y="4588055"/>
            <a:ext cx="611065" cy="369332"/>
          </a:xfrm>
          <a:prstGeom prst="rect">
            <a:avLst/>
          </a:prstGeom>
          <a:noFill/>
        </p:spPr>
        <p:txBody>
          <a:bodyPr wrap="none" rtlCol="0">
            <a:spAutoFit/>
          </a:bodyPr>
          <a:lstStyle/>
          <a:p>
            <a:r>
              <a:rPr lang="en-US" dirty="0">
                <a:solidFill>
                  <a:schemeClr val="accent2">
                    <a:lumMod val="60000"/>
                    <a:lumOff val="40000"/>
                  </a:schemeClr>
                </a:solidFill>
              </a:rPr>
              <a:t>Spot</a:t>
            </a:r>
          </a:p>
        </p:txBody>
      </p:sp>
      <p:cxnSp>
        <p:nvCxnSpPr>
          <p:cNvPr id="312" name="Straight Connector 311">
            <a:extLst>
              <a:ext uri="{FF2B5EF4-FFF2-40B4-BE49-F238E27FC236}">
                <a16:creationId xmlns:a16="http://schemas.microsoft.com/office/drawing/2014/main" id="{7E0C9F91-9125-4BB2-9082-8B0697A471EF}"/>
              </a:ext>
            </a:extLst>
          </p:cNvPr>
          <p:cNvCxnSpPr>
            <a:cxnSpLocks/>
          </p:cNvCxnSpPr>
          <p:nvPr/>
        </p:nvCxnSpPr>
        <p:spPr>
          <a:xfrm>
            <a:off x="5305757" y="3355265"/>
            <a:ext cx="0" cy="1835357"/>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315" name="Straight Connector 314">
            <a:extLst>
              <a:ext uri="{FF2B5EF4-FFF2-40B4-BE49-F238E27FC236}">
                <a16:creationId xmlns:a16="http://schemas.microsoft.com/office/drawing/2014/main" id="{4451F94A-2003-4371-8C57-5D79EC8D7C85}"/>
              </a:ext>
            </a:extLst>
          </p:cNvPr>
          <p:cNvCxnSpPr>
            <a:cxnSpLocks/>
          </p:cNvCxnSpPr>
          <p:nvPr/>
        </p:nvCxnSpPr>
        <p:spPr>
          <a:xfrm flipV="1">
            <a:off x="1284829" y="3159871"/>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cxnSp>
        <p:nvCxnSpPr>
          <p:cNvPr id="316" name="Straight Connector 315">
            <a:extLst>
              <a:ext uri="{FF2B5EF4-FFF2-40B4-BE49-F238E27FC236}">
                <a16:creationId xmlns:a16="http://schemas.microsoft.com/office/drawing/2014/main" id="{8F025FED-C9DB-4500-AE12-F1571D94A138}"/>
              </a:ext>
            </a:extLst>
          </p:cNvPr>
          <p:cNvCxnSpPr>
            <a:cxnSpLocks/>
          </p:cNvCxnSpPr>
          <p:nvPr/>
        </p:nvCxnSpPr>
        <p:spPr>
          <a:xfrm flipV="1">
            <a:off x="1235545" y="5303712"/>
            <a:ext cx="8314045" cy="36895"/>
          </a:xfrm>
          <a:prstGeom prst="line">
            <a:avLst/>
          </a:prstGeom>
          <a:ln>
            <a:prstDash val="lgDashDotDot"/>
          </a:ln>
        </p:spPr>
        <p:style>
          <a:lnRef idx="1">
            <a:schemeClr val="accent3"/>
          </a:lnRef>
          <a:fillRef idx="0">
            <a:schemeClr val="accent3"/>
          </a:fillRef>
          <a:effectRef idx="0">
            <a:schemeClr val="accent3"/>
          </a:effectRef>
          <a:fontRef idx="minor">
            <a:schemeClr val="tx1"/>
          </a:fontRef>
        </p:style>
      </p:cxnSp>
      <p:sp>
        <p:nvSpPr>
          <p:cNvPr id="11" name="Rectangle 10">
            <a:extLst>
              <a:ext uri="{FF2B5EF4-FFF2-40B4-BE49-F238E27FC236}">
                <a16:creationId xmlns:a16="http://schemas.microsoft.com/office/drawing/2014/main" id="{3B87865C-3906-489E-AD79-F54EDB01C4EC}"/>
              </a:ext>
            </a:extLst>
          </p:cNvPr>
          <p:cNvSpPr/>
          <p:nvPr/>
        </p:nvSpPr>
        <p:spPr>
          <a:xfrm>
            <a:off x="2022171" y="5575566"/>
            <a:ext cx="6096000" cy="646331"/>
          </a:xfrm>
          <a:prstGeom prst="rect">
            <a:avLst/>
          </a:prstGeom>
        </p:spPr>
        <p:txBody>
          <a:bodyPr>
            <a:spAutoFit/>
          </a:bodyPr>
          <a:lstStyle/>
          <a:p>
            <a:r>
              <a:rPr lang="en-US" b="0" i="1" dirty="0">
                <a:effectLst/>
                <a:latin typeface="Roboto" panose="02000000000000000000" pitchFamily="2" charset="0"/>
              </a:rPr>
              <a:t>``Could be good for residents of the tower, probably not so good for everyone else’’</a:t>
            </a:r>
            <a:endParaRPr lang="en-US" i="1" dirty="0"/>
          </a:p>
        </p:txBody>
      </p:sp>
    </p:spTree>
    <p:extLst>
      <p:ext uri="{BB962C8B-B14F-4D97-AF65-F5344CB8AC3E}">
        <p14:creationId xmlns:p14="http://schemas.microsoft.com/office/powerpoint/2010/main" val="110845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55" name="TextBox 154">
            <a:extLst>
              <a:ext uri="{FF2B5EF4-FFF2-40B4-BE49-F238E27FC236}">
                <a16:creationId xmlns:a16="http://schemas.microsoft.com/office/drawing/2014/main" id="{9FF24D03-0D08-475B-A0A4-6723BC38365C}"/>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grpSp>
        <p:nvGrpSpPr>
          <p:cNvPr id="15" name="Group 14">
            <a:extLst>
              <a:ext uri="{FF2B5EF4-FFF2-40B4-BE49-F238E27FC236}">
                <a16:creationId xmlns:a16="http://schemas.microsoft.com/office/drawing/2014/main" id="{75EEEBCF-D9FB-4BB3-AFA4-15F21F9BDED4}"/>
              </a:ext>
            </a:extLst>
          </p:cNvPr>
          <p:cNvGrpSpPr/>
          <p:nvPr/>
        </p:nvGrpSpPr>
        <p:grpSpPr>
          <a:xfrm>
            <a:off x="524493" y="1796536"/>
            <a:ext cx="2797986" cy="704709"/>
            <a:chOff x="524493" y="1796536"/>
            <a:chExt cx="2797986" cy="704709"/>
          </a:xfrm>
        </p:grpSpPr>
        <p:sp>
          <p:nvSpPr>
            <p:cNvPr id="132" name="Rectangle: Rounded Corners 131">
              <a:extLst>
                <a:ext uri="{FF2B5EF4-FFF2-40B4-BE49-F238E27FC236}">
                  <a16:creationId xmlns:a16="http://schemas.microsoft.com/office/drawing/2014/main" id="{A3BACA7C-36EE-4DAF-8D3F-CF7070E8139A}"/>
                </a:ext>
              </a:extLst>
            </p:cNvPr>
            <p:cNvSpPr/>
            <p:nvPr/>
          </p:nvSpPr>
          <p:spPr>
            <a:xfrm>
              <a:off x="524493" y="2225199"/>
              <a:ext cx="1535501" cy="276046"/>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grpSp>
          <p:nvGrpSpPr>
            <p:cNvPr id="14" name="Group 13">
              <a:extLst>
                <a:ext uri="{FF2B5EF4-FFF2-40B4-BE49-F238E27FC236}">
                  <a16:creationId xmlns:a16="http://schemas.microsoft.com/office/drawing/2014/main" id="{DF6324F1-E38F-43B7-966D-FD641B46F73F}"/>
                </a:ext>
              </a:extLst>
            </p:cNvPr>
            <p:cNvGrpSpPr/>
            <p:nvPr/>
          </p:nvGrpSpPr>
          <p:grpSpPr>
            <a:xfrm>
              <a:off x="1258907" y="1796536"/>
              <a:ext cx="2063572" cy="471032"/>
              <a:chOff x="1258907" y="1796536"/>
              <a:chExt cx="2063572" cy="471032"/>
            </a:xfrm>
          </p:grpSpPr>
          <p:sp>
            <p:nvSpPr>
              <p:cNvPr id="4" name="Oval 3">
                <a:extLst>
                  <a:ext uri="{FF2B5EF4-FFF2-40B4-BE49-F238E27FC236}">
                    <a16:creationId xmlns:a16="http://schemas.microsoft.com/office/drawing/2014/main" id="{DBCDAAAA-E428-4F02-9BDE-CAB59535E325}"/>
                  </a:ext>
                </a:extLst>
              </p:cNvPr>
              <p:cNvSpPr/>
              <p:nvPr/>
            </p:nvSpPr>
            <p:spPr>
              <a:xfrm>
                <a:off x="1258907" y="2200893"/>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B66F2E6-7051-4CDE-A5D8-9AF99B462BC6}"/>
                  </a:ext>
                </a:extLst>
              </p:cNvPr>
              <p:cNvGrpSpPr/>
              <p:nvPr/>
            </p:nvGrpSpPr>
            <p:grpSpPr>
              <a:xfrm>
                <a:off x="1292247" y="1796536"/>
                <a:ext cx="2030232" cy="434226"/>
                <a:chOff x="1292247" y="1796536"/>
                <a:chExt cx="2030232" cy="434226"/>
              </a:xfrm>
            </p:grpSpPr>
            <p:sp>
              <p:nvSpPr>
                <p:cNvPr id="5" name="Rectangle: Rounded Corners 4">
                  <a:extLst>
                    <a:ext uri="{FF2B5EF4-FFF2-40B4-BE49-F238E27FC236}">
                      <a16:creationId xmlns:a16="http://schemas.microsoft.com/office/drawing/2014/main" id="{76D0F574-67C9-4222-B9A3-702D16E00B6E}"/>
                    </a:ext>
                  </a:extLst>
                </p:cNvPr>
                <p:cNvSpPr/>
                <p:nvPr/>
              </p:nvSpPr>
              <p:spPr>
                <a:xfrm>
                  <a:off x="1995380" y="1796536"/>
                  <a:ext cx="1327099" cy="2259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C4FC793C-9245-46AD-81EB-37191D0F0FE6}"/>
                    </a:ext>
                  </a:extLst>
                </p:cNvPr>
                <p:cNvCxnSpPr>
                  <a:stCxn id="122" idx="0"/>
                </p:cNvCxnSpPr>
                <p:nvPr/>
              </p:nvCxnSpPr>
              <p:spPr>
                <a:xfrm flipV="1">
                  <a:off x="1292247" y="1926454"/>
                  <a:ext cx="687473" cy="304308"/>
                </a:xfrm>
                <a:prstGeom prst="line">
                  <a:avLst/>
                </a:prstGeom>
              </p:spPr>
              <p:style>
                <a:lnRef idx="3">
                  <a:schemeClr val="accent3"/>
                </a:lnRef>
                <a:fillRef idx="0">
                  <a:schemeClr val="accent3"/>
                </a:fillRef>
                <a:effectRef idx="2">
                  <a:schemeClr val="accent3"/>
                </a:effectRef>
                <a:fontRef idx="minor">
                  <a:schemeClr val="tx1"/>
                </a:fontRef>
              </p:style>
            </p:cxnSp>
            <p:sp>
              <p:nvSpPr>
                <p:cNvPr id="108" name="Oval 107">
                  <a:extLst>
                    <a:ext uri="{FF2B5EF4-FFF2-40B4-BE49-F238E27FC236}">
                      <a16:creationId xmlns:a16="http://schemas.microsoft.com/office/drawing/2014/main" id="{B287440D-37C3-4406-9A77-66BD50E2A4B7}"/>
                    </a:ext>
                  </a:extLst>
                </p:cNvPr>
                <p:cNvSpPr/>
                <p:nvPr/>
              </p:nvSpPr>
              <p:spPr>
                <a:xfrm>
                  <a:off x="1962043" y="1880567"/>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2EEE650-85C5-42CE-8025-6E277C2B9B91}"/>
                    </a:ext>
                  </a:extLst>
                </p:cNvPr>
                <p:cNvPicPr>
                  <a:picLocks noChangeAspect="1"/>
                </p:cNvPicPr>
                <p:nvPr/>
              </p:nvPicPr>
              <p:blipFill>
                <a:blip r:embed="rId4"/>
                <a:stretch>
                  <a:fillRect/>
                </a:stretch>
              </p:blipFill>
              <p:spPr>
                <a:xfrm>
                  <a:off x="2104179" y="1820380"/>
                  <a:ext cx="126580" cy="145302"/>
                </a:xfrm>
                <a:prstGeom prst="rect">
                  <a:avLst/>
                </a:prstGeom>
              </p:spPr>
            </p:pic>
            <p:sp>
              <p:nvSpPr>
                <p:cNvPr id="7" name="TextBox 6">
                  <a:extLst>
                    <a:ext uri="{FF2B5EF4-FFF2-40B4-BE49-F238E27FC236}">
                      <a16:creationId xmlns:a16="http://schemas.microsoft.com/office/drawing/2014/main" id="{83164733-C2F4-4CE4-8658-83AAA389B1FC}"/>
                    </a:ext>
                  </a:extLst>
                </p:cNvPr>
                <p:cNvSpPr txBox="1"/>
                <p:nvPr/>
              </p:nvSpPr>
              <p:spPr>
                <a:xfrm>
                  <a:off x="2164729" y="1822652"/>
                  <a:ext cx="242374" cy="230832"/>
                </a:xfrm>
                <a:prstGeom prst="rect">
                  <a:avLst/>
                </a:prstGeom>
                <a:noFill/>
              </p:spPr>
              <p:txBody>
                <a:bodyPr wrap="none" rtlCol="0">
                  <a:spAutoFit/>
                </a:bodyPr>
                <a:lstStyle/>
                <a:p>
                  <a:r>
                    <a:rPr lang="en-US" sz="900" dirty="0"/>
                    <a:t>9</a:t>
                  </a:r>
                  <a:endParaRPr lang="en-US" dirty="0"/>
                </a:p>
              </p:txBody>
            </p:sp>
            <p:pic>
              <p:nvPicPr>
                <p:cNvPr id="10" name="Picture 9" descr="A picture containing bird&#10;&#10;Description automatically generated">
                  <a:extLst>
                    <a:ext uri="{FF2B5EF4-FFF2-40B4-BE49-F238E27FC236}">
                      <a16:creationId xmlns:a16="http://schemas.microsoft.com/office/drawing/2014/main" id="{1271F3C9-62B2-4328-87BF-AF40D97EE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1723" y="1822652"/>
                  <a:ext cx="122588" cy="171054"/>
                </a:xfrm>
                <a:prstGeom prst="rect">
                  <a:avLst/>
                </a:prstGeom>
              </p:spPr>
            </p:pic>
            <p:sp>
              <p:nvSpPr>
                <p:cNvPr id="115" name="TextBox 114">
                  <a:extLst>
                    <a:ext uri="{FF2B5EF4-FFF2-40B4-BE49-F238E27FC236}">
                      <a16:creationId xmlns:a16="http://schemas.microsoft.com/office/drawing/2014/main" id="{DCD12252-B1B6-4235-887D-06334C6DEFC4}"/>
                    </a:ext>
                  </a:extLst>
                </p:cNvPr>
                <p:cNvSpPr txBox="1"/>
                <p:nvPr/>
              </p:nvSpPr>
              <p:spPr>
                <a:xfrm>
                  <a:off x="2424912" y="1822652"/>
                  <a:ext cx="300082" cy="230832"/>
                </a:xfrm>
                <a:prstGeom prst="rect">
                  <a:avLst/>
                </a:prstGeom>
                <a:noFill/>
              </p:spPr>
              <p:txBody>
                <a:bodyPr wrap="none" rtlCol="0">
                  <a:spAutoFit/>
                </a:bodyPr>
                <a:lstStyle/>
                <a:p>
                  <a:r>
                    <a:rPr lang="en-US" sz="900" dirty="0"/>
                    <a:t>36</a:t>
                  </a:r>
                  <a:endParaRPr lang="en-US" dirty="0"/>
                </a:p>
              </p:txBody>
            </p:sp>
            <p:pic>
              <p:nvPicPr>
                <p:cNvPr id="11" name="Picture 10">
                  <a:extLst>
                    <a:ext uri="{FF2B5EF4-FFF2-40B4-BE49-F238E27FC236}">
                      <a16:creationId xmlns:a16="http://schemas.microsoft.com/office/drawing/2014/main" id="{1D15CFB2-5AD3-4FA6-910C-96DD2C048D7D}"/>
                    </a:ext>
                  </a:extLst>
                </p:cNvPr>
                <p:cNvPicPr>
                  <a:picLocks noChangeAspect="1"/>
                </p:cNvPicPr>
                <p:nvPr/>
              </p:nvPicPr>
              <p:blipFill>
                <a:blip r:embed="rId6"/>
                <a:stretch>
                  <a:fillRect/>
                </a:stretch>
              </p:blipFill>
              <p:spPr>
                <a:xfrm>
                  <a:off x="2661429" y="1822652"/>
                  <a:ext cx="138403" cy="128902"/>
                </a:xfrm>
                <a:prstGeom prst="rect">
                  <a:avLst/>
                </a:prstGeom>
              </p:spPr>
            </p:pic>
            <p:pic>
              <p:nvPicPr>
                <p:cNvPr id="12" name="Picture 11">
                  <a:extLst>
                    <a:ext uri="{FF2B5EF4-FFF2-40B4-BE49-F238E27FC236}">
                      <a16:creationId xmlns:a16="http://schemas.microsoft.com/office/drawing/2014/main" id="{4B7FC4B8-7B7C-43F1-8206-308CC576656B}"/>
                    </a:ext>
                  </a:extLst>
                </p:cNvPr>
                <p:cNvPicPr>
                  <a:picLocks noChangeAspect="1"/>
                </p:cNvPicPr>
                <p:nvPr/>
              </p:nvPicPr>
              <p:blipFill>
                <a:blip r:embed="rId6"/>
                <a:stretch>
                  <a:fillRect/>
                </a:stretch>
              </p:blipFill>
              <p:spPr>
                <a:xfrm flipV="1">
                  <a:off x="2965623" y="1844744"/>
                  <a:ext cx="132053" cy="122987"/>
                </a:xfrm>
                <a:prstGeom prst="rect">
                  <a:avLst/>
                </a:prstGeom>
              </p:spPr>
            </p:pic>
            <p:sp>
              <p:nvSpPr>
                <p:cNvPr id="118" name="TextBox 117">
                  <a:extLst>
                    <a:ext uri="{FF2B5EF4-FFF2-40B4-BE49-F238E27FC236}">
                      <a16:creationId xmlns:a16="http://schemas.microsoft.com/office/drawing/2014/main" id="{541F42EA-DA97-47DC-90E6-30E1CC895120}"/>
                    </a:ext>
                  </a:extLst>
                </p:cNvPr>
                <p:cNvSpPr txBox="1"/>
                <p:nvPr/>
              </p:nvSpPr>
              <p:spPr>
                <a:xfrm>
                  <a:off x="2720379" y="1822652"/>
                  <a:ext cx="300082" cy="230832"/>
                </a:xfrm>
                <a:prstGeom prst="rect">
                  <a:avLst/>
                </a:prstGeom>
                <a:noFill/>
              </p:spPr>
              <p:txBody>
                <a:bodyPr wrap="none" rtlCol="0">
                  <a:spAutoFit/>
                </a:bodyPr>
                <a:lstStyle/>
                <a:p>
                  <a:r>
                    <a:rPr lang="en-US" sz="900" dirty="0"/>
                    <a:t>19</a:t>
                  </a:r>
                  <a:endParaRPr lang="en-US" dirty="0"/>
                </a:p>
              </p:txBody>
            </p:sp>
            <p:sp>
              <p:nvSpPr>
                <p:cNvPr id="119" name="TextBox 118">
                  <a:extLst>
                    <a:ext uri="{FF2B5EF4-FFF2-40B4-BE49-F238E27FC236}">
                      <a16:creationId xmlns:a16="http://schemas.microsoft.com/office/drawing/2014/main" id="{5D238038-8E0F-4037-BE25-229EB5B2F746}"/>
                    </a:ext>
                  </a:extLst>
                </p:cNvPr>
                <p:cNvSpPr txBox="1"/>
                <p:nvPr/>
              </p:nvSpPr>
              <p:spPr>
                <a:xfrm>
                  <a:off x="3022397" y="1826938"/>
                  <a:ext cx="300082" cy="230832"/>
                </a:xfrm>
                <a:prstGeom prst="rect">
                  <a:avLst/>
                </a:prstGeom>
                <a:noFill/>
              </p:spPr>
              <p:txBody>
                <a:bodyPr wrap="none" rtlCol="0">
                  <a:spAutoFit/>
                </a:bodyPr>
                <a:lstStyle/>
                <a:p>
                  <a:r>
                    <a:rPr lang="en-US" sz="900" dirty="0"/>
                    <a:t>17</a:t>
                  </a:r>
                  <a:endParaRPr lang="en-US" dirty="0"/>
                </a:p>
              </p:txBody>
            </p:sp>
          </p:grpSp>
        </p:grpSp>
      </p:grpSp>
      <p:sp>
        <p:nvSpPr>
          <p:cNvPr id="139" name="Rectangle 138">
            <a:extLst>
              <a:ext uri="{FF2B5EF4-FFF2-40B4-BE49-F238E27FC236}">
                <a16:creationId xmlns:a16="http://schemas.microsoft.com/office/drawing/2014/main" id="{6743F95A-DC5B-495B-8CE4-90AE61832C6A}"/>
              </a:ext>
            </a:extLst>
          </p:cNvPr>
          <p:cNvSpPr/>
          <p:nvPr/>
        </p:nvSpPr>
        <p:spPr>
          <a:xfrm>
            <a:off x="-1" y="344210"/>
            <a:ext cx="4069080" cy="182880"/>
          </a:xfrm>
          <a:prstGeom prst="rect">
            <a:avLst/>
          </a:prstGeom>
          <a:solidFill>
            <a:schemeClr val="accent1">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FD9F426C-F221-43DF-8523-7DFC461A646C}"/>
              </a:ext>
            </a:extLst>
          </p:cNvPr>
          <p:cNvSpPr/>
          <p:nvPr/>
        </p:nvSpPr>
        <p:spPr>
          <a:xfrm>
            <a:off x="4063961" y="344210"/>
            <a:ext cx="4069080" cy="182880"/>
          </a:xfrm>
          <a:prstGeom prst="rect">
            <a:avLst/>
          </a:prstGeom>
          <a:solidFill>
            <a:schemeClr val="accent2">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8D6546-B781-4013-BA4B-06C2E7370FA3}"/>
              </a:ext>
            </a:extLst>
          </p:cNvPr>
          <p:cNvSpPr/>
          <p:nvPr/>
        </p:nvSpPr>
        <p:spPr>
          <a:xfrm>
            <a:off x="8131801" y="345485"/>
            <a:ext cx="4059936" cy="180330"/>
          </a:xfrm>
          <a:prstGeom prst="rect">
            <a:avLst/>
          </a:prstGeom>
          <a:solidFill>
            <a:schemeClr val="accent6">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2C1D45B4-2BD7-4D78-A001-9EBB51C86279}"/>
              </a:ext>
            </a:extLst>
          </p:cNvPr>
          <p:cNvSpPr txBox="1"/>
          <p:nvPr/>
        </p:nvSpPr>
        <p:spPr>
          <a:xfrm rot="-3960000">
            <a:off x="8031156" y="1712903"/>
            <a:ext cx="708848" cy="246221"/>
          </a:xfrm>
          <a:prstGeom prst="rect">
            <a:avLst/>
          </a:prstGeom>
          <a:noFill/>
        </p:spPr>
        <p:txBody>
          <a:bodyPr wrap="none" rtlCol="0">
            <a:spAutoFit/>
          </a:bodyPr>
          <a:lstStyle/>
          <a:p>
            <a:r>
              <a:rPr lang="en-US" sz="1000" dirty="0"/>
              <a:t>Questions</a:t>
            </a:r>
          </a:p>
        </p:txBody>
      </p:sp>
      <p:sp>
        <p:nvSpPr>
          <p:cNvPr id="246" name="TextBox 245">
            <a:extLst>
              <a:ext uri="{FF2B5EF4-FFF2-40B4-BE49-F238E27FC236}">
                <a16:creationId xmlns:a16="http://schemas.microsoft.com/office/drawing/2014/main" id="{1F17D6E8-0CC9-4329-B724-FE750F012E2A}"/>
              </a:ext>
            </a:extLst>
          </p:cNvPr>
          <p:cNvSpPr txBox="1"/>
          <p:nvPr/>
        </p:nvSpPr>
        <p:spPr>
          <a:xfrm rot="-3960000">
            <a:off x="8472356" y="1717046"/>
            <a:ext cx="625492" cy="246221"/>
          </a:xfrm>
          <a:prstGeom prst="rect">
            <a:avLst/>
          </a:prstGeom>
          <a:noFill/>
        </p:spPr>
        <p:txBody>
          <a:bodyPr wrap="none" rtlCol="0">
            <a:spAutoFit/>
          </a:bodyPr>
          <a:lstStyle/>
          <a:p>
            <a:r>
              <a:rPr lang="en-US" sz="1000" dirty="0"/>
              <a:t>Answers</a:t>
            </a:r>
          </a:p>
        </p:txBody>
      </p:sp>
      <p:sp>
        <p:nvSpPr>
          <p:cNvPr id="247" name="TextBox 246">
            <a:extLst>
              <a:ext uri="{FF2B5EF4-FFF2-40B4-BE49-F238E27FC236}">
                <a16:creationId xmlns:a16="http://schemas.microsoft.com/office/drawing/2014/main" id="{DF20E215-AE70-45C0-AC50-025BC73DEEE0}"/>
              </a:ext>
            </a:extLst>
          </p:cNvPr>
          <p:cNvSpPr txBox="1"/>
          <p:nvPr/>
        </p:nvSpPr>
        <p:spPr>
          <a:xfrm rot="-3960000">
            <a:off x="9224065" y="1676534"/>
            <a:ext cx="784189" cy="246221"/>
          </a:xfrm>
          <a:prstGeom prst="rect">
            <a:avLst/>
          </a:prstGeom>
          <a:noFill/>
        </p:spPr>
        <p:txBody>
          <a:bodyPr wrap="none" rtlCol="0">
            <a:spAutoFit/>
          </a:bodyPr>
          <a:lstStyle/>
          <a:p>
            <a:r>
              <a:rPr lang="en-US" sz="1000" dirty="0"/>
              <a:t>Elaboration</a:t>
            </a:r>
          </a:p>
        </p:txBody>
      </p:sp>
      <p:sp>
        <p:nvSpPr>
          <p:cNvPr id="248" name="TextBox 247">
            <a:extLst>
              <a:ext uri="{FF2B5EF4-FFF2-40B4-BE49-F238E27FC236}">
                <a16:creationId xmlns:a16="http://schemas.microsoft.com/office/drawing/2014/main" id="{29A2465D-F54A-4407-BE4B-BDA4E0E2CA9D}"/>
              </a:ext>
            </a:extLst>
          </p:cNvPr>
          <p:cNvSpPr txBox="1"/>
          <p:nvPr/>
        </p:nvSpPr>
        <p:spPr>
          <a:xfrm rot="-3960000">
            <a:off x="9985924" y="1629052"/>
            <a:ext cx="914033" cy="246221"/>
          </a:xfrm>
          <a:prstGeom prst="rect">
            <a:avLst/>
          </a:prstGeom>
          <a:noFill/>
        </p:spPr>
        <p:txBody>
          <a:bodyPr wrap="none" rtlCol="0">
            <a:spAutoFit/>
          </a:bodyPr>
          <a:lstStyle/>
          <a:p>
            <a:r>
              <a:rPr lang="en-US" sz="1000" dirty="0"/>
              <a:t>Disagreement</a:t>
            </a:r>
          </a:p>
        </p:txBody>
      </p:sp>
      <p:sp>
        <p:nvSpPr>
          <p:cNvPr id="249" name="TextBox 248">
            <a:extLst>
              <a:ext uri="{FF2B5EF4-FFF2-40B4-BE49-F238E27FC236}">
                <a16:creationId xmlns:a16="http://schemas.microsoft.com/office/drawing/2014/main" id="{97B13EE5-D515-478F-8E6B-F3E2745DCA3A}"/>
              </a:ext>
            </a:extLst>
          </p:cNvPr>
          <p:cNvSpPr txBox="1"/>
          <p:nvPr/>
        </p:nvSpPr>
        <p:spPr>
          <a:xfrm rot="-3960000">
            <a:off x="10791267" y="1661744"/>
            <a:ext cx="853119" cy="246221"/>
          </a:xfrm>
          <a:prstGeom prst="rect">
            <a:avLst/>
          </a:prstGeom>
          <a:noFill/>
        </p:spPr>
        <p:txBody>
          <a:bodyPr wrap="none" rtlCol="0">
            <a:spAutoFit/>
          </a:bodyPr>
          <a:lstStyle/>
          <a:p>
            <a:r>
              <a:rPr lang="en-US" sz="1000" dirty="0"/>
              <a:t>Appreciation</a:t>
            </a:r>
          </a:p>
        </p:txBody>
      </p:sp>
      <p:sp>
        <p:nvSpPr>
          <p:cNvPr id="250" name="TextBox 249">
            <a:extLst>
              <a:ext uri="{FF2B5EF4-FFF2-40B4-BE49-F238E27FC236}">
                <a16:creationId xmlns:a16="http://schemas.microsoft.com/office/drawing/2014/main" id="{607A658B-BD07-42D8-A216-C0CC9FE48382}"/>
              </a:ext>
            </a:extLst>
          </p:cNvPr>
          <p:cNvSpPr txBox="1"/>
          <p:nvPr/>
        </p:nvSpPr>
        <p:spPr>
          <a:xfrm rot="-3960000">
            <a:off x="11349502" y="1774990"/>
            <a:ext cx="546945" cy="246221"/>
          </a:xfrm>
          <a:prstGeom prst="rect">
            <a:avLst/>
          </a:prstGeom>
          <a:noFill/>
        </p:spPr>
        <p:txBody>
          <a:bodyPr wrap="none" rtlCol="0">
            <a:spAutoFit/>
          </a:bodyPr>
          <a:lstStyle/>
          <a:p>
            <a:r>
              <a:rPr lang="en-US" sz="1000" dirty="0"/>
              <a:t>Humor</a:t>
            </a:r>
          </a:p>
        </p:txBody>
      </p:sp>
      <p:sp>
        <p:nvSpPr>
          <p:cNvPr id="251" name="TextBox 250">
            <a:extLst>
              <a:ext uri="{FF2B5EF4-FFF2-40B4-BE49-F238E27FC236}">
                <a16:creationId xmlns:a16="http://schemas.microsoft.com/office/drawing/2014/main" id="{F9C87381-848B-4EEC-8613-9A2ED3E1A51B}"/>
              </a:ext>
            </a:extLst>
          </p:cNvPr>
          <p:cNvSpPr txBox="1"/>
          <p:nvPr/>
        </p:nvSpPr>
        <p:spPr>
          <a:xfrm rot="-3960000">
            <a:off x="8762735" y="1584035"/>
            <a:ext cx="990977" cy="246221"/>
          </a:xfrm>
          <a:prstGeom prst="rect">
            <a:avLst/>
          </a:prstGeom>
          <a:noFill/>
        </p:spPr>
        <p:txBody>
          <a:bodyPr wrap="none" rtlCol="0">
            <a:spAutoFit/>
          </a:bodyPr>
          <a:lstStyle/>
          <a:p>
            <a:r>
              <a:rPr lang="en-US" sz="1000" dirty="0"/>
              <a:t>Announcement</a:t>
            </a:r>
            <a:endParaRPr lang="en-US" sz="1050" dirty="0"/>
          </a:p>
        </p:txBody>
      </p:sp>
      <p:sp>
        <p:nvSpPr>
          <p:cNvPr id="252" name="TextBox 251">
            <a:extLst>
              <a:ext uri="{FF2B5EF4-FFF2-40B4-BE49-F238E27FC236}">
                <a16:creationId xmlns:a16="http://schemas.microsoft.com/office/drawing/2014/main" id="{14AA4B92-38A5-4684-BCE9-5915CFAB4548}"/>
              </a:ext>
            </a:extLst>
          </p:cNvPr>
          <p:cNvSpPr txBox="1"/>
          <p:nvPr/>
        </p:nvSpPr>
        <p:spPr>
          <a:xfrm rot="-3960000">
            <a:off x="10333740" y="1549969"/>
            <a:ext cx="1132041" cy="246221"/>
          </a:xfrm>
          <a:prstGeom prst="rect">
            <a:avLst/>
          </a:prstGeom>
          <a:noFill/>
        </p:spPr>
        <p:txBody>
          <a:bodyPr wrap="none" rtlCol="0">
            <a:spAutoFit/>
          </a:bodyPr>
          <a:lstStyle/>
          <a:p>
            <a:r>
              <a:rPr lang="en-US" sz="1000" dirty="0"/>
              <a:t>Negative Reaction</a:t>
            </a:r>
          </a:p>
        </p:txBody>
      </p:sp>
      <p:sp>
        <p:nvSpPr>
          <p:cNvPr id="253" name="TextBox 252">
            <a:extLst>
              <a:ext uri="{FF2B5EF4-FFF2-40B4-BE49-F238E27FC236}">
                <a16:creationId xmlns:a16="http://schemas.microsoft.com/office/drawing/2014/main" id="{223EDD22-1682-48FA-B932-58A3EBA89094}"/>
              </a:ext>
            </a:extLst>
          </p:cNvPr>
          <p:cNvSpPr txBox="1"/>
          <p:nvPr/>
        </p:nvSpPr>
        <p:spPr>
          <a:xfrm rot="-3960000">
            <a:off x="9641836" y="1664709"/>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359557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55" name="TextBox 154">
            <a:extLst>
              <a:ext uri="{FF2B5EF4-FFF2-40B4-BE49-F238E27FC236}">
                <a16:creationId xmlns:a16="http://schemas.microsoft.com/office/drawing/2014/main" id="{9FF24D03-0D08-475B-A0A4-6723BC38365C}"/>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228" name="Rectangle 227">
            <a:extLst>
              <a:ext uri="{FF2B5EF4-FFF2-40B4-BE49-F238E27FC236}">
                <a16:creationId xmlns:a16="http://schemas.microsoft.com/office/drawing/2014/main" id="{6659A633-11B5-4DDD-9593-2F1FC76DE916}"/>
              </a:ext>
            </a:extLst>
          </p:cNvPr>
          <p:cNvSpPr/>
          <p:nvPr/>
        </p:nvSpPr>
        <p:spPr>
          <a:xfrm>
            <a:off x="-1" y="344210"/>
            <a:ext cx="4069080" cy="182880"/>
          </a:xfrm>
          <a:prstGeom prst="rect">
            <a:avLst/>
          </a:prstGeom>
          <a:solidFill>
            <a:schemeClr val="accent1">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DFAEC15B-202D-4C94-A602-DB9211C1485C}"/>
              </a:ext>
            </a:extLst>
          </p:cNvPr>
          <p:cNvSpPr/>
          <p:nvPr/>
        </p:nvSpPr>
        <p:spPr>
          <a:xfrm>
            <a:off x="4063961" y="344210"/>
            <a:ext cx="4069080" cy="182880"/>
          </a:xfrm>
          <a:prstGeom prst="rect">
            <a:avLst/>
          </a:prstGeom>
          <a:solidFill>
            <a:schemeClr val="accent2">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D5E0CFFE-8859-4BC3-8159-2D8204B4ED26}"/>
              </a:ext>
            </a:extLst>
          </p:cNvPr>
          <p:cNvSpPr/>
          <p:nvPr/>
        </p:nvSpPr>
        <p:spPr>
          <a:xfrm>
            <a:off x="8131801" y="345485"/>
            <a:ext cx="4059936" cy="180330"/>
          </a:xfrm>
          <a:prstGeom prst="rect">
            <a:avLst/>
          </a:prstGeom>
          <a:solidFill>
            <a:schemeClr val="accent6">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3ED45B39-E5DC-4C47-8596-2619699BB16F}"/>
              </a:ext>
            </a:extLst>
          </p:cNvPr>
          <p:cNvSpPr txBox="1"/>
          <p:nvPr/>
        </p:nvSpPr>
        <p:spPr>
          <a:xfrm rot="-3960000">
            <a:off x="8004342" y="1648411"/>
            <a:ext cx="708848" cy="246221"/>
          </a:xfrm>
          <a:prstGeom prst="rect">
            <a:avLst/>
          </a:prstGeom>
          <a:noFill/>
        </p:spPr>
        <p:txBody>
          <a:bodyPr wrap="none" rtlCol="0">
            <a:spAutoFit/>
          </a:bodyPr>
          <a:lstStyle/>
          <a:p>
            <a:r>
              <a:rPr lang="en-US" sz="1000" dirty="0"/>
              <a:t>Questions</a:t>
            </a:r>
          </a:p>
        </p:txBody>
      </p:sp>
      <p:sp>
        <p:nvSpPr>
          <p:cNvPr id="245" name="TextBox 244">
            <a:extLst>
              <a:ext uri="{FF2B5EF4-FFF2-40B4-BE49-F238E27FC236}">
                <a16:creationId xmlns:a16="http://schemas.microsoft.com/office/drawing/2014/main" id="{203725D0-CFCF-4BAE-B5B2-1B45F2793BAB}"/>
              </a:ext>
            </a:extLst>
          </p:cNvPr>
          <p:cNvSpPr txBox="1"/>
          <p:nvPr/>
        </p:nvSpPr>
        <p:spPr>
          <a:xfrm rot="-3960000">
            <a:off x="8445542" y="1652554"/>
            <a:ext cx="625492" cy="246221"/>
          </a:xfrm>
          <a:prstGeom prst="rect">
            <a:avLst/>
          </a:prstGeom>
          <a:noFill/>
        </p:spPr>
        <p:txBody>
          <a:bodyPr wrap="none" rtlCol="0">
            <a:spAutoFit/>
          </a:bodyPr>
          <a:lstStyle/>
          <a:p>
            <a:r>
              <a:rPr lang="en-US" sz="1000" dirty="0"/>
              <a:t>Answers</a:t>
            </a:r>
          </a:p>
        </p:txBody>
      </p:sp>
      <p:sp>
        <p:nvSpPr>
          <p:cNvPr id="246" name="TextBox 245">
            <a:extLst>
              <a:ext uri="{FF2B5EF4-FFF2-40B4-BE49-F238E27FC236}">
                <a16:creationId xmlns:a16="http://schemas.microsoft.com/office/drawing/2014/main" id="{D3536624-45CD-48E2-A754-ED4B105B9E3A}"/>
              </a:ext>
            </a:extLst>
          </p:cNvPr>
          <p:cNvSpPr txBox="1"/>
          <p:nvPr/>
        </p:nvSpPr>
        <p:spPr>
          <a:xfrm rot="-3960000">
            <a:off x="9197251" y="1612042"/>
            <a:ext cx="784189" cy="246221"/>
          </a:xfrm>
          <a:prstGeom prst="rect">
            <a:avLst/>
          </a:prstGeom>
          <a:noFill/>
        </p:spPr>
        <p:txBody>
          <a:bodyPr wrap="none" rtlCol="0">
            <a:spAutoFit/>
          </a:bodyPr>
          <a:lstStyle/>
          <a:p>
            <a:r>
              <a:rPr lang="en-US" sz="1000" dirty="0"/>
              <a:t>Elaboration</a:t>
            </a:r>
          </a:p>
        </p:txBody>
      </p:sp>
      <p:sp>
        <p:nvSpPr>
          <p:cNvPr id="247" name="TextBox 246">
            <a:extLst>
              <a:ext uri="{FF2B5EF4-FFF2-40B4-BE49-F238E27FC236}">
                <a16:creationId xmlns:a16="http://schemas.microsoft.com/office/drawing/2014/main" id="{15883A66-6515-4B99-80F3-FC81940E9A99}"/>
              </a:ext>
            </a:extLst>
          </p:cNvPr>
          <p:cNvSpPr txBox="1"/>
          <p:nvPr/>
        </p:nvSpPr>
        <p:spPr>
          <a:xfrm rot="-3960000">
            <a:off x="9959110" y="1564560"/>
            <a:ext cx="914033" cy="246221"/>
          </a:xfrm>
          <a:prstGeom prst="rect">
            <a:avLst/>
          </a:prstGeom>
          <a:noFill/>
        </p:spPr>
        <p:txBody>
          <a:bodyPr wrap="none" rtlCol="0">
            <a:spAutoFit/>
          </a:bodyPr>
          <a:lstStyle/>
          <a:p>
            <a:r>
              <a:rPr lang="en-US" sz="1000" dirty="0"/>
              <a:t>Disagreement</a:t>
            </a:r>
          </a:p>
        </p:txBody>
      </p:sp>
      <p:sp>
        <p:nvSpPr>
          <p:cNvPr id="248" name="TextBox 247">
            <a:extLst>
              <a:ext uri="{FF2B5EF4-FFF2-40B4-BE49-F238E27FC236}">
                <a16:creationId xmlns:a16="http://schemas.microsoft.com/office/drawing/2014/main" id="{B8AE8B07-97EA-4504-ABB4-CB22424D0501}"/>
              </a:ext>
            </a:extLst>
          </p:cNvPr>
          <p:cNvSpPr txBox="1"/>
          <p:nvPr/>
        </p:nvSpPr>
        <p:spPr>
          <a:xfrm rot="-3960000">
            <a:off x="10764453" y="1597252"/>
            <a:ext cx="853119" cy="246221"/>
          </a:xfrm>
          <a:prstGeom prst="rect">
            <a:avLst/>
          </a:prstGeom>
          <a:noFill/>
        </p:spPr>
        <p:txBody>
          <a:bodyPr wrap="none" rtlCol="0">
            <a:spAutoFit/>
          </a:bodyPr>
          <a:lstStyle/>
          <a:p>
            <a:r>
              <a:rPr lang="en-US" sz="1000" dirty="0"/>
              <a:t>Appreciation</a:t>
            </a:r>
          </a:p>
        </p:txBody>
      </p:sp>
      <p:sp>
        <p:nvSpPr>
          <p:cNvPr id="249" name="TextBox 248">
            <a:extLst>
              <a:ext uri="{FF2B5EF4-FFF2-40B4-BE49-F238E27FC236}">
                <a16:creationId xmlns:a16="http://schemas.microsoft.com/office/drawing/2014/main" id="{04F5DB9C-51BD-4F18-AE80-7A4C23557AD2}"/>
              </a:ext>
            </a:extLst>
          </p:cNvPr>
          <p:cNvSpPr txBox="1"/>
          <p:nvPr/>
        </p:nvSpPr>
        <p:spPr>
          <a:xfrm rot="-3960000">
            <a:off x="11322688" y="1710498"/>
            <a:ext cx="546945" cy="246221"/>
          </a:xfrm>
          <a:prstGeom prst="rect">
            <a:avLst/>
          </a:prstGeom>
          <a:noFill/>
        </p:spPr>
        <p:txBody>
          <a:bodyPr wrap="none" rtlCol="0">
            <a:spAutoFit/>
          </a:bodyPr>
          <a:lstStyle/>
          <a:p>
            <a:r>
              <a:rPr lang="en-US" sz="1000" dirty="0"/>
              <a:t>Humor</a:t>
            </a:r>
          </a:p>
        </p:txBody>
      </p:sp>
      <p:sp>
        <p:nvSpPr>
          <p:cNvPr id="250" name="TextBox 249">
            <a:extLst>
              <a:ext uri="{FF2B5EF4-FFF2-40B4-BE49-F238E27FC236}">
                <a16:creationId xmlns:a16="http://schemas.microsoft.com/office/drawing/2014/main" id="{63E86448-8C6B-40F5-A891-1B636631AC77}"/>
              </a:ext>
            </a:extLst>
          </p:cNvPr>
          <p:cNvSpPr txBox="1"/>
          <p:nvPr/>
        </p:nvSpPr>
        <p:spPr>
          <a:xfrm rot="-3960000">
            <a:off x="8735921" y="1519543"/>
            <a:ext cx="990977" cy="246221"/>
          </a:xfrm>
          <a:prstGeom prst="rect">
            <a:avLst/>
          </a:prstGeom>
          <a:noFill/>
        </p:spPr>
        <p:txBody>
          <a:bodyPr wrap="none" rtlCol="0">
            <a:spAutoFit/>
          </a:bodyPr>
          <a:lstStyle/>
          <a:p>
            <a:r>
              <a:rPr lang="en-US" sz="1000" dirty="0"/>
              <a:t>Announcement</a:t>
            </a:r>
            <a:endParaRPr lang="en-US" sz="1050" dirty="0"/>
          </a:p>
        </p:txBody>
      </p:sp>
      <p:sp>
        <p:nvSpPr>
          <p:cNvPr id="251" name="TextBox 250">
            <a:extLst>
              <a:ext uri="{FF2B5EF4-FFF2-40B4-BE49-F238E27FC236}">
                <a16:creationId xmlns:a16="http://schemas.microsoft.com/office/drawing/2014/main" id="{041C89C5-40C3-48D1-83E4-D65286D6AC59}"/>
              </a:ext>
            </a:extLst>
          </p:cNvPr>
          <p:cNvSpPr txBox="1"/>
          <p:nvPr/>
        </p:nvSpPr>
        <p:spPr>
          <a:xfrm rot="-3960000">
            <a:off x="10306926" y="1485477"/>
            <a:ext cx="1132041" cy="246221"/>
          </a:xfrm>
          <a:prstGeom prst="rect">
            <a:avLst/>
          </a:prstGeom>
          <a:noFill/>
        </p:spPr>
        <p:txBody>
          <a:bodyPr wrap="none" rtlCol="0">
            <a:spAutoFit/>
          </a:bodyPr>
          <a:lstStyle/>
          <a:p>
            <a:r>
              <a:rPr lang="en-US" sz="1000" dirty="0"/>
              <a:t>Negative Reaction</a:t>
            </a:r>
          </a:p>
        </p:txBody>
      </p:sp>
      <p:sp>
        <p:nvSpPr>
          <p:cNvPr id="252" name="TextBox 251">
            <a:extLst>
              <a:ext uri="{FF2B5EF4-FFF2-40B4-BE49-F238E27FC236}">
                <a16:creationId xmlns:a16="http://schemas.microsoft.com/office/drawing/2014/main" id="{B1349B80-C4BA-4144-A7EB-BADC3CB64BA1}"/>
              </a:ext>
            </a:extLst>
          </p:cNvPr>
          <p:cNvSpPr txBox="1"/>
          <p:nvPr/>
        </p:nvSpPr>
        <p:spPr>
          <a:xfrm rot="-3960000">
            <a:off x="9615022" y="1600217"/>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396656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Box 255">
            <a:extLst>
              <a:ext uri="{FF2B5EF4-FFF2-40B4-BE49-F238E27FC236}">
                <a16:creationId xmlns:a16="http://schemas.microsoft.com/office/drawing/2014/main" id="{A78D81DA-9ADF-466F-8BA9-4B0E426A0F9D}"/>
              </a:ext>
            </a:extLst>
          </p:cNvPr>
          <p:cNvSpPr txBox="1"/>
          <p:nvPr/>
        </p:nvSpPr>
        <p:spPr>
          <a:xfrm rot="-3960000">
            <a:off x="8007194" y="1693659"/>
            <a:ext cx="708848" cy="246221"/>
          </a:xfrm>
          <a:prstGeom prst="rect">
            <a:avLst/>
          </a:prstGeom>
          <a:noFill/>
        </p:spPr>
        <p:txBody>
          <a:bodyPr wrap="none" rtlCol="0">
            <a:spAutoFit/>
          </a:bodyPr>
          <a:lstStyle/>
          <a:p>
            <a:r>
              <a:rPr lang="en-US" sz="1000" dirty="0"/>
              <a:t>Questions</a:t>
            </a:r>
          </a:p>
        </p:txBody>
      </p:sp>
      <p:sp>
        <p:nvSpPr>
          <p:cNvPr id="257" name="TextBox 256">
            <a:extLst>
              <a:ext uri="{FF2B5EF4-FFF2-40B4-BE49-F238E27FC236}">
                <a16:creationId xmlns:a16="http://schemas.microsoft.com/office/drawing/2014/main" id="{357946F9-EF1B-4C29-9BEB-BAF95F0A07D0}"/>
              </a:ext>
            </a:extLst>
          </p:cNvPr>
          <p:cNvSpPr txBox="1"/>
          <p:nvPr/>
        </p:nvSpPr>
        <p:spPr>
          <a:xfrm rot="-3960000">
            <a:off x="8448394" y="1697802"/>
            <a:ext cx="625492" cy="246221"/>
          </a:xfrm>
          <a:prstGeom prst="rect">
            <a:avLst/>
          </a:prstGeom>
          <a:noFill/>
        </p:spPr>
        <p:txBody>
          <a:bodyPr wrap="none" rtlCol="0">
            <a:spAutoFit/>
          </a:bodyPr>
          <a:lstStyle/>
          <a:p>
            <a:r>
              <a:rPr lang="en-US" sz="1000" dirty="0"/>
              <a:t>Answers</a:t>
            </a:r>
          </a:p>
        </p:txBody>
      </p:sp>
      <p:sp>
        <p:nvSpPr>
          <p:cNvPr id="258" name="TextBox 257">
            <a:extLst>
              <a:ext uri="{FF2B5EF4-FFF2-40B4-BE49-F238E27FC236}">
                <a16:creationId xmlns:a16="http://schemas.microsoft.com/office/drawing/2014/main" id="{A15F6284-0C50-4823-A267-7EF917AC4F64}"/>
              </a:ext>
            </a:extLst>
          </p:cNvPr>
          <p:cNvSpPr txBox="1"/>
          <p:nvPr/>
        </p:nvSpPr>
        <p:spPr>
          <a:xfrm rot="-3960000">
            <a:off x="9200103" y="1657290"/>
            <a:ext cx="784189" cy="246221"/>
          </a:xfrm>
          <a:prstGeom prst="rect">
            <a:avLst/>
          </a:prstGeom>
          <a:noFill/>
        </p:spPr>
        <p:txBody>
          <a:bodyPr wrap="none" rtlCol="0">
            <a:spAutoFit/>
          </a:bodyPr>
          <a:lstStyle/>
          <a:p>
            <a:r>
              <a:rPr lang="en-US" sz="1000" dirty="0"/>
              <a:t>Elaboration</a:t>
            </a:r>
          </a:p>
        </p:txBody>
      </p:sp>
      <p:sp>
        <p:nvSpPr>
          <p:cNvPr id="259" name="TextBox 258">
            <a:extLst>
              <a:ext uri="{FF2B5EF4-FFF2-40B4-BE49-F238E27FC236}">
                <a16:creationId xmlns:a16="http://schemas.microsoft.com/office/drawing/2014/main" id="{68BC65A3-57F9-41F5-B659-6EFD7E43A7F6}"/>
              </a:ext>
            </a:extLst>
          </p:cNvPr>
          <p:cNvSpPr txBox="1"/>
          <p:nvPr/>
        </p:nvSpPr>
        <p:spPr>
          <a:xfrm rot="-3960000">
            <a:off x="9961962" y="1609808"/>
            <a:ext cx="914033" cy="246221"/>
          </a:xfrm>
          <a:prstGeom prst="rect">
            <a:avLst/>
          </a:prstGeom>
          <a:noFill/>
        </p:spPr>
        <p:txBody>
          <a:bodyPr wrap="none" rtlCol="0">
            <a:spAutoFit/>
          </a:bodyPr>
          <a:lstStyle/>
          <a:p>
            <a:r>
              <a:rPr lang="en-US" sz="1000" dirty="0"/>
              <a:t>Disagreement</a:t>
            </a:r>
          </a:p>
        </p:txBody>
      </p:sp>
      <p:sp>
        <p:nvSpPr>
          <p:cNvPr id="260" name="TextBox 259">
            <a:extLst>
              <a:ext uri="{FF2B5EF4-FFF2-40B4-BE49-F238E27FC236}">
                <a16:creationId xmlns:a16="http://schemas.microsoft.com/office/drawing/2014/main" id="{86BB40D2-16DB-430F-BDD7-5C0346254476}"/>
              </a:ext>
            </a:extLst>
          </p:cNvPr>
          <p:cNvSpPr txBox="1"/>
          <p:nvPr/>
        </p:nvSpPr>
        <p:spPr>
          <a:xfrm rot="-3960000">
            <a:off x="10767305" y="1642500"/>
            <a:ext cx="853119" cy="246221"/>
          </a:xfrm>
          <a:prstGeom prst="rect">
            <a:avLst/>
          </a:prstGeom>
          <a:noFill/>
        </p:spPr>
        <p:txBody>
          <a:bodyPr wrap="none" rtlCol="0">
            <a:spAutoFit/>
          </a:bodyPr>
          <a:lstStyle/>
          <a:p>
            <a:r>
              <a:rPr lang="en-US" sz="1000" dirty="0"/>
              <a:t>Appreciation</a:t>
            </a:r>
          </a:p>
        </p:txBody>
      </p:sp>
      <p:sp>
        <p:nvSpPr>
          <p:cNvPr id="261" name="TextBox 260">
            <a:extLst>
              <a:ext uri="{FF2B5EF4-FFF2-40B4-BE49-F238E27FC236}">
                <a16:creationId xmlns:a16="http://schemas.microsoft.com/office/drawing/2014/main" id="{B34885C0-B891-4906-8C69-3A5A27B94406}"/>
              </a:ext>
            </a:extLst>
          </p:cNvPr>
          <p:cNvSpPr txBox="1"/>
          <p:nvPr/>
        </p:nvSpPr>
        <p:spPr>
          <a:xfrm rot="-3960000">
            <a:off x="11325540" y="1755746"/>
            <a:ext cx="546945" cy="246221"/>
          </a:xfrm>
          <a:prstGeom prst="rect">
            <a:avLst/>
          </a:prstGeom>
          <a:noFill/>
        </p:spPr>
        <p:txBody>
          <a:bodyPr wrap="none" rtlCol="0">
            <a:spAutoFit/>
          </a:bodyPr>
          <a:lstStyle/>
          <a:p>
            <a:r>
              <a:rPr lang="en-US" sz="1000" dirty="0"/>
              <a:t>Humor</a:t>
            </a:r>
          </a:p>
        </p:txBody>
      </p:sp>
      <p:sp>
        <p:nvSpPr>
          <p:cNvPr id="262" name="TextBox 261">
            <a:extLst>
              <a:ext uri="{FF2B5EF4-FFF2-40B4-BE49-F238E27FC236}">
                <a16:creationId xmlns:a16="http://schemas.microsoft.com/office/drawing/2014/main" id="{70A9CFFA-3023-4ABA-91E2-B985BEDC39F7}"/>
              </a:ext>
            </a:extLst>
          </p:cNvPr>
          <p:cNvSpPr txBox="1"/>
          <p:nvPr/>
        </p:nvSpPr>
        <p:spPr>
          <a:xfrm rot="-3960000">
            <a:off x="8738773" y="1564791"/>
            <a:ext cx="990977" cy="246221"/>
          </a:xfrm>
          <a:prstGeom prst="rect">
            <a:avLst/>
          </a:prstGeom>
          <a:noFill/>
        </p:spPr>
        <p:txBody>
          <a:bodyPr wrap="none" rtlCol="0">
            <a:spAutoFit/>
          </a:bodyPr>
          <a:lstStyle/>
          <a:p>
            <a:r>
              <a:rPr lang="en-US" sz="1000" dirty="0"/>
              <a:t>Announcement</a:t>
            </a:r>
            <a:endParaRPr lang="en-US" sz="1050" dirty="0"/>
          </a:p>
        </p:txBody>
      </p:sp>
      <p:sp>
        <p:nvSpPr>
          <p:cNvPr id="263" name="TextBox 262">
            <a:extLst>
              <a:ext uri="{FF2B5EF4-FFF2-40B4-BE49-F238E27FC236}">
                <a16:creationId xmlns:a16="http://schemas.microsoft.com/office/drawing/2014/main" id="{C6B293A3-40C4-479B-90DA-6B54487FD144}"/>
              </a:ext>
            </a:extLst>
          </p:cNvPr>
          <p:cNvSpPr txBox="1"/>
          <p:nvPr/>
        </p:nvSpPr>
        <p:spPr>
          <a:xfrm rot="-3960000">
            <a:off x="10309778" y="1530725"/>
            <a:ext cx="1132041" cy="246221"/>
          </a:xfrm>
          <a:prstGeom prst="rect">
            <a:avLst/>
          </a:prstGeom>
          <a:noFill/>
        </p:spPr>
        <p:txBody>
          <a:bodyPr wrap="none" rtlCol="0">
            <a:spAutoFit/>
          </a:bodyPr>
          <a:lstStyle/>
          <a:p>
            <a:r>
              <a:rPr lang="en-US" sz="1000" dirty="0"/>
              <a:t>Negative Reaction</a:t>
            </a:r>
          </a:p>
        </p:txBody>
      </p:sp>
      <p:sp>
        <p:nvSpPr>
          <p:cNvPr id="264" name="TextBox 263">
            <a:extLst>
              <a:ext uri="{FF2B5EF4-FFF2-40B4-BE49-F238E27FC236}">
                <a16:creationId xmlns:a16="http://schemas.microsoft.com/office/drawing/2014/main" id="{D3EE2B89-37D5-4EB7-8078-35CECC3BCB37}"/>
              </a:ext>
            </a:extLst>
          </p:cNvPr>
          <p:cNvSpPr txBox="1"/>
          <p:nvPr/>
        </p:nvSpPr>
        <p:spPr>
          <a:xfrm rot="-3960000">
            <a:off x="9617874" y="1645465"/>
            <a:ext cx="769763" cy="246221"/>
          </a:xfrm>
          <a:prstGeom prst="rect">
            <a:avLst/>
          </a:prstGeom>
          <a:noFill/>
        </p:spPr>
        <p:txBody>
          <a:bodyPr wrap="none" rtlCol="0">
            <a:spAutoFit/>
          </a:bodyPr>
          <a:lstStyle/>
          <a:p>
            <a:r>
              <a:rPr lang="en-US" sz="1000" dirty="0"/>
              <a:t>Agreement</a:t>
            </a:r>
          </a:p>
        </p:txBody>
      </p:sp>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249" name="TextBox 248">
            <a:extLst>
              <a:ext uri="{FF2B5EF4-FFF2-40B4-BE49-F238E27FC236}">
                <a16:creationId xmlns:a16="http://schemas.microsoft.com/office/drawing/2014/main" id="{EF54FB21-F6B8-4B05-AE4C-6C217DA3084D}"/>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grpSp>
        <p:nvGrpSpPr>
          <p:cNvPr id="6" name="Group 5">
            <a:extLst>
              <a:ext uri="{FF2B5EF4-FFF2-40B4-BE49-F238E27FC236}">
                <a16:creationId xmlns:a16="http://schemas.microsoft.com/office/drawing/2014/main" id="{2BE986FC-07A5-4740-A600-890EE961DD48}"/>
              </a:ext>
            </a:extLst>
          </p:cNvPr>
          <p:cNvGrpSpPr/>
          <p:nvPr/>
        </p:nvGrpSpPr>
        <p:grpSpPr>
          <a:xfrm>
            <a:off x="2362941" y="1733084"/>
            <a:ext cx="6089222" cy="727141"/>
            <a:chOff x="2362941" y="1733084"/>
            <a:chExt cx="6089222" cy="727141"/>
          </a:xfrm>
        </p:grpSpPr>
        <p:sp>
          <p:nvSpPr>
            <p:cNvPr id="248" name="Rectangle: Rounded Corners 247">
              <a:extLst>
                <a:ext uri="{FF2B5EF4-FFF2-40B4-BE49-F238E27FC236}">
                  <a16:creationId xmlns:a16="http://schemas.microsoft.com/office/drawing/2014/main" id="{4F354019-655F-4D4C-BA0B-827B8B171756}"/>
                </a:ext>
              </a:extLst>
            </p:cNvPr>
            <p:cNvSpPr/>
            <p:nvPr/>
          </p:nvSpPr>
          <p:spPr>
            <a:xfrm>
              <a:off x="2362941" y="2277345"/>
              <a:ext cx="1710831" cy="182880"/>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grpSp>
          <p:nvGrpSpPr>
            <p:cNvPr id="5" name="Group 4">
              <a:extLst>
                <a:ext uri="{FF2B5EF4-FFF2-40B4-BE49-F238E27FC236}">
                  <a16:creationId xmlns:a16="http://schemas.microsoft.com/office/drawing/2014/main" id="{8AB29758-1130-4EEA-83A8-59C3207345BC}"/>
                </a:ext>
              </a:extLst>
            </p:cNvPr>
            <p:cNvGrpSpPr/>
            <p:nvPr/>
          </p:nvGrpSpPr>
          <p:grpSpPr>
            <a:xfrm>
              <a:off x="3207441" y="1733084"/>
              <a:ext cx="5244722" cy="568149"/>
              <a:chOff x="3207441" y="1733084"/>
              <a:chExt cx="5244722" cy="568149"/>
            </a:xfrm>
          </p:grpSpPr>
          <p:sp>
            <p:nvSpPr>
              <p:cNvPr id="155" name="TextBox 154">
                <a:extLst>
                  <a:ext uri="{FF2B5EF4-FFF2-40B4-BE49-F238E27FC236}">
                    <a16:creationId xmlns:a16="http://schemas.microsoft.com/office/drawing/2014/main" id="{9FF24D03-0D08-475B-A0A4-6723BC38365C}"/>
                  </a:ext>
                </a:extLst>
              </p:cNvPr>
              <p:cNvSpPr txBox="1"/>
              <p:nvPr/>
            </p:nvSpPr>
            <p:spPr>
              <a:xfrm>
                <a:off x="4691597" y="1733084"/>
                <a:ext cx="633571" cy="307777"/>
              </a:xfrm>
              <a:prstGeom prst="rect">
                <a:avLst/>
              </a:prstGeom>
              <a:noFill/>
            </p:spPr>
            <p:txBody>
              <a:bodyPr wrap="none" rtlCol="0">
                <a:spAutoFit/>
              </a:bodyPr>
              <a:lstStyle/>
              <a:p>
                <a:r>
                  <a:rPr lang="en-US" sz="1400" dirty="0"/>
                  <a:t>Topics</a:t>
                </a:r>
                <a:endParaRPr lang="en-US" dirty="0"/>
              </a:p>
            </p:txBody>
          </p:sp>
          <p:sp>
            <p:nvSpPr>
              <p:cNvPr id="121" name="Oval 120">
                <a:extLst>
                  <a:ext uri="{FF2B5EF4-FFF2-40B4-BE49-F238E27FC236}">
                    <a16:creationId xmlns:a16="http://schemas.microsoft.com/office/drawing/2014/main" id="{3FA745A5-9CBD-4323-8526-C715D038ED42}"/>
                  </a:ext>
                </a:extLst>
              </p:cNvPr>
              <p:cNvSpPr/>
              <p:nvPr/>
            </p:nvSpPr>
            <p:spPr>
              <a:xfrm>
                <a:off x="3207441" y="2234558"/>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D3946C98-02E1-4B82-9C31-AD9201B668A8}"/>
                  </a:ext>
                </a:extLst>
              </p:cNvPr>
              <p:cNvCxnSpPr/>
              <p:nvPr/>
            </p:nvCxnSpPr>
            <p:spPr>
              <a:xfrm flipV="1">
                <a:off x="3240781" y="1960119"/>
                <a:ext cx="687473" cy="304308"/>
              </a:xfrm>
              <a:prstGeom prst="line">
                <a:avLst/>
              </a:prstGeom>
            </p:spPr>
            <p:style>
              <a:lnRef idx="3">
                <a:schemeClr val="accent3"/>
              </a:lnRef>
              <a:fillRef idx="0">
                <a:schemeClr val="accent3"/>
              </a:fillRef>
              <a:effectRef idx="2">
                <a:schemeClr val="accent3"/>
              </a:effectRef>
              <a:fontRef idx="minor">
                <a:schemeClr val="tx1"/>
              </a:fontRef>
            </p:style>
          </p:cxnSp>
          <p:sp>
            <p:nvSpPr>
              <p:cNvPr id="2" name="Rectangle: Rounded Corners 1">
                <a:extLst>
                  <a:ext uri="{FF2B5EF4-FFF2-40B4-BE49-F238E27FC236}">
                    <a16:creationId xmlns:a16="http://schemas.microsoft.com/office/drawing/2014/main" id="{312A2EB3-3249-4036-BB3A-5D454EFEFCA0}"/>
                  </a:ext>
                </a:extLst>
              </p:cNvPr>
              <p:cNvSpPr/>
              <p:nvPr/>
            </p:nvSpPr>
            <p:spPr>
              <a:xfrm>
                <a:off x="3944899" y="1780127"/>
                <a:ext cx="4472726" cy="3077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9" name="Oval 138">
                <a:extLst>
                  <a:ext uri="{FF2B5EF4-FFF2-40B4-BE49-F238E27FC236}">
                    <a16:creationId xmlns:a16="http://schemas.microsoft.com/office/drawing/2014/main" id="{393F7F0C-6735-4D64-B270-4C63AFB02814}"/>
                  </a:ext>
                </a:extLst>
              </p:cNvPr>
              <p:cNvSpPr/>
              <p:nvPr/>
            </p:nvSpPr>
            <p:spPr>
              <a:xfrm>
                <a:off x="3910577" y="1914232"/>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1245EB74-149A-4422-90AD-ACC68FB7EE35}"/>
                  </a:ext>
                </a:extLst>
              </p:cNvPr>
              <p:cNvSpPr/>
              <p:nvPr/>
            </p:nvSpPr>
            <p:spPr>
              <a:xfrm>
                <a:off x="5228659" y="1858468"/>
                <a:ext cx="727931" cy="1828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solidFill>
                      <a:schemeClr val="tx1"/>
                    </a:solidFill>
                  </a:rPr>
                  <a:t>Mobility</a:t>
                </a:r>
              </a:p>
            </p:txBody>
          </p:sp>
          <p:sp>
            <p:nvSpPr>
              <p:cNvPr id="149" name="Rectangle: Rounded Corners 148">
                <a:extLst>
                  <a:ext uri="{FF2B5EF4-FFF2-40B4-BE49-F238E27FC236}">
                    <a16:creationId xmlns:a16="http://schemas.microsoft.com/office/drawing/2014/main" id="{183AB05D-4379-4578-97AD-83C4CE172F11}"/>
                  </a:ext>
                </a:extLst>
              </p:cNvPr>
              <p:cNvSpPr/>
              <p:nvPr/>
            </p:nvSpPr>
            <p:spPr>
              <a:xfrm>
                <a:off x="5888981" y="1858468"/>
                <a:ext cx="512081" cy="1828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solidFill>
                      <a:schemeClr val="tx1"/>
                    </a:solidFill>
                  </a:rPr>
                  <a:t>Light</a:t>
                </a:r>
              </a:p>
            </p:txBody>
          </p:sp>
          <p:sp>
            <p:nvSpPr>
              <p:cNvPr id="225" name="Rectangle: Rounded Corners 224">
                <a:extLst>
                  <a:ext uri="{FF2B5EF4-FFF2-40B4-BE49-F238E27FC236}">
                    <a16:creationId xmlns:a16="http://schemas.microsoft.com/office/drawing/2014/main" id="{2681B910-5512-4006-BF30-B1F15EB1DB60}"/>
                  </a:ext>
                </a:extLst>
              </p:cNvPr>
              <p:cNvSpPr/>
              <p:nvPr/>
            </p:nvSpPr>
            <p:spPr>
              <a:xfrm>
                <a:off x="6333453" y="1858468"/>
                <a:ext cx="633571" cy="1828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solidFill>
                      <a:schemeClr val="tx1"/>
                    </a:solidFill>
                  </a:rPr>
                  <a:t>Chime</a:t>
                </a:r>
              </a:p>
            </p:txBody>
          </p:sp>
          <p:sp>
            <p:nvSpPr>
              <p:cNvPr id="228" name="Rectangle: Rounded Corners 227">
                <a:extLst>
                  <a:ext uri="{FF2B5EF4-FFF2-40B4-BE49-F238E27FC236}">
                    <a16:creationId xmlns:a16="http://schemas.microsoft.com/office/drawing/2014/main" id="{B900ABD6-564C-4648-8691-770BACFE951E}"/>
                  </a:ext>
                </a:extLst>
              </p:cNvPr>
              <p:cNvSpPr/>
              <p:nvPr/>
            </p:nvSpPr>
            <p:spPr>
              <a:xfrm>
                <a:off x="6899415" y="1858468"/>
                <a:ext cx="621265" cy="1828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solidFill>
                      <a:schemeClr val="tx1"/>
                    </a:solidFill>
                  </a:rPr>
                  <a:t>Village</a:t>
                </a:r>
              </a:p>
            </p:txBody>
          </p:sp>
          <p:sp>
            <p:nvSpPr>
              <p:cNvPr id="229" name="Rectangle: Rounded Corners 228">
                <a:extLst>
                  <a:ext uri="{FF2B5EF4-FFF2-40B4-BE49-F238E27FC236}">
                    <a16:creationId xmlns:a16="http://schemas.microsoft.com/office/drawing/2014/main" id="{5379927A-64A4-4C70-81BB-1CCA2182B0BD}"/>
                  </a:ext>
                </a:extLst>
              </p:cNvPr>
              <p:cNvSpPr/>
              <p:nvPr/>
            </p:nvSpPr>
            <p:spPr>
              <a:xfrm>
                <a:off x="7453071" y="1849500"/>
                <a:ext cx="591378" cy="1828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solidFill>
                      <a:schemeClr val="tx1"/>
                    </a:solidFill>
                  </a:rPr>
                  <a:t>Dense</a:t>
                </a:r>
              </a:p>
            </p:txBody>
          </p:sp>
          <p:sp>
            <p:nvSpPr>
              <p:cNvPr id="231" name="Rectangle: Rounded Corners 230">
                <a:extLst>
                  <a:ext uri="{FF2B5EF4-FFF2-40B4-BE49-F238E27FC236}">
                    <a16:creationId xmlns:a16="http://schemas.microsoft.com/office/drawing/2014/main" id="{2F6EB1E6-FC3A-4628-9011-BA6991101FE7}"/>
                  </a:ext>
                </a:extLst>
              </p:cNvPr>
              <p:cNvSpPr/>
              <p:nvPr/>
            </p:nvSpPr>
            <p:spPr>
              <a:xfrm>
                <a:off x="7976841" y="1849500"/>
                <a:ext cx="475322" cy="1828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solidFill>
                      <a:schemeClr val="tx1"/>
                    </a:solidFill>
                  </a:rPr>
                  <a:t>Fine</a:t>
                </a:r>
              </a:p>
            </p:txBody>
          </p:sp>
          <p:pic>
            <p:nvPicPr>
              <p:cNvPr id="240" name="Picture 239">
                <a:extLst>
                  <a:ext uri="{FF2B5EF4-FFF2-40B4-BE49-F238E27FC236}">
                    <a16:creationId xmlns:a16="http://schemas.microsoft.com/office/drawing/2014/main" id="{61928CDB-A81B-4617-90A9-CB81C355BEC3}"/>
                  </a:ext>
                </a:extLst>
              </p:cNvPr>
              <p:cNvPicPr>
                <a:picLocks noChangeAspect="1"/>
              </p:cNvPicPr>
              <p:nvPr/>
            </p:nvPicPr>
            <p:blipFill>
              <a:blip r:embed="rId4"/>
              <a:stretch>
                <a:fillRect/>
              </a:stretch>
            </p:blipFill>
            <p:spPr>
              <a:xfrm>
                <a:off x="4097498" y="1859482"/>
                <a:ext cx="126580" cy="145302"/>
              </a:xfrm>
              <a:prstGeom prst="rect">
                <a:avLst/>
              </a:prstGeom>
            </p:spPr>
          </p:pic>
          <p:sp>
            <p:nvSpPr>
              <p:cNvPr id="241" name="TextBox 240">
                <a:extLst>
                  <a:ext uri="{FF2B5EF4-FFF2-40B4-BE49-F238E27FC236}">
                    <a16:creationId xmlns:a16="http://schemas.microsoft.com/office/drawing/2014/main" id="{3CB9D545-29F5-48C7-875B-C56441398D6E}"/>
                  </a:ext>
                </a:extLst>
              </p:cNvPr>
              <p:cNvSpPr txBox="1"/>
              <p:nvPr/>
            </p:nvSpPr>
            <p:spPr>
              <a:xfrm>
                <a:off x="4158048" y="1861754"/>
                <a:ext cx="242374" cy="230832"/>
              </a:xfrm>
              <a:prstGeom prst="rect">
                <a:avLst/>
              </a:prstGeom>
              <a:noFill/>
            </p:spPr>
            <p:txBody>
              <a:bodyPr wrap="none" rtlCol="0">
                <a:spAutoFit/>
              </a:bodyPr>
              <a:lstStyle/>
              <a:p>
                <a:r>
                  <a:rPr lang="en-US" sz="900" dirty="0"/>
                  <a:t>4</a:t>
                </a:r>
                <a:endParaRPr lang="en-US" dirty="0"/>
              </a:p>
            </p:txBody>
          </p:sp>
          <p:pic>
            <p:nvPicPr>
              <p:cNvPr id="242" name="Picture 241" descr="A picture containing bird&#10;&#10;Description automatically generated">
                <a:extLst>
                  <a:ext uri="{FF2B5EF4-FFF2-40B4-BE49-F238E27FC236}">
                    <a16:creationId xmlns:a16="http://schemas.microsoft.com/office/drawing/2014/main" id="{C2CC1C05-BECB-475A-B9CF-B1A557A2AB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042" y="1861754"/>
                <a:ext cx="122588" cy="171054"/>
              </a:xfrm>
              <a:prstGeom prst="rect">
                <a:avLst/>
              </a:prstGeom>
            </p:spPr>
          </p:pic>
          <p:sp>
            <p:nvSpPr>
              <p:cNvPr id="243" name="TextBox 242">
                <a:extLst>
                  <a:ext uri="{FF2B5EF4-FFF2-40B4-BE49-F238E27FC236}">
                    <a16:creationId xmlns:a16="http://schemas.microsoft.com/office/drawing/2014/main" id="{DB813667-0BE0-4770-B3EC-E4BA1B0F8B88}"/>
                  </a:ext>
                </a:extLst>
              </p:cNvPr>
              <p:cNvSpPr txBox="1"/>
              <p:nvPr/>
            </p:nvSpPr>
            <p:spPr>
              <a:xfrm>
                <a:off x="4418231" y="1861754"/>
                <a:ext cx="242374" cy="230832"/>
              </a:xfrm>
              <a:prstGeom prst="rect">
                <a:avLst/>
              </a:prstGeom>
              <a:noFill/>
            </p:spPr>
            <p:txBody>
              <a:bodyPr wrap="none" rtlCol="0">
                <a:spAutoFit/>
              </a:bodyPr>
              <a:lstStyle/>
              <a:p>
                <a:r>
                  <a:rPr lang="en-US" sz="900" dirty="0"/>
                  <a:t>8</a:t>
                </a:r>
                <a:endParaRPr lang="en-US" dirty="0"/>
              </a:p>
            </p:txBody>
          </p:sp>
          <p:pic>
            <p:nvPicPr>
              <p:cNvPr id="244" name="Picture 243">
                <a:extLst>
                  <a:ext uri="{FF2B5EF4-FFF2-40B4-BE49-F238E27FC236}">
                    <a16:creationId xmlns:a16="http://schemas.microsoft.com/office/drawing/2014/main" id="{73D14D3F-2717-477D-905C-E0B01FC57B63}"/>
                  </a:ext>
                </a:extLst>
              </p:cNvPr>
              <p:cNvPicPr>
                <a:picLocks noChangeAspect="1"/>
              </p:cNvPicPr>
              <p:nvPr/>
            </p:nvPicPr>
            <p:blipFill>
              <a:blip r:embed="rId6"/>
              <a:stretch>
                <a:fillRect/>
              </a:stretch>
            </p:blipFill>
            <p:spPr>
              <a:xfrm>
                <a:off x="4654748" y="1861754"/>
                <a:ext cx="138403" cy="128902"/>
              </a:xfrm>
              <a:prstGeom prst="rect">
                <a:avLst/>
              </a:prstGeom>
            </p:spPr>
          </p:pic>
          <p:sp>
            <p:nvSpPr>
              <p:cNvPr id="245" name="TextBox 244">
                <a:extLst>
                  <a:ext uri="{FF2B5EF4-FFF2-40B4-BE49-F238E27FC236}">
                    <a16:creationId xmlns:a16="http://schemas.microsoft.com/office/drawing/2014/main" id="{B60821D3-5035-43C4-96B5-7589ECF7DF0C}"/>
                  </a:ext>
                </a:extLst>
              </p:cNvPr>
              <p:cNvSpPr txBox="1"/>
              <p:nvPr/>
            </p:nvSpPr>
            <p:spPr>
              <a:xfrm>
                <a:off x="4713698" y="1861754"/>
                <a:ext cx="242374" cy="230832"/>
              </a:xfrm>
              <a:prstGeom prst="rect">
                <a:avLst/>
              </a:prstGeom>
              <a:noFill/>
            </p:spPr>
            <p:txBody>
              <a:bodyPr wrap="none" rtlCol="0">
                <a:spAutoFit/>
              </a:bodyPr>
              <a:lstStyle/>
              <a:p>
                <a:r>
                  <a:rPr lang="en-US" sz="900" dirty="0"/>
                  <a:t>6</a:t>
                </a:r>
                <a:endParaRPr lang="en-US" dirty="0"/>
              </a:p>
            </p:txBody>
          </p:sp>
          <p:sp>
            <p:nvSpPr>
              <p:cNvPr id="246" name="TextBox 245">
                <a:extLst>
                  <a:ext uri="{FF2B5EF4-FFF2-40B4-BE49-F238E27FC236}">
                    <a16:creationId xmlns:a16="http://schemas.microsoft.com/office/drawing/2014/main" id="{7DC9185D-D36D-4E9C-A3FF-2234AB2CCF8B}"/>
                  </a:ext>
                </a:extLst>
              </p:cNvPr>
              <p:cNvSpPr txBox="1"/>
              <p:nvPr/>
            </p:nvSpPr>
            <p:spPr>
              <a:xfrm>
                <a:off x="5015716" y="1866040"/>
                <a:ext cx="242374" cy="230832"/>
              </a:xfrm>
              <a:prstGeom prst="rect">
                <a:avLst/>
              </a:prstGeom>
              <a:noFill/>
            </p:spPr>
            <p:txBody>
              <a:bodyPr wrap="none" rtlCol="0">
                <a:spAutoFit/>
              </a:bodyPr>
              <a:lstStyle/>
              <a:p>
                <a:r>
                  <a:rPr lang="en-US" sz="900" dirty="0"/>
                  <a:t>2</a:t>
                </a:r>
                <a:endParaRPr lang="en-US" dirty="0"/>
              </a:p>
            </p:txBody>
          </p:sp>
          <p:pic>
            <p:nvPicPr>
              <p:cNvPr id="247" name="Picture 246">
                <a:extLst>
                  <a:ext uri="{FF2B5EF4-FFF2-40B4-BE49-F238E27FC236}">
                    <a16:creationId xmlns:a16="http://schemas.microsoft.com/office/drawing/2014/main" id="{14DF5BA3-D619-4F31-8BEF-A103D9EB3D2F}"/>
                  </a:ext>
                </a:extLst>
              </p:cNvPr>
              <p:cNvPicPr>
                <a:picLocks noChangeAspect="1"/>
              </p:cNvPicPr>
              <p:nvPr/>
            </p:nvPicPr>
            <p:blipFill>
              <a:blip r:embed="rId6"/>
              <a:stretch>
                <a:fillRect/>
              </a:stretch>
            </p:blipFill>
            <p:spPr>
              <a:xfrm flipV="1">
                <a:off x="4964808" y="1882460"/>
                <a:ext cx="132053" cy="122987"/>
              </a:xfrm>
              <a:prstGeom prst="rect">
                <a:avLst/>
              </a:prstGeom>
            </p:spPr>
          </p:pic>
          <p:cxnSp>
            <p:nvCxnSpPr>
              <p:cNvPr id="4" name="Straight Connector 3">
                <a:extLst>
                  <a:ext uri="{FF2B5EF4-FFF2-40B4-BE49-F238E27FC236}">
                    <a16:creationId xmlns:a16="http://schemas.microsoft.com/office/drawing/2014/main" id="{375C4B8C-93EB-4641-9588-BA4857504124}"/>
                  </a:ext>
                </a:extLst>
              </p:cNvPr>
              <p:cNvCxnSpPr/>
              <p:nvPr/>
            </p:nvCxnSpPr>
            <p:spPr>
              <a:xfrm>
                <a:off x="5258090" y="1780127"/>
                <a:ext cx="0" cy="307777"/>
              </a:xfrm>
              <a:prstGeom prst="line">
                <a:avLst/>
              </a:prstGeom>
            </p:spPr>
            <p:style>
              <a:lnRef idx="1">
                <a:schemeClr val="accent3"/>
              </a:lnRef>
              <a:fillRef idx="0">
                <a:schemeClr val="accent3"/>
              </a:fillRef>
              <a:effectRef idx="0">
                <a:schemeClr val="accent3"/>
              </a:effectRef>
              <a:fontRef idx="minor">
                <a:schemeClr val="tx1"/>
              </a:fontRef>
            </p:style>
          </p:cxnSp>
        </p:grpSp>
      </p:grpSp>
      <p:sp>
        <p:nvSpPr>
          <p:cNvPr id="250" name="Rectangle 249">
            <a:extLst>
              <a:ext uri="{FF2B5EF4-FFF2-40B4-BE49-F238E27FC236}">
                <a16:creationId xmlns:a16="http://schemas.microsoft.com/office/drawing/2014/main" id="{07328D15-1EA1-4252-B785-243CD12FE64B}"/>
              </a:ext>
            </a:extLst>
          </p:cNvPr>
          <p:cNvSpPr/>
          <p:nvPr/>
        </p:nvSpPr>
        <p:spPr>
          <a:xfrm>
            <a:off x="-1" y="344210"/>
            <a:ext cx="4069080" cy="182880"/>
          </a:xfrm>
          <a:prstGeom prst="rect">
            <a:avLst/>
          </a:prstGeom>
          <a:solidFill>
            <a:schemeClr val="accent1">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FBF76AE0-D5BC-419E-978D-F400D13EDEF5}"/>
              </a:ext>
            </a:extLst>
          </p:cNvPr>
          <p:cNvSpPr/>
          <p:nvPr/>
        </p:nvSpPr>
        <p:spPr>
          <a:xfrm>
            <a:off x="4063961" y="344210"/>
            <a:ext cx="4069080" cy="182880"/>
          </a:xfrm>
          <a:prstGeom prst="rect">
            <a:avLst/>
          </a:prstGeom>
          <a:solidFill>
            <a:schemeClr val="accent2">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607B0F6-3FAA-45B1-B74B-8E2D8703B6D6}"/>
              </a:ext>
            </a:extLst>
          </p:cNvPr>
          <p:cNvSpPr/>
          <p:nvPr/>
        </p:nvSpPr>
        <p:spPr>
          <a:xfrm>
            <a:off x="8131801" y="345485"/>
            <a:ext cx="4059936" cy="180330"/>
          </a:xfrm>
          <a:prstGeom prst="rect">
            <a:avLst/>
          </a:prstGeom>
          <a:solidFill>
            <a:schemeClr val="accent6">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97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Box 148">
            <a:extLst>
              <a:ext uri="{FF2B5EF4-FFF2-40B4-BE49-F238E27FC236}">
                <a16:creationId xmlns:a16="http://schemas.microsoft.com/office/drawing/2014/main" id="{AD7E4501-4FEC-41FC-AD57-112C8F0D9F04}"/>
              </a:ext>
            </a:extLst>
          </p:cNvPr>
          <p:cNvSpPr txBox="1"/>
          <p:nvPr/>
        </p:nvSpPr>
        <p:spPr>
          <a:xfrm rot="-3960000">
            <a:off x="8020623" y="1720450"/>
            <a:ext cx="708848" cy="246221"/>
          </a:xfrm>
          <a:prstGeom prst="rect">
            <a:avLst/>
          </a:prstGeom>
          <a:noFill/>
        </p:spPr>
        <p:txBody>
          <a:bodyPr wrap="none" rtlCol="0">
            <a:spAutoFit/>
          </a:bodyPr>
          <a:lstStyle/>
          <a:p>
            <a:r>
              <a:rPr lang="en-US" sz="1000" dirty="0"/>
              <a:t>Questions</a:t>
            </a:r>
          </a:p>
        </p:txBody>
      </p:sp>
      <p:sp>
        <p:nvSpPr>
          <p:cNvPr id="225" name="TextBox 224">
            <a:extLst>
              <a:ext uri="{FF2B5EF4-FFF2-40B4-BE49-F238E27FC236}">
                <a16:creationId xmlns:a16="http://schemas.microsoft.com/office/drawing/2014/main" id="{195E3939-BFCA-4F82-AC59-1F909122B2CF}"/>
              </a:ext>
            </a:extLst>
          </p:cNvPr>
          <p:cNvSpPr txBox="1"/>
          <p:nvPr/>
        </p:nvSpPr>
        <p:spPr>
          <a:xfrm rot="-3960000">
            <a:off x="8461823" y="1724593"/>
            <a:ext cx="625492" cy="246221"/>
          </a:xfrm>
          <a:prstGeom prst="rect">
            <a:avLst/>
          </a:prstGeom>
          <a:noFill/>
        </p:spPr>
        <p:txBody>
          <a:bodyPr wrap="none" rtlCol="0">
            <a:spAutoFit/>
          </a:bodyPr>
          <a:lstStyle/>
          <a:p>
            <a:r>
              <a:rPr lang="en-US" sz="1000" dirty="0"/>
              <a:t>Answers</a:t>
            </a:r>
          </a:p>
        </p:txBody>
      </p:sp>
      <p:sp>
        <p:nvSpPr>
          <p:cNvPr id="229" name="TextBox 228">
            <a:extLst>
              <a:ext uri="{FF2B5EF4-FFF2-40B4-BE49-F238E27FC236}">
                <a16:creationId xmlns:a16="http://schemas.microsoft.com/office/drawing/2014/main" id="{477B4B6D-560B-4881-A564-AC932F3975DE}"/>
              </a:ext>
            </a:extLst>
          </p:cNvPr>
          <p:cNvSpPr txBox="1"/>
          <p:nvPr/>
        </p:nvSpPr>
        <p:spPr>
          <a:xfrm rot="-3960000">
            <a:off x="9213532" y="1684081"/>
            <a:ext cx="784189" cy="246221"/>
          </a:xfrm>
          <a:prstGeom prst="rect">
            <a:avLst/>
          </a:prstGeom>
          <a:noFill/>
        </p:spPr>
        <p:txBody>
          <a:bodyPr wrap="none" rtlCol="0">
            <a:spAutoFit/>
          </a:bodyPr>
          <a:lstStyle/>
          <a:p>
            <a:r>
              <a:rPr lang="en-US" sz="1000" dirty="0"/>
              <a:t>Elaboration</a:t>
            </a:r>
          </a:p>
        </p:txBody>
      </p:sp>
      <p:sp>
        <p:nvSpPr>
          <p:cNvPr id="231" name="TextBox 230">
            <a:extLst>
              <a:ext uri="{FF2B5EF4-FFF2-40B4-BE49-F238E27FC236}">
                <a16:creationId xmlns:a16="http://schemas.microsoft.com/office/drawing/2014/main" id="{FE62C32C-0AF5-4F10-8DED-0159559ED8E2}"/>
              </a:ext>
            </a:extLst>
          </p:cNvPr>
          <p:cNvSpPr txBox="1"/>
          <p:nvPr/>
        </p:nvSpPr>
        <p:spPr>
          <a:xfrm rot="-3960000">
            <a:off x="9975391" y="1636599"/>
            <a:ext cx="914033" cy="246221"/>
          </a:xfrm>
          <a:prstGeom prst="rect">
            <a:avLst/>
          </a:prstGeom>
          <a:noFill/>
        </p:spPr>
        <p:txBody>
          <a:bodyPr wrap="none" rtlCol="0">
            <a:spAutoFit/>
          </a:bodyPr>
          <a:lstStyle/>
          <a:p>
            <a:r>
              <a:rPr lang="en-US" sz="1000" dirty="0"/>
              <a:t>Disagreement</a:t>
            </a:r>
          </a:p>
        </p:txBody>
      </p:sp>
      <p:sp>
        <p:nvSpPr>
          <p:cNvPr id="234" name="TextBox 233">
            <a:extLst>
              <a:ext uri="{FF2B5EF4-FFF2-40B4-BE49-F238E27FC236}">
                <a16:creationId xmlns:a16="http://schemas.microsoft.com/office/drawing/2014/main" id="{2178C1B9-76D1-4E88-B4D7-06992A581F3F}"/>
              </a:ext>
            </a:extLst>
          </p:cNvPr>
          <p:cNvSpPr txBox="1"/>
          <p:nvPr/>
        </p:nvSpPr>
        <p:spPr>
          <a:xfrm rot="-3960000">
            <a:off x="10780734" y="1669291"/>
            <a:ext cx="853119" cy="246221"/>
          </a:xfrm>
          <a:prstGeom prst="rect">
            <a:avLst/>
          </a:prstGeom>
          <a:noFill/>
        </p:spPr>
        <p:txBody>
          <a:bodyPr wrap="none" rtlCol="0">
            <a:spAutoFit/>
          </a:bodyPr>
          <a:lstStyle/>
          <a:p>
            <a:r>
              <a:rPr lang="en-US" sz="1000" dirty="0"/>
              <a:t>Appreciation</a:t>
            </a:r>
          </a:p>
        </p:txBody>
      </p:sp>
      <p:sp>
        <p:nvSpPr>
          <p:cNvPr id="235" name="TextBox 234">
            <a:extLst>
              <a:ext uri="{FF2B5EF4-FFF2-40B4-BE49-F238E27FC236}">
                <a16:creationId xmlns:a16="http://schemas.microsoft.com/office/drawing/2014/main" id="{ABD6AC33-75C2-413E-B92D-FDE1834B79F4}"/>
              </a:ext>
            </a:extLst>
          </p:cNvPr>
          <p:cNvSpPr txBox="1"/>
          <p:nvPr/>
        </p:nvSpPr>
        <p:spPr>
          <a:xfrm rot="-3960000">
            <a:off x="11338969" y="1782537"/>
            <a:ext cx="546945" cy="246221"/>
          </a:xfrm>
          <a:prstGeom prst="rect">
            <a:avLst/>
          </a:prstGeom>
          <a:noFill/>
        </p:spPr>
        <p:txBody>
          <a:bodyPr wrap="none" rtlCol="0">
            <a:spAutoFit/>
          </a:bodyPr>
          <a:lstStyle/>
          <a:p>
            <a:r>
              <a:rPr lang="en-US" sz="1000" dirty="0"/>
              <a:t>Humor</a:t>
            </a:r>
          </a:p>
        </p:txBody>
      </p:sp>
      <p:sp>
        <p:nvSpPr>
          <p:cNvPr id="236" name="TextBox 235">
            <a:extLst>
              <a:ext uri="{FF2B5EF4-FFF2-40B4-BE49-F238E27FC236}">
                <a16:creationId xmlns:a16="http://schemas.microsoft.com/office/drawing/2014/main" id="{A03EFE5B-C5BD-42EF-9B0B-C5C530FF47F3}"/>
              </a:ext>
            </a:extLst>
          </p:cNvPr>
          <p:cNvSpPr txBox="1"/>
          <p:nvPr/>
        </p:nvSpPr>
        <p:spPr>
          <a:xfrm rot="-3960000">
            <a:off x="8752202" y="1591582"/>
            <a:ext cx="990977" cy="246221"/>
          </a:xfrm>
          <a:prstGeom prst="rect">
            <a:avLst/>
          </a:prstGeom>
          <a:noFill/>
        </p:spPr>
        <p:txBody>
          <a:bodyPr wrap="none" rtlCol="0">
            <a:spAutoFit/>
          </a:bodyPr>
          <a:lstStyle/>
          <a:p>
            <a:r>
              <a:rPr lang="en-US" sz="1000" dirty="0"/>
              <a:t>Announcement</a:t>
            </a:r>
            <a:endParaRPr lang="en-US" sz="1050" dirty="0"/>
          </a:p>
        </p:txBody>
      </p:sp>
      <p:sp>
        <p:nvSpPr>
          <p:cNvPr id="237" name="TextBox 236">
            <a:extLst>
              <a:ext uri="{FF2B5EF4-FFF2-40B4-BE49-F238E27FC236}">
                <a16:creationId xmlns:a16="http://schemas.microsoft.com/office/drawing/2014/main" id="{92024F19-E763-4991-B009-67E9B59DECAE}"/>
              </a:ext>
            </a:extLst>
          </p:cNvPr>
          <p:cNvSpPr txBox="1"/>
          <p:nvPr/>
        </p:nvSpPr>
        <p:spPr>
          <a:xfrm rot="-3960000">
            <a:off x="10323207" y="1557516"/>
            <a:ext cx="1132041" cy="246221"/>
          </a:xfrm>
          <a:prstGeom prst="rect">
            <a:avLst/>
          </a:prstGeom>
          <a:noFill/>
        </p:spPr>
        <p:txBody>
          <a:bodyPr wrap="none" rtlCol="0">
            <a:spAutoFit/>
          </a:bodyPr>
          <a:lstStyle/>
          <a:p>
            <a:r>
              <a:rPr lang="en-US" sz="1000" dirty="0"/>
              <a:t>Negative Reaction</a:t>
            </a:r>
          </a:p>
        </p:txBody>
      </p:sp>
      <p:sp>
        <p:nvSpPr>
          <p:cNvPr id="238" name="TextBox 237">
            <a:extLst>
              <a:ext uri="{FF2B5EF4-FFF2-40B4-BE49-F238E27FC236}">
                <a16:creationId xmlns:a16="http://schemas.microsoft.com/office/drawing/2014/main" id="{E6C7641F-7DB3-489D-AFA7-035410AB03A6}"/>
              </a:ext>
            </a:extLst>
          </p:cNvPr>
          <p:cNvSpPr txBox="1"/>
          <p:nvPr/>
        </p:nvSpPr>
        <p:spPr>
          <a:xfrm rot="-3960000">
            <a:off x="9631303" y="1672256"/>
            <a:ext cx="769763" cy="246221"/>
          </a:xfrm>
          <a:prstGeom prst="rect">
            <a:avLst/>
          </a:prstGeom>
          <a:noFill/>
        </p:spPr>
        <p:txBody>
          <a:bodyPr wrap="none" rtlCol="0">
            <a:spAutoFit/>
          </a:bodyPr>
          <a:lstStyle/>
          <a:p>
            <a:r>
              <a:rPr lang="en-US" sz="1000" dirty="0"/>
              <a:t>Agreement</a:t>
            </a:r>
          </a:p>
        </p:txBody>
      </p:sp>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55" name="TextBox 154">
            <a:extLst>
              <a:ext uri="{FF2B5EF4-FFF2-40B4-BE49-F238E27FC236}">
                <a16:creationId xmlns:a16="http://schemas.microsoft.com/office/drawing/2014/main" id="{9FF24D03-0D08-475B-A0A4-6723BC38365C}"/>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228" name="Rectangle 227">
            <a:extLst>
              <a:ext uri="{FF2B5EF4-FFF2-40B4-BE49-F238E27FC236}">
                <a16:creationId xmlns:a16="http://schemas.microsoft.com/office/drawing/2014/main" id="{6659A633-11B5-4DDD-9593-2F1FC76DE916}"/>
              </a:ext>
            </a:extLst>
          </p:cNvPr>
          <p:cNvSpPr/>
          <p:nvPr/>
        </p:nvSpPr>
        <p:spPr>
          <a:xfrm>
            <a:off x="-1" y="344210"/>
            <a:ext cx="4069080" cy="182880"/>
          </a:xfrm>
          <a:prstGeom prst="rect">
            <a:avLst/>
          </a:prstGeom>
          <a:solidFill>
            <a:schemeClr val="accent1">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DFAEC15B-202D-4C94-A602-DB9211C1485C}"/>
              </a:ext>
            </a:extLst>
          </p:cNvPr>
          <p:cNvSpPr/>
          <p:nvPr/>
        </p:nvSpPr>
        <p:spPr>
          <a:xfrm>
            <a:off x="4063961" y="344210"/>
            <a:ext cx="4069080" cy="182880"/>
          </a:xfrm>
          <a:prstGeom prst="rect">
            <a:avLst/>
          </a:prstGeom>
          <a:solidFill>
            <a:schemeClr val="accent2">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D5E0CFFE-8859-4BC3-8159-2D8204B4ED26}"/>
              </a:ext>
            </a:extLst>
          </p:cNvPr>
          <p:cNvSpPr/>
          <p:nvPr/>
        </p:nvSpPr>
        <p:spPr>
          <a:xfrm>
            <a:off x="8131801" y="345485"/>
            <a:ext cx="4059936" cy="180330"/>
          </a:xfrm>
          <a:prstGeom prst="rect">
            <a:avLst/>
          </a:prstGeom>
          <a:solidFill>
            <a:schemeClr val="accent6">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28A9C3A-87F5-4608-9D96-E4EC48793553}"/>
              </a:ext>
            </a:extLst>
          </p:cNvPr>
          <p:cNvGrpSpPr/>
          <p:nvPr/>
        </p:nvGrpSpPr>
        <p:grpSpPr>
          <a:xfrm>
            <a:off x="8254449" y="1745102"/>
            <a:ext cx="2063572" cy="471032"/>
            <a:chOff x="1258907" y="1796536"/>
            <a:chExt cx="2063572" cy="471032"/>
          </a:xfrm>
        </p:grpSpPr>
        <p:sp>
          <p:nvSpPr>
            <p:cNvPr id="111" name="Oval 110">
              <a:extLst>
                <a:ext uri="{FF2B5EF4-FFF2-40B4-BE49-F238E27FC236}">
                  <a16:creationId xmlns:a16="http://schemas.microsoft.com/office/drawing/2014/main" id="{DF536CF6-50A6-49A4-B40F-83FF966FD121}"/>
                </a:ext>
              </a:extLst>
            </p:cNvPr>
            <p:cNvSpPr/>
            <p:nvPr/>
          </p:nvSpPr>
          <p:spPr>
            <a:xfrm>
              <a:off x="1258907" y="2200893"/>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8B592D3F-1798-4EE3-8356-55CD9DA2AC34}"/>
                </a:ext>
              </a:extLst>
            </p:cNvPr>
            <p:cNvGrpSpPr/>
            <p:nvPr/>
          </p:nvGrpSpPr>
          <p:grpSpPr>
            <a:xfrm>
              <a:off x="1292247" y="1796536"/>
              <a:ext cx="2030232" cy="434226"/>
              <a:chOff x="1292247" y="1796536"/>
              <a:chExt cx="2030232" cy="434226"/>
            </a:xfrm>
          </p:grpSpPr>
          <p:sp>
            <p:nvSpPr>
              <p:cNvPr id="113" name="Rectangle: Rounded Corners 112">
                <a:extLst>
                  <a:ext uri="{FF2B5EF4-FFF2-40B4-BE49-F238E27FC236}">
                    <a16:creationId xmlns:a16="http://schemas.microsoft.com/office/drawing/2014/main" id="{40EB3980-C5E9-4330-9788-B1B3898B40F9}"/>
                  </a:ext>
                </a:extLst>
              </p:cNvPr>
              <p:cNvSpPr/>
              <p:nvPr/>
            </p:nvSpPr>
            <p:spPr>
              <a:xfrm>
                <a:off x="1995380" y="1796536"/>
                <a:ext cx="1327099" cy="2259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cxnSp>
            <p:nvCxnSpPr>
              <p:cNvPr id="114" name="Straight Connector 113">
                <a:extLst>
                  <a:ext uri="{FF2B5EF4-FFF2-40B4-BE49-F238E27FC236}">
                    <a16:creationId xmlns:a16="http://schemas.microsoft.com/office/drawing/2014/main" id="{4045992D-DEC0-4698-B95B-CC2008487A01}"/>
                  </a:ext>
                </a:extLst>
              </p:cNvPr>
              <p:cNvCxnSpPr/>
              <p:nvPr/>
            </p:nvCxnSpPr>
            <p:spPr>
              <a:xfrm flipV="1">
                <a:off x="1292247" y="1926454"/>
                <a:ext cx="687473" cy="304308"/>
              </a:xfrm>
              <a:prstGeom prst="line">
                <a:avLst/>
              </a:prstGeom>
            </p:spPr>
            <p:style>
              <a:lnRef idx="3">
                <a:schemeClr val="accent3"/>
              </a:lnRef>
              <a:fillRef idx="0">
                <a:schemeClr val="accent3"/>
              </a:fillRef>
              <a:effectRef idx="2">
                <a:schemeClr val="accent3"/>
              </a:effectRef>
              <a:fontRef idx="minor">
                <a:schemeClr val="tx1"/>
              </a:fontRef>
            </p:style>
          </p:cxnSp>
          <p:sp>
            <p:nvSpPr>
              <p:cNvPr id="115" name="Oval 114">
                <a:extLst>
                  <a:ext uri="{FF2B5EF4-FFF2-40B4-BE49-F238E27FC236}">
                    <a16:creationId xmlns:a16="http://schemas.microsoft.com/office/drawing/2014/main" id="{9469CC53-8C65-4B73-87E5-4F0AD19765C3}"/>
                  </a:ext>
                </a:extLst>
              </p:cNvPr>
              <p:cNvSpPr/>
              <p:nvPr/>
            </p:nvSpPr>
            <p:spPr>
              <a:xfrm>
                <a:off x="1962043" y="1880567"/>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11DDBC65-4C83-49D3-A705-A28074842CB5}"/>
                  </a:ext>
                </a:extLst>
              </p:cNvPr>
              <p:cNvPicPr>
                <a:picLocks noChangeAspect="1"/>
              </p:cNvPicPr>
              <p:nvPr/>
            </p:nvPicPr>
            <p:blipFill>
              <a:blip r:embed="rId4"/>
              <a:stretch>
                <a:fillRect/>
              </a:stretch>
            </p:blipFill>
            <p:spPr>
              <a:xfrm>
                <a:off x="2104179" y="1820380"/>
                <a:ext cx="126580" cy="145302"/>
              </a:xfrm>
              <a:prstGeom prst="rect">
                <a:avLst/>
              </a:prstGeom>
            </p:spPr>
          </p:pic>
          <p:sp>
            <p:nvSpPr>
              <p:cNvPr id="117" name="TextBox 116">
                <a:extLst>
                  <a:ext uri="{FF2B5EF4-FFF2-40B4-BE49-F238E27FC236}">
                    <a16:creationId xmlns:a16="http://schemas.microsoft.com/office/drawing/2014/main" id="{053023A2-DC07-46DD-B32C-F7EBA4221BB2}"/>
                  </a:ext>
                </a:extLst>
              </p:cNvPr>
              <p:cNvSpPr txBox="1"/>
              <p:nvPr/>
            </p:nvSpPr>
            <p:spPr>
              <a:xfrm>
                <a:off x="2164729" y="1822652"/>
                <a:ext cx="242374" cy="230832"/>
              </a:xfrm>
              <a:prstGeom prst="rect">
                <a:avLst/>
              </a:prstGeom>
              <a:noFill/>
            </p:spPr>
            <p:txBody>
              <a:bodyPr wrap="none" rtlCol="0">
                <a:spAutoFit/>
              </a:bodyPr>
              <a:lstStyle/>
              <a:p>
                <a:r>
                  <a:rPr lang="en-US" sz="900" dirty="0"/>
                  <a:t>2</a:t>
                </a:r>
                <a:endParaRPr lang="en-US" dirty="0"/>
              </a:p>
            </p:txBody>
          </p:sp>
          <p:pic>
            <p:nvPicPr>
              <p:cNvPr id="118" name="Picture 117" descr="A picture containing bird&#10;&#10;Description automatically generated">
                <a:extLst>
                  <a:ext uri="{FF2B5EF4-FFF2-40B4-BE49-F238E27FC236}">
                    <a16:creationId xmlns:a16="http://schemas.microsoft.com/office/drawing/2014/main" id="{6806D0BA-E8F3-4B3E-94A5-D12E63B03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1723" y="1822652"/>
                <a:ext cx="122588" cy="171054"/>
              </a:xfrm>
              <a:prstGeom prst="rect">
                <a:avLst/>
              </a:prstGeom>
            </p:spPr>
          </p:pic>
          <p:sp>
            <p:nvSpPr>
              <p:cNvPr id="119" name="TextBox 118">
                <a:extLst>
                  <a:ext uri="{FF2B5EF4-FFF2-40B4-BE49-F238E27FC236}">
                    <a16:creationId xmlns:a16="http://schemas.microsoft.com/office/drawing/2014/main" id="{BE642BF4-9F18-4B96-9EA4-175A843010AD}"/>
                  </a:ext>
                </a:extLst>
              </p:cNvPr>
              <p:cNvSpPr txBox="1"/>
              <p:nvPr/>
            </p:nvSpPr>
            <p:spPr>
              <a:xfrm>
                <a:off x="2424912" y="1822652"/>
                <a:ext cx="300082" cy="230832"/>
              </a:xfrm>
              <a:prstGeom prst="rect">
                <a:avLst/>
              </a:prstGeom>
              <a:noFill/>
            </p:spPr>
            <p:txBody>
              <a:bodyPr wrap="none" rtlCol="0">
                <a:spAutoFit/>
              </a:bodyPr>
              <a:lstStyle/>
              <a:p>
                <a:r>
                  <a:rPr lang="en-US" sz="900" dirty="0"/>
                  <a:t>10</a:t>
                </a:r>
                <a:endParaRPr lang="en-US" dirty="0"/>
              </a:p>
            </p:txBody>
          </p:sp>
          <p:pic>
            <p:nvPicPr>
              <p:cNvPr id="120" name="Picture 119">
                <a:extLst>
                  <a:ext uri="{FF2B5EF4-FFF2-40B4-BE49-F238E27FC236}">
                    <a16:creationId xmlns:a16="http://schemas.microsoft.com/office/drawing/2014/main" id="{8439F00A-AE8B-42E7-BD8F-988622DD648B}"/>
                  </a:ext>
                </a:extLst>
              </p:cNvPr>
              <p:cNvPicPr>
                <a:picLocks noChangeAspect="1"/>
              </p:cNvPicPr>
              <p:nvPr/>
            </p:nvPicPr>
            <p:blipFill>
              <a:blip r:embed="rId6"/>
              <a:stretch>
                <a:fillRect/>
              </a:stretch>
            </p:blipFill>
            <p:spPr>
              <a:xfrm>
                <a:off x="2661429" y="1822652"/>
                <a:ext cx="138403" cy="128902"/>
              </a:xfrm>
              <a:prstGeom prst="rect">
                <a:avLst/>
              </a:prstGeom>
            </p:spPr>
          </p:pic>
          <p:pic>
            <p:nvPicPr>
              <p:cNvPr id="121" name="Picture 120">
                <a:extLst>
                  <a:ext uri="{FF2B5EF4-FFF2-40B4-BE49-F238E27FC236}">
                    <a16:creationId xmlns:a16="http://schemas.microsoft.com/office/drawing/2014/main" id="{9512524D-8886-459D-9002-9554AD93B026}"/>
                  </a:ext>
                </a:extLst>
              </p:cNvPr>
              <p:cNvPicPr>
                <a:picLocks noChangeAspect="1"/>
              </p:cNvPicPr>
              <p:nvPr/>
            </p:nvPicPr>
            <p:blipFill>
              <a:blip r:embed="rId6"/>
              <a:stretch>
                <a:fillRect/>
              </a:stretch>
            </p:blipFill>
            <p:spPr>
              <a:xfrm flipV="1">
                <a:off x="2965623" y="1844744"/>
                <a:ext cx="132053" cy="122987"/>
              </a:xfrm>
              <a:prstGeom prst="rect">
                <a:avLst/>
              </a:prstGeom>
            </p:spPr>
          </p:pic>
          <p:sp>
            <p:nvSpPr>
              <p:cNvPr id="132" name="TextBox 131">
                <a:extLst>
                  <a:ext uri="{FF2B5EF4-FFF2-40B4-BE49-F238E27FC236}">
                    <a16:creationId xmlns:a16="http://schemas.microsoft.com/office/drawing/2014/main" id="{EAC34BE4-B4A0-4089-8A63-AF61133E73C9}"/>
                  </a:ext>
                </a:extLst>
              </p:cNvPr>
              <p:cNvSpPr txBox="1"/>
              <p:nvPr/>
            </p:nvSpPr>
            <p:spPr>
              <a:xfrm>
                <a:off x="2720379" y="1822652"/>
                <a:ext cx="300082" cy="230832"/>
              </a:xfrm>
              <a:prstGeom prst="rect">
                <a:avLst/>
              </a:prstGeom>
              <a:noFill/>
            </p:spPr>
            <p:txBody>
              <a:bodyPr wrap="square" rtlCol="0">
                <a:spAutoFit/>
              </a:bodyPr>
              <a:lstStyle/>
              <a:p>
                <a:r>
                  <a:rPr lang="en-US" sz="900" dirty="0"/>
                  <a:t>10</a:t>
                </a:r>
                <a:endParaRPr lang="en-US" dirty="0"/>
              </a:p>
            </p:txBody>
          </p:sp>
          <p:sp>
            <p:nvSpPr>
              <p:cNvPr id="139" name="TextBox 138">
                <a:extLst>
                  <a:ext uri="{FF2B5EF4-FFF2-40B4-BE49-F238E27FC236}">
                    <a16:creationId xmlns:a16="http://schemas.microsoft.com/office/drawing/2014/main" id="{3511D9B3-4F0D-4038-8FF0-29BD2FC32BAD}"/>
                  </a:ext>
                </a:extLst>
              </p:cNvPr>
              <p:cNvSpPr txBox="1"/>
              <p:nvPr/>
            </p:nvSpPr>
            <p:spPr>
              <a:xfrm>
                <a:off x="3022397" y="1826938"/>
                <a:ext cx="242374" cy="230832"/>
              </a:xfrm>
              <a:prstGeom prst="rect">
                <a:avLst/>
              </a:prstGeom>
              <a:noFill/>
            </p:spPr>
            <p:txBody>
              <a:bodyPr wrap="none" rtlCol="0">
                <a:spAutoFit/>
              </a:bodyPr>
              <a:lstStyle/>
              <a:p>
                <a:r>
                  <a:rPr lang="en-US" sz="900" dirty="0"/>
                  <a:t>5</a:t>
                </a:r>
                <a:endParaRPr lang="en-US" dirty="0"/>
              </a:p>
            </p:txBody>
          </p:sp>
        </p:grpSp>
      </p:grpSp>
    </p:spTree>
    <p:extLst>
      <p:ext uri="{BB962C8B-B14F-4D97-AF65-F5344CB8AC3E}">
        <p14:creationId xmlns:p14="http://schemas.microsoft.com/office/powerpoint/2010/main" val="1797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55" name="TextBox 154">
            <a:extLst>
              <a:ext uri="{FF2B5EF4-FFF2-40B4-BE49-F238E27FC236}">
                <a16:creationId xmlns:a16="http://schemas.microsoft.com/office/drawing/2014/main" id="{9FF24D03-0D08-475B-A0A4-6723BC38365C}"/>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228" name="Rectangle 227">
            <a:extLst>
              <a:ext uri="{FF2B5EF4-FFF2-40B4-BE49-F238E27FC236}">
                <a16:creationId xmlns:a16="http://schemas.microsoft.com/office/drawing/2014/main" id="{6659A633-11B5-4DDD-9593-2F1FC76DE916}"/>
              </a:ext>
            </a:extLst>
          </p:cNvPr>
          <p:cNvSpPr/>
          <p:nvPr/>
        </p:nvSpPr>
        <p:spPr>
          <a:xfrm>
            <a:off x="-1" y="344210"/>
            <a:ext cx="4069080" cy="182880"/>
          </a:xfrm>
          <a:prstGeom prst="rect">
            <a:avLst/>
          </a:prstGeom>
          <a:solidFill>
            <a:schemeClr val="accent1">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DFAEC15B-202D-4C94-A602-DB9211C1485C}"/>
              </a:ext>
            </a:extLst>
          </p:cNvPr>
          <p:cNvSpPr/>
          <p:nvPr/>
        </p:nvSpPr>
        <p:spPr>
          <a:xfrm>
            <a:off x="4063961" y="344210"/>
            <a:ext cx="4069080" cy="182880"/>
          </a:xfrm>
          <a:prstGeom prst="rect">
            <a:avLst/>
          </a:prstGeom>
          <a:solidFill>
            <a:schemeClr val="accent2">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D5E0CFFE-8859-4BC3-8159-2D8204B4ED26}"/>
              </a:ext>
            </a:extLst>
          </p:cNvPr>
          <p:cNvSpPr/>
          <p:nvPr/>
        </p:nvSpPr>
        <p:spPr>
          <a:xfrm>
            <a:off x="8131801" y="345485"/>
            <a:ext cx="4059936" cy="180330"/>
          </a:xfrm>
          <a:prstGeom prst="rect">
            <a:avLst/>
          </a:prstGeom>
          <a:solidFill>
            <a:schemeClr val="accent6">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BEC7CDE-163F-4A20-B435-53CEF3248C7E}"/>
              </a:ext>
            </a:extLst>
          </p:cNvPr>
          <p:cNvSpPr/>
          <p:nvPr/>
        </p:nvSpPr>
        <p:spPr>
          <a:xfrm>
            <a:off x="0" y="345197"/>
            <a:ext cx="1606858" cy="1828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F32B302A-E028-4B81-AA5B-B84B6BF5C66E}"/>
              </a:ext>
            </a:extLst>
          </p:cNvPr>
          <p:cNvSpPr/>
          <p:nvPr/>
        </p:nvSpPr>
        <p:spPr>
          <a:xfrm>
            <a:off x="4069078" y="345198"/>
            <a:ext cx="2026921" cy="1897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B3F3F049-A6D1-4387-959E-6E5CBD77F513}"/>
              </a:ext>
            </a:extLst>
          </p:cNvPr>
          <p:cNvSpPr/>
          <p:nvPr/>
        </p:nvSpPr>
        <p:spPr>
          <a:xfrm>
            <a:off x="8132928" y="346681"/>
            <a:ext cx="993317" cy="1788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AD00E523-D5C1-486C-87C9-9704977CC6C4}"/>
              </a:ext>
            </a:extLst>
          </p:cNvPr>
          <p:cNvSpPr txBox="1"/>
          <p:nvPr/>
        </p:nvSpPr>
        <p:spPr>
          <a:xfrm rot="-3960000">
            <a:off x="8020622" y="1693659"/>
            <a:ext cx="708848" cy="246221"/>
          </a:xfrm>
          <a:prstGeom prst="rect">
            <a:avLst/>
          </a:prstGeom>
          <a:noFill/>
        </p:spPr>
        <p:txBody>
          <a:bodyPr wrap="none" rtlCol="0">
            <a:spAutoFit/>
          </a:bodyPr>
          <a:lstStyle/>
          <a:p>
            <a:r>
              <a:rPr lang="en-US" sz="1000" dirty="0"/>
              <a:t>Questions</a:t>
            </a:r>
          </a:p>
        </p:txBody>
      </p:sp>
      <p:sp>
        <p:nvSpPr>
          <p:cNvPr id="113" name="TextBox 112">
            <a:extLst>
              <a:ext uri="{FF2B5EF4-FFF2-40B4-BE49-F238E27FC236}">
                <a16:creationId xmlns:a16="http://schemas.microsoft.com/office/drawing/2014/main" id="{34B868AF-C0D8-442C-A1ED-EBF220C722A0}"/>
              </a:ext>
            </a:extLst>
          </p:cNvPr>
          <p:cNvSpPr txBox="1"/>
          <p:nvPr/>
        </p:nvSpPr>
        <p:spPr>
          <a:xfrm rot="-3960000">
            <a:off x="8461822" y="1697802"/>
            <a:ext cx="625492" cy="246221"/>
          </a:xfrm>
          <a:prstGeom prst="rect">
            <a:avLst/>
          </a:prstGeom>
          <a:noFill/>
        </p:spPr>
        <p:txBody>
          <a:bodyPr wrap="none" rtlCol="0">
            <a:spAutoFit/>
          </a:bodyPr>
          <a:lstStyle/>
          <a:p>
            <a:r>
              <a:rPr lang="en-US" sz="1000" dirty="0"/>
              <a:t>Answers</a:t>
            </a:r>
          </a:p>
        </p:txBody>
      </p:sp>
      <p:sp>
        <p:nvSpPr>
          <p:cNvPr id="114" name="TextBox 113">
            <a:extLst>
              <a:ext uri="{FF2B5EF4-FFF2-40B4-BE49-F238E27FC236}">
                <a16:creationId xmlns:a16="http://schemas.microsoft.com/office/drawing/2014/main" id="{8311C97E-2B7E-470E-8871-5BDDF389D025}"/>
              </a:ext>
            </a:extLst>
          </p:cNvPr>
          <p:cNvSpPr txBox="1"/>
          <p:nvPr/>
        </p:nvSpPr>
        <p:spPr>
          <a:xfrm rot="-3960000">
            <a:off x="9213531" y="1657290"/>
            <a:ext cx="784189" cy="246221"/>
          </a:xfrm>
          <a:prstGeom prst="rect">
            <a:avLst/>
          </a:prstGeom>
          <a:noFill/>
        </p:spPr>
        <p:txBody>
          <a:bodyPr wrap="none" rtlCol="0">
            <a:spAutoFit/>
          </a:bodyPr>
          <a:lstStyle/>
          <a:p>
            <a:r>
              <a:rPr lang="en-US" sz="1000" dirty="0"/>
              <a:t>Elaboration</a:t>
            </a:r>
          </a:p>
        </p:txBody>
      </p:sp>
      <p:sp>
        <p:nvSpPr>
          <p:cNvPr id="115" name="TextBox 114">
            <a:extLst>
              <a:ext uri="{FF2B5EF4-FFF2-40B4-BE49-F238E27FC236}">
                <a16:creationId xmlns:a16="http://schemas.microsoft.com/office/drawing/2014/main" id="{E90476E2-EC88-4DF2-A50C-C788D944334E}"/>
              </a:ext>
            </a:extLst>
          </p:cNvPr>
          <p:cNvSpPr txBox="1"/>
          <p:nvPr/>
        </p:nvSpPr>
        <p:spPr>
          <a:xfrm rot="-3960000">
            <a:off x="9975390" y="1609808"/>
            <a:ext cx="914033" cy="246221"/>
          </a:xfrm>
          <a:prstGeom prst="rect">
            <a:avLst/>
          </a:prstGeom>
          <a:noFill/>
        </p:spPr>
        <p:txBody>
          <a:bodyPr wrap="none" rtlCol="0">
            <a:spAutoFit/>
          </a:bodyPr>
          <a:lstStyle/>
          <a:p>
            <a:r>
              <a:rPr lang="en-US" sz="1000" dirty="0"/>
              <a:t>Disagreement</a:t>
            </a:r>
          </a:p>
        </p:txBody>
      </p:sp>
      <p:sp>
        <p:nvSpPr>
          <p:cNvPr id="116" name="TextBox 115">
            <a:extLst>
              <a:ext uri="{FF2B5EF4-FFF2-40B4-BE49-F238E27FC236}">
                <a16:creationId xmlns:a16="http://schemas.microsoft.com/office/drawing/2014/main" id="{A1C5BBC0-B886-4275-BA24-3F7010FBC913}"/>
              </a:ext>
            </a:extLst>
          </p:cNvPr>
          <p:cNvSpPr txBox="1"/>
          <p:nvPr/>
        </p:nvSpPr>
        <p:spPr>
          <a:xfrm rot="-3960000">
            <a:off x="10780733" y="1642500"/>
            <a:ext cx="853119" cy="246221"/>
          </a:xfrm>
          <a:prstGeom prst="rect">
            <a:avLst/>
          </a:prstGeom>
          <a:noFill/>
        </p:spPr>
        <p:txBody>
          <a:bodyPr wrap="none" rtlCol="0">
            <a:spAutoFit/>
          </a:bodyPr>
          <a:lstStyle/>
          <a:p>
            <a:r>
              <a:rPr lang="en-US" sz="1000" dirty="0"/>
              <a:t>Appreciation</a:t>
            </a:r>
          </a:p>
        </p:txBody>
      </p:sp>
      <p:sp>
        <p:nvSpPr>
          <p:cNvPr id="117" name="TextBox 116">
            <a:extLst>
              <a:ext uri="{FF2B5EF4-FFF2-40B4-BE49-F238E27FC236}">
                <a16:creationId xmlns:a16="http://schemas.microsoft.com/office/drawing/2014/main" id="{A5B05915-7BD1-41B4-9D2C-3ECB057C929C}"/>
              </a:ext>
            </a:extLst>
          </p:cNvPr>
          <p:cNvSpPr txBox="1"/>
          <p:nvPr/>
        </p:nvSpPr>
        <p:spPr>
          <a:xfrm rot="-3960000">
            <a:off x="11338968" y="1755746"/>
            <a:ext cx="546945" cy="246221"/>
          </a:xfrm>
          <a:prstGeom prst="rect">
            <a:avLst/>
          </a:prstGeom>
          <a:noFill/>
        </p:spPr>
        <p:txBody>
          <a:bodyPr wrap="none" rtlCol="0">
            <a:spAutoFit/>
          </a:bodyPr>
          <a:lstStyle/>
          <a:p>
            <a:r>
              <a:rPr lang="en-US" sz="1000" dirty="0"/>
              <a:t>Humor</a:t>
            </a:r>
          </a:p>
        </p:txBody>
      </p:sp>
      <p:sp>
        <p:nvSpPr>
          <p:cNvPr id="118" name="TextBox 117">
            <a:extLst>
              <a:ext uri="{FF2B5EF4-FFF2-40B4-BE49-F238E27FC236}">
                <a16:creationId xmlns:a16="http://schemas.microsoft.com/office/drawing/2014/main" id="{70573F78-A162-45C2-9162-7838F5B51DC0}"/>
              </a:ext>
            </a:extLst>
          </p:cNvPr>
          <p:cNvSpPr txBox="1"/>
          <p:nvPr/>
        </p:nvSpPr>
        <p:spPr>
          <a:xfrm rot="-3960000">
            <a:off x="8752201" y="1564791"/>
            <a:ext cx="990977" cy="246221"/>
          </a:xfrm>
          <a:prstGeom prst="rect">
            <a:avLst/>
          </a:prstGeom>
          <a:noFill/>
        </p:spPr>
        <p:txBody>
          <a:bodyPr wrap="none" rtlCol="0">
            <a:spAutoFit/>
          </a:bodyPr>
          <a:lstStyle/>
          <a:p>
            <a:r>
              <a:rPr lang="en-US" sz="1000" dirty="0"/>
              <a:t>Announcement</a:t>
            </a:r>
            <a:endParaRPr lang="en-US" sz="1050" dirty="0"/>
          </a:p>
        </p:txBody>
      </p:sp>
      <p:sp>
        <p:nvSpPr>
          <p:cNvPr id="119" name="TextBox 118">
            <a:extLst>
              <a:ext uri="{FF2B5EF4-FFF2-40B4-BE49-F238E27FC236}">
                <a16:creationId xmlns:a16="http://schemas.microsoft.com/office/drawing/2014/main" id="{AB7D60F6-C295-4B5D-9230-C0227AA8C451}"/>
              </a:ext>
            </a:extLst>
          </p:cNvPr>
          <p:cNvSpPr txBox="1"/>
          <p:nvPr/>
        </p:nvSpPr>
        <p:spPr>
          <a:xfrm rot="-3960000">
            <a:off x="10323206" y="1530725"/>
            <a:ext cx="1132041" cy="246221"/>
          </a:xfrm>
          <a:prstGeom prst="rect">
            <a:avLst/>
          </a:prstGeom>
          <a:noFill/>
        </p:spPr>
        <p:txBody>
          <a:bodyPr wrap="none" rtlCol="0">
            <a:spAutoFit/>
          </a:bodyPr>
          <a:lstStyle/>
          <a:p>
            <a:r>
              <a:rPr lang="en-US" sz="1000" dirty="0"/>
              <a:t>Negative Reaction</a:t>
            </a:r>
          </a:p>
        </p:txBody>
      </p:sp>
      <p:sp>
        <p:nvSpPr>
          <p:cNvPr id="120" name="TextBox 119">
            <a:extLst>
              <a:ext uri="{FF2B5EF4-FFF2-40B4-BE49-F238E27FC236}">
                <a16:creationId xmlns:a16="http://schemas.microsoft.com/office/drawing/2014/main" id="{AE75C7C0-B59F-4008-8199-E4F3238B5BEF}"/>
              </a:ext>
            </a:extLst>
          </p:cNvPr>
          <p:cNvSpPr txBox="1"/>
          <p:nvPr/>
        </p:nvSpPr>
        <p:spPr>
          <a:xfrm rot="-3960000">
            <a:off x="9631302" y="1645465"/>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359861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Arrow: Chevron 258">
            <a:extLst>
              <a:ext uri="{FF2B5EF4-FFF2-40B4-BE49-F238E27FC236}">
                <a16:creationId xmlns:a16="http://schemas.microsoft.com/office/drawing/2014/main" id="{EA4CD0D5-A61F-49AC-9237-D67C3AEA3D09}"/>
              </a:ext>
            </a:extLst>
          </p:cNvPr>
          <p:cNvSpPr/>
          <p:nvPr/>
        </p:nvSpPr>
        <p:spPr>
          <a:xfrm>
            <a:off x="109227" y="747229"/>
            <a:ext cx="153021" cy="182880"/>
          </a:xfrm>
          <a:prstGeom prst="chevron">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228" name="Rectangle 227">
            <a:extLst>
              <a:ext uri="{FF2B5EF4-FFF2-40B4-BE49-F238E27FC236}">
                <a16:creationId xmlns:a16="http://schemas.microsoft.com/office/drawing/2014/main" id="{6659A633-11B5-4DDD-9593-2F1FC76DE916}"/>
              </a:ext>
            </a:extLst>
          </p:cNvPr>
          <p:cNvSpPr/>
          <p:nvPr/>
        </p:nvSpPr>
        <p:spPr>
          <a:xfrm>
            <a:off x="-1" y="344210"/>
            <a:ext cx="4069080" cy="182880"/>
          </a:xfrm>
          <a:prstGeom prst="rect">
            <a:avLst/>
          </a:prstGeom>
          <a:solidFill>
            <a:schemeClr val="accent1">
              <a:lumMod val="20000"/>
              <a:lumOff val="80000"/>
              <a:alpha val="50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55" name="TextBox 154">
            <a:extLst>
              <a:ext uri="{FF2B5EF4-FFF2-40B4-BE49-F238E27FC236}">
                <a16:creationId xmlns:a16="http://schemas.microsoft.com/office/drawing/2014/main" id="{9FF24D03-0D08-475B-A0A4-6723BC38365C}"/>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232" name="Rectangle 231">
            <a:extLst>
              <a:ext uri="{FF2B5EF4-FFF2-40B4-BE49-F238E27FC236}">
                <a16:creationId xmlns:a16="http://schemas.microsoft.com/office/drawing/2014/main" id="{DFAEC15B-202D-4C94-A602-DB9211C1485C}"/>
              </a:ext>
            </a:extLst>
          </p:cNvPr>
          <p:cNvSpPr/>
          <p:nvPr/>
        </p:nvSpPr>
        <p:spPr>
          <a:xfrm>
            <a:off x="4063961" y="344210"/>
            <a:ext cx="4069080" cy="182880"/>
          </a:xfrm>
          <a:prstGeom prst="rect">
            <a:avLst/>
          </a:prstGeom>
          <a:solidFill>
            <a:schemeClr val="accent2">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D5E0CFFE-8859-4BC3-8159-2D8204B4ED26}"/>
              </a:ext>
            </a:extLst>
          </p:cNvPr>
          <p:cNvSpPr/>
          <p:nvPr/>
        </p:nvSpPr>
        <p:spPr>
          <a:xfrm>
            <a:off x="8131801" y="345485"/>
            <a:ext cx="4059936" cy="180330"/>
          </a:xfrm>
          <a:prstGeom prst="rect">
            <a:avLst/>
          </a:prstGeom>
          <a:solidFill>
            <a:schemeClr val="accent6">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BEC7CDE-163F-4A20-B435-53CEF3248C7E}"/>
              </a:ext>
            </a:extLst>
          </p:cNvPr>
          <p:cNvSpPr/>
          <p:nvPr/>
        </p:nvSpPr>
        <p:spPr>
          <a:xfrm>
            <a:off x="0" y="345197"/>
            <a:ext cx="1606858" cy="182880"/>
          </a:xfrm>
          <a:prstGeom prst="rect">
            <a:avLst/>
          </a:prstGeom>
          <a:solidFill>
            <a:schemeClr val="accent5"/>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F32B302A-E028-4B81-AA5B-B84B6BF5C66E}"/>
              </a:ext>
            </a:extLst>
          </p:cNvPr>
          <p:cNvSpPr/>
          <p:nvPr/>
        </p:nvSpPr>
        <p:spPr>
          <a:xfrm>
            <a:off x="4069078" y="345198"/>
            <a:ext cx="2026921" cy="1897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B3F3F049-A6D1-4387-959E-6E5CBD77F513}"/>
              </a:ext>
            </a:extLst>
          </p:cNvPr>
          <p:cNvSpPr/>
          <p:nvPr/>
        </p:nvSpPr>
        <p:spPr>
          <a:xfrm>
            <a:off x="8132928" y="346681"/>
            <a:ext cx="993317" cy="1788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12DE9443-5171-4422-B185-DE7B2F125BA1}"/>
              </a:ext>
            </a:extLst>
          </p:cNvPr>
          <p:cNvCxnSpPr>
            <a:cxnSpLocks/>
            <a:stCxn id="111" idx="0"/>
            <a:endCxn id="228" idx="2"/>
          </p:cNvCxnSpPr>
          <p:nvPr/>
        </p:nvCxnSpPr>
        <p:spPr>
          <a:xfrm flipH="1" flipV="1">
            <a:off x="2034539" y="527090"/>
            <a:ext cx="2810" cy="150529"/>
          </a:xfrm>
          <a:prstGeom prst="line">
            <a:avLst/>
          </a:prstGeom>
        </p:spPr>
        <p:style>
          <a:lnRef idx="3">
            <a:schemeClr val="accent3"/>
          </a:lnRef>
          <a:fillRef idx="0">
            <a:schemeClr val="accent3"/>
          </a:fillRef>
          <a:effectRef idx="2">
            <a:schemeClr val="accent3"/>
          </a:effectRef>
          <a:fontRef idx="minor">
            <a:schemeClr val="tx1"/>
          </a:fontRef>
        </p:style>
      </p:cxnSp>
      <p:sp>
        <p:nvSpPr>
          <p:cNvPr id="118" name="Rectangle: Rounded Corners 117">
            <a:extLst>
              <a:ext uri="{FF2B5EF4-FFF2-40B4-BE49-F238E27FC236}">
                <a16:creationId xmlns:a16="http://schemas.microsoft.com/office/drawing/2014/main" id="{52FFD17E-FDE6-4F22-9A73-3E7CF64E25DA}"/>
              </a:ext>
            </a:extLst>
          </p:cNvPr>
          <p:cNvSpPr/>
          <p:nvPr/>
        </p:nvSpPr>
        <p:spPr>
          <a:xfrm>
            <a:off x="-1" y="733640"/>
            <a:ext cx="4063961" cy="3077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VISIT displays how much data you have explored</a:t>
            </a:r>
            <a:endParaRPr lang="en-US" sz="1600" dirty="0"/>
          </a:p>
        </p:txBody>
      </p:sp>
      <p:sp>
        <p:nvSpPr>
          <p:cNvPr id="113" name="Oval 112">
            <a:extLst>
              <a:ext uri="{FF2B5EF4-FFF2-40B4-BE49-F238E27FC236}">
                <a16:creationId xmlns:a16="http://schemas.microsoft.com/office/drawing/2014/main" id="{BFABDC6F-8FE7-46C8-A8D0-8AD207BA3D13}"/>
              </a:ext>
            </a:extLst>
          </p:cNvPr>
          <p:cNvSpPr/>
          <p:nvPr/>
        </p:nvSpPr>
        <p:spPr>
          <a:xfrm>
            <a:off x="2004011" y="494246"/>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92AC18E0-9092-4464-AD49-228F0E0DB05E}"/>
              </a:ext>
            </a:extLst>
          </p:cNvPr>
          <p:cNvSpPr/>
          <p:nvPr/>
        </p:nvSpPr>
        <p:spPr>
          <a:xfrm>
            <a:off x="2004011" y="677619"/>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Rectangle: Rounded Corners 131">
            <a:extLst>
              <a:ext uri="{FF2B5EF4-FFF2-40B4-BE49-F238E27FC236}">
                <a16:creationId xmlns:a16="http://schemas.microsoft.com/office/drawing/2014/main" id="{D4E6B94D-0E10-47C8-9262-7D8CC8E59416}"/>
              </a:ext>
            </a:extLst>
          </p:cNvPr>
          <p:cNvSpPr/>
          <p:nvPr/>
        </p:nvSpPr>
        <p:spPr>
          <a:xfrm>
            <a:off x="524496" y="2230762"/>
            <a:ext cx="551265" cy="27604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39" name="Rectangle: Rounded Corners 138">
            <a:extLst>
              <a:ext uri="{FF2B5EF4-FFF2-40B4-BE49-F238E27FC236}">
                <a16:creationId xmlns:a16="http://schemas.microsoft.com/office/drawing/2014/main" id="{DA9255F8-8E4C-4C85-B7BC-7D99CD67D125}"/>
              </a:ext>
            </a:extLst>
          </p:cNvPr>
          <p:cNvSpPr/>
          <p:nvPr/>
        </p:nvSpPr>
        <p:spPr>
          <a:xfrm>
            <a:off x="524496" y="2707733"/>
            <a:ext cx="794557" cy="27604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44" name="Rectangle: Rounded Corners 143">
            <a:extLst>
              <a:ext uri="{FF2B5EF4-FFF2-40B4-BE49-F238E27FC236}">
                <a16:creationId xmlns:a16="http://schemas.microsoft.com/office/drawing/2014/main" id="{6DFA6C6C-8F43-437F-A3FE-8F2BD72FC2C9}"/>
              </a:ext>
            </a:extLst>
          </p:cNvPr>
          <p:cNvSpPr/>
          <p:nvPr/>
        </p:nvSpPr>
        <p:spPr>
          <a:xfrm>
            <a:off x="524496" y="3221477"/>
            <a:ext cx="396209" cy="27604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49" name="Rectangle: Rounded Corners 148">
            <a:extLst>
              <a:ext uri="{FF2B5EF4-FFF2-40B4-BE49-F238E27FC236}">
                <a16:creationId xmlns:a16="http://schemas.microsoft.com/office/drawing/2014/main" id="{B96CDD0F-F4F5-49B5-B604-90CD5EB4FC27}"/>
              </a:ext>
            </a:extLst>
          </p:cNvPr>
          <p:cNvSpPr/>
          <p:nvPr/>
        </p:nvSpPr>
        <p:spPr>
          <a:xfrm>
            <a:off x="524496" y="3735221"/>
            <a:ext cx="551265" cy="27604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25" name="Rectangle: Rounded Corners 224">
            <a:extLst>
              <a:ext uri="{FF2B5EF4-FFF2-40B4-BE49-F238E27FC236}">
                <a16:creationId xmlns:a16="http://schemas.microsoft.com/office/drawing/2014/main" id="{E095E55C-32FE-4170-A3F7-95E97403E827}"/>
              </a:ext>
            </a:extLst>
          </p:cNvPr>
          <p:cNvSpPr/>
          <p:nvPr/>
        </p:nvSpPr>
        <p:spPr>
          <a:xfrm>
            <a:off x="524497" y="4248965"/>
            <a:ext cx="330312" cy="27604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29" name="Rectangle: Rounded Corners 228">
            <a:extLst>
              <a:ext uri="{FF2B5EF4-FFF2-40B4-BE49-F238E27FC236}">
                <a16:creationId xmlns:a16="http://schemas.microsoft.com/office/drawing/2014/main" id="{CF446744-2C87-4B31-82D5-BD1ED4A806F2}"/>
              </a:ext>
            </a:extLst>
          </p:cNvPr>
          <p:cNvSpPr/>
          <p:nvPr/>
        </p:nvSpPr>
        <p:spPr>
          <a:xfrm>
            <a:off x="524497" y="4733779"/>
            <a:ext cx="203312" cy="27604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31" name="Rectangle: Rounded Corners 230">
            <a:extLst>
              <a:ext uri="{FF2B5EF4-FFF2-40B4-BE49-F238E27FC236}">
                <a16:creationId xmlns:a16="http://schemas.microsoft.com/office/drawing/2014/main" id="{B65590A8-8E26-4003-887F-A1A4FDC13DC6}"/>
              </a:ext>
            </a:extLst>
          </p:cNvPr>
          <p:cNvSpPr/>
          <p:nvPr/>
        </p:nvSpPr>
        <p:spPr>
          <a:xfrm>
            <a:off x="2363660" y="2277345"/>
            <a:ext cx="973693"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4" name="Rectangle: Rounded Corners 233">
            <a:extLst>
              <a:ext uri="{FF2B5EF4-FFF2-40B4-BE49-F238E27FC236}">
                <a16:creationId xmlns:a16="http://schemas.microsoft.com/office/drawing/2014/main" id="{A1B1685F-69FB-4A05-A393-747DF2A84075}"/>
              </a:ext>
            </a:extLst>
          </p:cNvPr>
          <p:cNvSpPr/>
          <p:nvPr/>
        </p:nvSpPr>
        <p:spPr>
          <a:xfrm>
            <a:off x="4107623" y="2277345"/>
            <a:ext cx="796367"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6" name="Rectangle: Rounded Corners 235">
            <a:extLst>
              <a:ext uri="{FF2B5EF4-FFF2-40B4-BE49-F238E27FC236}">
                <a16:creationId xmlns:a16="http://schemas.microsoft.com/office/drawing/2014/main" id="{0532BBD4-F834-487A-BEB4-E31A21959206}"/>
              </a:ext>
            </a:extLst>
          </p:cNvPr>
          <p:cNvSpPr/>
          <p:nvPr/>
        </p:nvSpPr>
        <p:spPr>
          <a:xfrm>
            <a:off x="3185724" y="2752051"/>
            <a:ext cx="973693"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7" name="Rectangle: Rounded Corners 236">
            <a:extLst>
              <a:ext uri="{FF2B5EF4-FFF2-40B4-BE49-F238E27FC236}">
                <a16:creationId xmlns:a16="http://schemas.microsoft.com/office/drawing/2014/main" id="{237904FF-0C13-4EB2-B570-72B82B338363}"/>
              </a:ext>
            </a:extLst>
          </p:cNvPr>
          <p:cNvSpPr/>
          <p:nvPr/>
        </p:nvSpPr>
        <p:spPr>
          <a:xfrm>
            <a:off x="2372826" y="3268060"/>
            <a:ext cx="349373"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8" name="Rectangle: Rounded Corners 237">
            <a:extLst>
              <a:ext uri="{FF2B5EF4-FFF2-40B4-BE49-F238E27FC236}">
                <a16:creationId xmlns:a16="http://schemas.microsoft.com/office/drawing/2014/main" id="{BA39B4C9-08EC-4A49-9CC7-681DF5A8D6F8}"/>
              </a:ext>
            </a:extLst>
          </p:cNvPr>
          <p:cNvSpPr/>
          <p:nvPr/>
        </p:nvSpPr>
        <p:spPr>
          <a:xfrm>
            <a:off x="3611751" y="3268060"/>
            <a:ext cx="312549"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9" name="Rectangle: Rounded Corners 238">
            <a:extLst>
              <a:ext uri="{FF2B5EF4-FFF2-40B4-BE49-F238E27FC236}">
                <a16:creationId xmlns:a16="http://schemas.microsoft.com/office/drawing/2014/main" id="{7B1B49C1-A2CC-4105-93F9-2E52BCBA6846}"/>
              </a:ext>
            </a:extLst>
          </p:cNvPr>
          <p:cNvSpPr/>
          <p:nvPr/>
        </p:nvSpPr>
        <p:spPr>
          <a:xfrm>
            <a:off x="2374375" y="3781804"/>
            <a:ext cx="201740"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0" name="Rectangle: Rounded Corners 239">
            <a:extLst>
              <a:ext uri="{FF2B5EF4-FFF2-40B4-BE49-F238E27FC236}">
                <a16:creationId xmlns:a16="http://schemas.microsoft.com/office/drawing/2014/main" id="{E78DC721-69C5-41A7-8493-04CF7B57017B}"/>
              </a:ext>
            </a:extLst>
          </p:cNvPr>
          <p:cNvSpPr/>
          <p:nvPr/>
        </p:nvSpPr>
        <p:spPr>
          <a:xfrm>
            <a:off x="3122459" y="3789681"/>
            <a:ext cx="973693"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1" name="Rectangle: Rounded Corners 240">
            <a:extLst>
              <a:ext uri="{FF2B5EF4-FFF2-40B4-BE49-F238E27FC236}">
                <a16:creationId xmlns:a16="http://schemas.microsoft.com/office/drawing/2014/main" id="{8F393653-2D51-48A6-B3FB-A581502F44D4}"/>
              </a:ext>
            </a:extLst>
          </p:cNvPr>
          <p:cNvSpPr/>
          <p:nvPr/>
        </p:nvSpPr>
        <p:spPr>
          <a:xfrm>
            <a:off x="2363660" y="4300673"/>
            <a:ext cx="254072"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2" name="Rectangle: Rounded Corners 241">
            <a:extLst>
              <a:ext uri="{FF2B5EF4-FFF2-40B4-BE49-F238E27FC236}">
                <a16:creationId xmlns:a16="http://schemas.microsoft.com/office/drawing/2014/main" id="{9E734DF0-EB63-4284-A597-5C5ED8500F3B}"/>
              </a:ext>
            </a:extLst>
          </p:cNvPr>
          <p:cNvSpPr/>
          <p:nvPr/>
        </p:nvSpPr>
        <p:spPr>
          <a:xfrm>
            <a:off x="5608261" y="4291045"/>
            <a:ext cx="538540"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3" name="Rectangle: Rounded Corners 242">
            <a:extLst>
              <a:ext uri="{FF2B5EF4-FFF2-40B4-BE49-F238E27FC236}">
                <a16:creationId xmlns:a16="http://schemas.microsoft.com/office/drawing/2014/main" id="{FED5C4E0-B5FB-45A9-98AE-B16FC486BD18}"/>
              </a:ext>
            </a:extLst>
          </p:cNvPr>
          <p:cNvSpPr/>
          <p:nvPr/>
        </p:nvSpPr>
        <p:spPr>
          <a:xfrm>
            <a:off x="2368008" y="4778995"/>
            <a:ext cx="422946"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4" name="Rectangle: Rounded Corners 243">
            <a:extLst>
              <a:ext uri="{FF2B5EF4-FFF2-40B4-BE49-F238E27FC236}">
                <a16:creationId xmlns:a16="http://schemas.microsoft.com/office/drawing/2014/main" id="{BC34D672-582E-4AC2-AD62-A1EC7D481D85}"/>
              </a:ext>
            </a:extLst>
          </p:cNvPr>
          <p:cNvSpPr/>
          <p:nvPr/>
        </p:nvSpPr>
        <p:spPr>
          <a:xfrm>
            <a:off x="3239040" y="4777404"/>
            <a:ext cx="685260" cy="18288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5" name="Rectangle 244">
            <a:extLst>
              <a:ext uri="{FF2B5EF4-FFF2-40B4-BE49-F238E27FC236}">
                <a16:creationId xmlns:a16="http://schemas.microsoft.com/office/drawing/2014/main" id="{0AF89599-3896-45DF-902E-93059C0652CE}"/>
              </a:ext>
            </a:extLst>
          </p:cNvPr>
          <p:cNvSpPr/>
          <p:nvPr/>
        </p:nvSpPr>
        <p:spPr>
          <a:xfrm>
            <a:off x="8123826" y="2184598"/>
            <a:ext cx="257090"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3878F65-DF2E-4555-8EE6-02D6D93CE8D5}"/>
              </a:ext>
            </a:extLst>
          </p:cNvPr>
          <p:cNvSpPr/>
          <p:nvPr/>
        </p:nvSpPr>
        <p:spPr>
          <a:xfrm>
            <a:off x="9326994" y="2184628"/>
            <a:ext cx="286083"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5A2CF993-44EA-45CD-ADF6-91084C902ED2}"/>
              </a:ext>
            </a:extLst>
          </p:cNvPr>
          <p:cNvSpPr/>
          <p:nvPr/>
        </p:nvSpPr>
        <p:spPr>
          <a:xfrm>
            <a:off x="10550738" y="2183792"/>
            <a:ext cx="148837"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0532A20C-D708-4889-92D9-56EC168A7F66}"/>
              </a:ext>
            </a:extLst>
          </p:cNvPr>
          <p:cNvSpPr/>
          <p:nvPr/>
        </p:nvSpPr>
        <p:spPr>
          <a:xfrm>
            <a:off x="8514599" y="269861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5F24D90B-C9B0-4D72-9E5E-078EF89F1344}"/>
              </a:ext>
            </a:extLst>
          </p:cNvPr>
          <p:cNvSpPr/>
          <p:nvPr/>
        </p:nvSpPr>
        <p:spPr>
          <a:xfrm>
            <a:off x="10542635" y="2693955"/>
            <a:ext cx="173216"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198F958F-2A50-40BF-9537-16D99905807B}"/>
              </a:ext>
            </a:extLst>
          </p:cNvPr>
          <p:cNvSpPr/>
          <p:nvPr/>
        </p:nvSpPr>
        <p:spPr>
          <a:xfrm>
            <a:off x="10547829" y="3212200"/>
            <a:ext cx="262884"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F2E209F1-AC13-47BD-803D-A27D7880A114}"/>
              </a:ext>
            </a:extLst>
          </p:cNvPr>
          <p:cNvSpPr/>
          <p:nvPr/>
        </p:nvSpPr>
        <p:spPr>
          <a:xfrm>
            <a:off x="8925545" y="3210581"/>
            <a:ext cx="147018"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8BEFA3F-368B-47F4-935F-EE3D3DBD29A2}"/>
              </a:ext>
            </a:extLst>
          </p:cNvPr>
          <p:cNvSpPr/>
          <p:nvPr/>
        </p:nvSpPr>
        <p:spPr>
          <a:xfrm>
            <a:off x="8133041" y="4218939"/>
            <a:ext cx="330312"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DECCACD0-744A-4A8C-B17C-4BAD0FB4A752}"/>
              </a:ext>
            </a:extLst>
          </p:cNvPr>
          <p:cNvSpPr/>
          <p:nvPr/>
        </p:nvSpPr>
        <p:spPr>
          <a:xfrm>
            <a:off x="8941451" y="4214994"/>
            <a:ext cx="330312"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DA76CDC4-0964-4421-AC83-EAB3A713336D}"/>
              </a:ext>
            </a:extLst>
          </p:cNvPr>
          <p:cNvSpPr/>
          <p:nvPr/>
        </p:nvSpPr>
        <p:spPr>
          <a:xfrm>
            <a:off x="10958734" y="4208397"/>
            <a:ext cx="330312"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A19E353F-DB87-4780-ADCF-4F713C9D6D34}"/>
              </a:ext>
            </a:extLst>
          </p:cNvPr>
          <p:cNvSpPr/>
          <p:nvPr/>
        </p:nvSpPr>
        <p:spPr>
          <a:xfrm>
            <a:off x="8522760" y="4723822"/>
            <a:ext cx="221707"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B6BEC5E5-9F2F-4471-AE15-6077F1897BAD}"/>
              </a:ext>
            </a:extLst>
          </p:cNvPr>
          <p:cNvSpPr/>
          <p:nvPr/>
        </p:nvSpPr>
        <p:spPr>
          <a:xfrm>
            <a:off x="9744939" y="4722628"/>
            <a:ext cx="200036"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F67CC273-C582-4457-8ED6-F6A193695C64}"/>
              </a:ext>
            </a:extLst>
          </p:cNvPr>
          <p:cNvSpPr/>
          <p:nvPr/>
        </p:nvSpPr>
        <p:spPr>
          <a:xfrm>
            <a:off x="11350747" y="4723332"/>
            <a:ext cx="200036"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A5A3E780-E4BC-4BFB-900C-C193550EF049}"/>
              </a:ext>
            </a:extLst>
          </p:cNvPr>
          <p:cNvSpPr/>
          <p:nvPr/>
        </p:nvSpPr>
        <p:spPr>
          <a:xfrm>
            <a:off x="9328372" y="3697654"/>
            <a:ext cx="330312" cy="3303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60" name="TextBox 259">
            <a:extLst>
              <a:ext uri="{FF2B5EF4-FFF2-40B4-BE49-F238E27FC236}">
                <a16:creationId xmlns:a16="http://schemas.microsoft.com/office/drawing/2014/main" id="{85C36F3D-E4B0-4D1A-B829-AA73B48FB617}"/>
              </a:ext>
            </a:extLst>
          </p:cNvPr>
          <p:cNvSpPr txBox="1"/>
          <p:nvPr/>
        </p:nvSpPr>
        <p:spPr>
          <a:xfrm rot="-3960000">
            <a:off x="7996126" y="1752695"/>
            <a:ext cx="708848" cy="246221"/>
          </a:xfrm>
          <a:prstGeom prst="rect">
            <a:avLst/>
          </a:prstGeom>
          <a:noFill/>
        </p:spPr>
        <p:txBody>
          <a:bodyPr wrap="none" rtlCol="0">
            <a:spAutoFit/>
          </a:bodyPr>
          <a:lstStyle/>
          <a:p>
            <a:r>
              <a:rPr lang="en-US" sz="1000" dirty="0"/>
              <a:t>Questions</a:t>
            </a:r>
          </a:p>
        </p:txBody>
      </p:sp>
      <p:sp>
        <p:nvSpPr>
          <p:cNvPr id="261" name="TextBox 260">
            <a:extLst>
              <a:ext uri="{FF2B5EF4-FFF2-40B4-BE49-F238E27FC236}">
                <a16:creationId xmlns:a16="http://schemas.microsoft.com/office/drawing/2014/main" id="{3D37162E-11CE-43C9-9E4C-91C526E1A566}"/>
              </a:ext>
            </a:extLst>
          </p:cNvPr>
          <p:cNvSpPr txBox="1"/>
          <p:nvPr/>
        </p:nvSpPr>
        <p:spPr>
          <a:xfrm rot="-3960000">
            <a:off x="8437326" y="1756838"/>
            <a:ext cx="625492" cy="246221"/>
          </a:xfrm>
          <a:prstGeom prst="rect">
            <a:avLst/>
          </a:prstGeom>
          <a:noFill/>
        </p:spPr>
        <p:txBody>
          <a:bodyPr wrap="none" rtlCol="0">
            <a:spAutoFit/>
          </a:bodyPr>
          <a:lstStyle/>
          <a:p>
            <a:r>
              <a:rPr lang="en-US" sz="1000" dirty="0"/>
              <a:t>Answers</a:t>
            </a:r>
          </a:p>
        </p:txBody>
      </p:sp>
      <p:sp>
        <p:nvSpPr>
          <p:cNvPr id="262" name="TextBox 261">
            <a:extLst>
              <a:ext uri="{FF2B5EF4-FFF2-40B4-BE49-F238E27FC236}">
                <a16:creationId xmlns:a16="http://schemas.microsoft.com/office/drawing/2014/main" id="{E30E9D1B-B752-4CA2-8D08-5AADEDD66B77}"/>
              </a:ext>
            </a:extLst>
          </p:cNvPr>
          <p:cNvSpPr txBox="1"/>
          <p:nvPr/>
        </p:nvSpPr>
        <p:spPr>
          <a:xfrm rot="-3960000">
            <a:off x="9189035" y="1716326"/>
            <a:ext cx="784189" cy="246221"/>
          </a:xfrm>
          <a:prstGeom prst="rect">
            <a:avLst/>
          </a:prstGeom>
          <a:noFill/>
        </p:spPr>
        <p:txBody>
          <a:bodyPr wrap="none" rtlCol="0">
            <a:spAutoFit/>
          </a:bodyPr>
          <a:lstStyle/>
          <a:p>
            <a:r>
              <a:rPr lang="en-US" sz="1000" dirty="0"/>
              <a:t>Elaboration</a:t>
            </a:r>
          </a:p>
        </p:txBody>
      </p:sp>
      <p:sp>
        <p:nvSpPr>
          <p:cNvPr id="263" name="TextBox 262">
            <a:extLst>
              <a:ext uri="{FF2B5EF4-FFF2-40B4-BE49-F238E27FC236}">
                <a16:creationId xmlns:a16="http://schemas.microsoft.com/office/drawing/2014/main" id="{A78F626C-E396-4641-986B-F9469D826721}"/>
              </a:ext>
            </a:extLst>
          </p:cNvPr>
          <p:cNvSpPr txBox="1"/>
          <p:nvPr/>
        </p:nvSpPr>
        <p:spPr>
          <a:xfrm rot="-3960000">
            <a:off x="9950894" y="1668844"/>
            <a:ext cx="914033" cy="246221"/>
          </a:xfrm>
          <a:prstGeom prst="rect">
            <a:avLst/>
          </a:prstGeom>
          <a:noFill/>
        </p:spPr>
        <p:txBody>
          <a:bodyPr wrap="none" rtlCol="0">
            <a:spAutoFit/>
          </a:bodyPr>
          <a:lstStyle/>
          <a:p>
            <a:r>
              <a:rPr lang="en-US" sz="1000" dirty="0"/>
              <a:t>Disagreement</a:t>
            </a:r>
          </a:p>
        </p:txBody>
      </p:sp>
      <p:sp>
        <p:nvSpPr>
          <p:cNvPr id="264" name="TextBox 263">
            <a:extLst>
              <a:ext uri="{FF2B5EF4-FFF2-40B4-BE49-F238E27FC236}">
                <a16:creationId xmlns:a16="http://schemas.microsoft.com/office/drawing/2014/main" id="{D44338CA-E4A1-43B6-960D-984351656985}"/>
              </a:ext>
            </a:extLst>
          </p:cNvPr>
          <p:cNvSpPr txBox="1"/>
          <p:nvPr/>
        </p:nvSpPr>
        <p:spPr>
          <a:xfrm rot="-3960000">
            <a:off x="10756237" y="1701536"/>
            <a:ext cx="853119" cy="246221"/>
          </a:xfrm>
          <a:prstGeom prst="rect">
            <a:avLst/>
          </a:prstGeom>
          <a:noFill/>
        </p:spPr>
        <p:txBody>
          <a:bodyPr wrap="none" rtlCol="0">
            <a:spAutoFit/>
          </a:bodyPr>
          <a:lstStyle/>
          <a:p>
            <a:r>
              <a:rPr lang="en-US" sz="1000" dirty="0"/>
              <a:t>Appreciation</a:t>
            </a:r>
          </a:p>
        </p:txBody>
      </p:sp>
      <p:sp>
        <p:nvSpPr>
          <p:cNvPr id="265" name="TextBox 264">
            <a:extLst>
              <a:ext uri="{FF2B5EF4-FFF2-40B4-BE49-F238E27FC236}">
                <a16:creationId xmlns:a16="http://schemas.microsoft.com/office/drawing/2014/main" id="{39A24E20-3945-42C6-9A63-D37B3B92AF9E}"/>
              </a:ext>
            </a:extLst>
          </p:cNvPr>
          <p:cNvSpPr txBox="1"/>
          <p:nvPr/>
        </p:nvSpPr>
        <p:spPr>
          <a:xfrm rot="-3960000">
            <a:off x="11314472" y="1814782"/>
            <a:ext cx="546945" cy="246221"/>
          </a:xfrm>
          <a:prstGeom prst="rect">
            <a:avLst/>
          </a:prstGeom>
          <a:noFill/>
        </p:spPr>
        <p:txBody>
          <a:bodyPr wrap="none" rtlCol="0">
            <a:spAutoFit/>
          </a:bodyPr>
          <a:lstStyle/>
          <a:p>
            <a:r>
              <a:rPr lang="en-US" sz="1000" dirty="0"/>
              <a:t>Humor</a:t>
            </a:r>
          </a:p>
        </p:txBody>
      </p:sp>
      <p:sp>
        <p:nvSpPr>
          <p:cNvPr id="266" name="TextBox 265">
            <a:extLst>
              <a:ext uri="{FF2B5EF4-FFF2-40B4-BE49-F238E27FC236}">
                <a16:creationId xmlns:a16="http://schemas.microsoft.com/office/drawing/2014/main" id="{8E49EB80-EBCA-4C60-91BC-3BB1CEAC6EEA}"/>
              </a:ext>
            </a:extLst>
          </p:cNvPr>
          <p:cNvSpPr txBox="1"/>
          <p:nvPr/>
        </p:nvSpPr>
        <p:spPr>
          <a:xfrm rot="-3960000">
            <a:off x="8727705" y="1623827"/>
            <a:ext cx="990977" cy="246221"/>
          </a:xfrm>
          <a:prstGeom prst="rect">
            <a:avLst/>
          </a:prstGeom>
          <a:noFill/>
        </p:spPr>
        <p:txBody>
          <a:bodyPr wrap="none" rtlCol="0">
            <a:spAutoFit/>
          </a:bodyPr>
          <a:lstStyle/>
          <a:p>
            <a:r>
              <a:rPr lang="en-US" sz="1000" dirty="0"/>
              <a:t>Announcement</a:t>
            </a:r>
            <a:endParaRPr lang="en-US" sz="1050" dirty="0"/>
          </a:p>
        </p:txBody>
      </p:sp>
      <p:sp>
        <p:nvSpPr>
          <p:cNvPr id="267" name="TextBox 266">
            <a:extLst>
              <a:ext uri="{FF2B5EF4-FFF2-40B4-BE49-F238E27FC236}">
                <a16:creationId xmlns:a16="http://schemas.microsoft.com/office/drawing/2014/main" id="{4DAB3B44-9165-4ABC-AA70-58E244C54F83}"/>
              </a:ext>
            </a:extLst>
          </p:cNvPr>
          <p:cNvSpPr txBox="1"/>
          <p:nvPr/>
        </p:nvSpPr>
        <p:spPr>
          <a:xfrm rot="-3960000">
            <a:off x="10298710" y="1589761"/>
            <a:ext cx="1132041" cy="246221"/>
          </a:xfrm>
          <a:prstGeom prst="rect">
            <a:avLst/>
          </a:prstGeom>
          <a:noFill/>
        </p:spPr>
        <p:txBody>
          <a:bodyPr wrap="none" rtlCol="0">
            <a:spAutoFit/>
          </a:bodyPr>
          <a:lstStyle/>
          <a:p>
            <a:r>
              <a:rPr lang="en-US" sz="1000" dirty="0"/>
              <a:t>Negative Reaction</a:t>
            </a:r>
          </a:p>
        </p:txBody>
      </p:sp>
      <p:sp>
        <p:nvSpPr>
          <p:cNvPr id="268" name="TextBox 267">
            <a:extLst>
              <a:ext uri="{FF2B5EF4-FFF2-40B4-BE49-F238E27FC236}">
                <a16:creationId xmlns:a16="http://schemas.microsoft.com/office/drawing/2014/main" id="{1582ED7E-885E-452B-A5CC-0AE6436D0CB1}"/>
              </a:ext>
            </a:extLst>
          </p:cNvPr>
          <p:cNvSpPr txBox="1"/>
          <p:nvPr/>
        </p:nvSpPr>
        <p:spPr>
          <a:xfrm rot="-3960000">
            <a:off x="9606806" y="1704501"/>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93640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500"/>
                                        <p:tgtEl>
                                          <p:spTgt spid="1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500"/>
                                        <p:tgtEl>
                                          <p:spTgt spid="1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500"/>
                                        <p:tgtEl>
                                          <p:spTgt spid="1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500"/>
                                        <p:tgtEl>
                                          <p:spTgt spid="1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4"/>
                                        </p:tgtEl>
                                        <p:attrNameLst>
                                          <p:attrName>style.visibility</p:attrName>
                                        </p:attrNameLst>
                                      </p:cBhvr>
                                      <p:to>
                                        <p:strVal val="visible"/>
                                      </p:to>
                                    </p:set>
                                    <p:animEffect transition="in" filter="fade">
                                      <p:cBhvr>
                                        <p:cTn id="25" dur="500"/>
                                        <p:tgtEl>
                                          <p:spTgt spid="1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9"/>
                                        </p:tgtEl>
                                        <p:attrNameLst>
                                          <p:attrName>style.visibility</p:attrName>
                                        </p:attrNameLst>
                                      </p:cBhvr>
                                      <p:to>
                                        <p:strVal val="visible"/>
                                      </p:to>
                                    </p:set>
                                    <p:animEffect transition="in" filter="fade">
                                      <p:cBhvr>
                                        <p:cTn id="28" dur="500"/>
                                        <p:tgtEl>
                                          <p:spTgt spid="1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9"/>
                                        </p:tgtEl>
                                        <p:attrNameLst>
                                          <p:attrName>style.visibility</p:attrName>
                                        </p:attrNameLst>
                                      </p:cBhvr>
                                      <p:to>
                                        <p:strVal val="visible"/>
                                      </p:to>
                                    </p:set>
                                    <p:animEffect transition="in" filter="fade">
                                      <p:cBhvr>
                                        <p:cTn id="31" dur="500"/>
                                        <p:tgtEl>
                                          <p:spTgt spid="2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
                                        </p:tgtEl>
                                        <p:attrNameLst>
                                          <p:attrName>style.visibility</p:attrName>
                                        </p:attrNameLst>
                                      </p:cBhvr>
                                      <p:to>
                                        <p:strVal val="visible"/>
                                      </p:to>
                                    </p:set>
                                    <p:animEffect transition="in" filter="fade">
                                      <p:cBhvr>
                                        <p:cTn id="34" dur="500"/>
                                        <p:tgtEl>
                                          <p:spTgt spid="2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3"/>
                                        </p:tgtEl>
                                        <p:attrNameLst>
                                          <p:attrName>style.visibility</p:attrName>
                                        </p:attrNameLst>
                                      </p:cBhvr>
                                      <p:to>
                                        <p:strVal val="visible"/>
                                      </p:to>
                                    </p:set>
                                    <p:animEffect transition="in" filter="fade">
                                      <p:cBhvr>
                                        <p:cTn id="37" dur="500"/>
                                        <p:tgtEl>
                                          <p:spTgt spid="2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1"/>
                                        </p:tgtEl>
                                        <p:attrNameLst>
                                          <p:attrName>style.visibility</p:attrName>
                                        </p:attrNameLst>
                                      </p:cBhvr>
                                      <p:to>
                                        <p:strVal val="visible"/>
                                      </p:to>
                                    </p:set>
                                    <p:animEffect transition="in" filter="fade">
                                      <p:cBhvr>
                                        <p:cTn id="40" dur="500"/>
                                        <p:tgtEl>
                                          <p:spTgt spid="2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9"/>
                                        </p:tgtEl>
                                        <p:attrNameLst>
                                          <p:attrName>style.visibility</p:attrName>
                                        </p:attrNameLst>
                                      </p:cBhvr>
                                      <p:to>
                                        <p:strVal val="visible"/>
                                      </p:to>
                                    </p:set>
                                    <p:animEffect transition="in" filter="fade">
                                      <p:cBhvr>
                                        <p:cTn id="43" dur="500"/>
                                        <p:tgtEl>
                                          <p:spTgt spid="2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7"/>
                                        </p:tgtEl>
                                        <p:attrNameLst>
                                          <p:attrName>style.visibility</p:attrName>
                                        </p:attrNameLst>
                                      </p:cBhvr>
                                      <p:to>
                                        <p:strVal val="visible"/>
                                      </p:to>
                                    </p:set>
                                    <p:animEffect transition="in" filter="fade">
                                      <p:cBhvr>
                                        <p:cTn id="46" dur="500"/>
                                        <p:tgtEl>
                                          <p:spTgt spid="2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6"/>
                                        </p:tgtEl>
                                        <p:attrNameLst>
                                          <p:attrName>style.visibility</p:attrName>
                                        </p:attrNameLst>
                                      </p:cBhvr>
                                      <p:to>
                                        <p:strVal val="visible"/>
                                      </p:to>
                                    </p:set>
                                    <p:animEffect transition="in" filter="fade">
                                      <p:cBhvr>
                                        <p:cTn id="49" dur="500"/>
                                        <p:tgtEl>
                                          <p:spTgt spid="2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1"/>
                                        </p:tgtEl>
                                        <p:attrNameLst>
                                          <p:attrName>style.visibility</p:attrName>
                                        </p:attrNameLst>
                                      </p:cBhvr>
                                      <p:to>
                                        <p:strVal val="visible"/>
                                      </p:to>
                                    </p:set>
                                    <p:animEffect transition="in" filter="fade">
                                      <p:cBhvr>
                                        <p:cTn id="52" dur="500"/>
                                        <p:tgtEl>
                                          <p:spTgt spid="2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4"/>
                                        </p:tgtEl>
                                        <p:attrNameLst>
                                          <p:attrName>style.visibility</p:attrName>
                                        </p:attrNameLst>
                                      </p:cBhvr>
                                      <p:to>
                                        <p:strVal val="visible"/>
                                      </p:to>
                                    </p:set>
                                    <p:animEffect transition="in" filter="fade">
                                      <p:cBhvr>
                                        <p:cTn id="55" dur="500"/>
                                        <p:tgtEl>
                                          <p:spTgt spid="2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8"/>
                                        </p:tgtEl>
                                        <p:attrNameLst>
                                          <p:attrName>style.visibility</p:attrName>
                                        </p:attrNameLst>
                                      </p:cBhvr>
                                      <p:to>
                                        <p:strVal val="visible"/>
                                      </p:to>
                                    </p:set>
                                    <p:animEffect transition="in" filter="fade">
                                      <p:cBhvr>
                                        <p:cTn id="58" dur="500"/>
                                        <p:tgtEl>
                                          <p:spTgt spid="2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0"/>
                                        </p:tgtEl>
                                        <p:attrNameLst>
                                          <p:attrName>style.visibility</p:attrName>
                                        </p:attrNameLst>
                                      </p:cBhvr>
                                      <p:to>
                                        <p:strVal val="visible"/>
                                      </p:to>
                                    </p:set>
                                    <p:animEffect transition="in" filter="fade">
                                      <p:cBhvr>
                                        <p:cTn id="61" dur="500"/>
                                        <p:tgtEl>
                                          <p:spTgt spid="2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4"/>
                                        </p:tgtEl>
                                        <p:attrNameLst>
                                          <p:attrName>style.visibility</p:attrName>
                                        </p:attrNameLst>
                                      </p:cBhvr>
                                      <p:to>
                                        <p:strVal val="visible"/>
                                      </p:to>
                                    </p:set>
                                    <p:animEffect transition="in" filter="fade">
                                      <p:cBhvr>
                                        <p:cTn id="64" dur="500"/>
                                        <p:tgtEl>
                                          <p:spTgt spid="24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2"/>
                                        </p:tgtEl>
                                        <p:attrNameLst>
                                          <p:attrName>style.visibility</p:attrName>
                                        </p:attrNameLst>
                                      </p:cBhvr>
                                      <p:to>
                                        <p:strVal val="visible"/>
                                      </p:to>
                                    </p:set>
                                    <p:animEffect transition="in" filter="fade">
                                      <p:cBhvr>
                                        <p:cTn id="67" dur="500"/>
                                        <p:tgtEl>
                                          <p:spTgt spid="24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5"/>
                                        </p:tgtEl>
                                        <p:attrNameLst>
                                          <p:attrName>style.visibility</p:attrName>
                                        </p:attrNameLst>
                                      </p:cBhvr>
                                      <p:to>
                                        <p:strVal val="visible"/>
                                      </p:to>
                                    </p:set>
                                    <p:animEffect transition="in" filter="fade">
                                      <p:cBhvr>
                                        <p:cTn id="70" dur="500"/>
                                        <p:tgtEl>
                                          <p:spTgt spid="24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6"/>
                                        </p:tgtEl>
                                        <p:attrNameLst>
                                          <p:attrName>style.visibility</p:attrName>
                                        </p:attrNameLst>
                                      </p:cBhvr>
                                      <p:to>
                                        <p:strVal val="visible"/>
                                      </p:to>
                                    </p:set>
                                    <p:animEffect transition="in" filter="fade">
                                      <p:cBhvr>
                                        <p:cTn id="73" dur="500"/>
                                        <p:tgtEl>
                                          <p:spTgt spid="24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7"/>
                                        </p:tgtEl>
                                        <p:attrNameLst>
                                          <p:attrName>style.visibility</p:attrName>
                                        </p:attrNameLst>
                                      </p:cBhvr>
                                      <p:to>
                                        <p:strVal val="visible"/>
                                      </p:to>
                                    </p:set>
                                    <p:animEffect transition="in" filter="fade">
                                      <p:cBhvr>
                                        <p:cTn id="76" dur="500"/>
                                        <p:tgtEl>
                                          <p:spTgt spid="2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9"/>
                                        </p:tgtEl>
                                        <p:attrNameLst>
                                          <p:attrName>style.visibility</p:attrName>
                                        </p:attrNameLst>
                                      </p:cBhvr>
                                      <p:to>
                                        <p:strVal val="visible"/>
                                      </p:to>
                                    </p:set>
                                    <p:animEffect transition="in" filter="fade">
                                      <p:cBhvr>
                                        <p:cTn id="79" dur="500"/>
                                        <p:tgtEl>
                                          <p:spTgt spid="24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1"/>
                                        </p:tgtEl>
                                        <p:attrNameLst>
                                          <p:attrName>style.visibility</p:attrName>
                                        </p:attrNameLst>
                                      </p:cBhvr>
                                      <p:to>
                                        <p:strVal val="visible"/>
                                      </p:to>
                                    </p:set>
                                    <p:animEffect transition="in" filter="fade">
                                      <p:cBhvr>
                                        <p:cTn id="82" dur="500"/>
                                        <p:tgtEl>
                                          <p:spTgt spid="25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0"/>
                                        </p:tgtEl>
                                        <p:attrNameLst>
                                          <p:attrName>style.visibility</p:attrName>
                                        </p:attrNameLst>
                                      </p:cBhvr>
                                      <p:to>
                                        <p:strVal val="visible"/>
                                      </p:to>
                                    </p:set>
                                    <p:animEffect transition="in" filter="fade">
                                      <p:cBhvr>
                                        <p:cTn id="85" dur="500"/>
                                        <p:tgtEl>
                                          <p:spTgt spid="25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58"/>
                                        </p:tgtEl>
                                        <p:attrNameLst>
                                          <p:attrName>style.visibility</p:attrName>
                                        </p:attrNameLst>
                                      </p:cBhvr>
                                      <p:to>
                                        <p:strVal val="visible"/>
                                      </p:to>
                                    </p:set>
                                    <p:animEffect transition="in" filter="fade">
                                      <p:cBhvr>
                                        <p:cTn id="88" dur="500"/>
                                        <p:tgtEl>
                                          <p:spTgt spid="2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3"/>
                                        </p:tgtEl>
                                        <p:attrNameLst>
                                          <p:attrName>style.visibility</p:attrName>
                                        </p:attrNameLst>
                                      </p:cBhvr>
                                      <p:to>
                                        <p:strVal val="visible"/>
                                      </p:to>
                                    </p:set>
                                    <p:animEffect transition="in" filter="fade">
                                      <p:cBhvr>
                                        <p:cTn id="91" dur="500"/>
                                        <p:tgtEl>
                                          <p:spTgt spid="25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52"/>
                                        </p:tgtEl>
                                        <p:attrNameLst>
                                          <p:attrName>style.visibility</p:attrName>
                                        </p:attrNameLst>
                                      </p:cBhvr>
                                      <p:to>
                                        <p:strVal val="visible"/>
                                      </p:to>
                                    </p:set>
                                    <p:animEffect transition="in" filter="fade">
                                      <p:cBhvr>
                                        <p:cTn id="94" dur="500"/>
                                        <p:tgtEl>
                                          <p:spTgt spid="25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54"/>
                                        </p:tgtEl>
                                        <p:attrNameLst>
                                          <p:attrName>style.visibility</p:attrName>
                                        </p:attrNameLst>
                                      </p:cBhvr>
                                      <p:to>
                                        <p:strVal val="visible"/>
                                      </p:to>
                                    </p:set>
                                    <p:animEffect transition="in" filter="fade">
                                      <p:cBhvr>
                                        <p:cTn id="97" dur="500"/>
                                        <p:tgtEl>
                                          <p:spTgt spid="25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5"/>
                                        </p:tgtEl>
                                        <p:attrNameLst>
                                          <p:attrName>style.visibility</p:attrName>
                                        </p:attrNameLst>
                                      </p:cBhvr>
                                      <p:to>
                                        <p:strVal val="visible"/>
                                      </p:to>
                                    </p:set>
                                    <p:animEffect transition="in" filter="fade">
                                      <p:cBhvr>
                                        <p:cTn id="100" dur="500"/>
                                        <p:tgtEl>
                                          <p:spTgt spid="25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56"/>
                                        </p:tgtEl>
                                        <p:attrNameLst>
                                          <p:attrName>style.visibility</p:attrName>
                                        </p:attrNameLst>
                                      </p:cBhvr>
                                      <p:to>
                                        <p:strVal val="visible"/>
                                      </p:to>
                                    </p:set>
                                    <p:animEffect transition="in" filter="fade">
                                      <p:cBhvr>
                                        <p:cTn id="103" dur="500"/>
                                        <p:tgtEl>
                                          <p:spTgt spid="25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57"/>
                                        </p:tgtEl>
                                        <p:attrNameLst>
                                          <p:attrName>style.visibility</p:attrName>
                                        </p:attrNameLst>
                                      </p:cBhvr>
                                      <p:to>
                                        <p:strVal val="visible"/>
                                      </p:to>
                                    </p:set>
                                    <p:animEffect transition="in" filter="fade">
                                      <p:cBhvr>
                                        <p:cTn id="106"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3" grpId="0" animBg="1"/>
      <p:bldP spid="111" grpId="0" animBg="1"/>
      <p:bldP spid="132" grpId="0" animBg="1"/>
      <p:bldP spid="139" grpId="0" animBg="1"/>
      <p:bldP spid="144" grpId="0" animBg="1"/>
      <p:bldP spid="149" grpId="0" animBg="1"/>
      <p:bldP spid="225" grpId="0" animBg="1"/>
      <p:bldP spid="229" grpId="0" animBg="1"/>
      <p:bldP spid="231" grpId="0" animBg="1"/>
      <p:bldP spid="234"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227">
            <a:extLst>
              <a:ext uri="{FF2B5EF4-FFF2-40B4-BE49-F238E27FC236}">
                <a16:creationId xmlns:a16="http://schemas.microsoft.com/office/drawing/2014/main" id="{6659A633-11B5-4DDD-9593-2F1FC76DE916}"/>
              </a:ext>
            </a:extLst>
          </p:cNvPr>
          <p:cNvSpPr/>
          <p:nvPr/>
        </p:nvSpPr>
        <p:spPr>
          <a:xfrm>
            <a:off x="-1" y="344210"/>
            <a:ext cx="4069080" cy="182880"/>
          </a:xfrm>
          <a:prstGeom prst="rect">
            <a:avLst/>
          </a:prstGeom>
          <a:solidFill>
            <a:schemeClr val="accent1">
              <a:lumMod val="20000"/>
              <a:lumOff val="80000"/>
              <a:alpha val="50000"/>
            </a:schemeClr>
          </a:solidFill>
          <a:ln w="9525">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55" name="TextBox 154">
            <a:extLst>
              <a:ext uri="{FF2B5EF4-FFF2-40B4-BE49-F238E27FC236}">
                <a16:creationId xmlns:a16="http://schemas.microsoft.com/office/drawing/2014/main" id="{9FF24D03-0D08-475B-A0A4-6723BC38365C}"/>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232" name="Rectangle 231">
            <a:extLst>
              <a:ext uri="{FF2B5EF4-FFF2-40B4-BE49-F238E27FC236}">
                <a16:creationId xmlns:a16="http://schemas.microsoft.com/office/drawing/2014/main" id="{DFAEC15B-202D-4C94-A602-DB9211C1485C}"/>
              </a:ext>
            </a:extLst>
          </p:cNvPr>
          <p:cNvSpPr/>
          <p:nvPr/>
        </p:nvSpPr>
        <p:spPr>
          <a:xfrm>
            <a:off x="4063961" y="344210"/>
            <a:ext cx="4069080" cy="182880"/>
          </a:xfrm>
          <a:prstGeom prst="rect">
            <a:avLst/>
          </a:prstGeom>
          <a:solidFill>
            <a:schemeClr val="accent2">
              <a:lumMod val="20000"/>
              <a:lumOff val="80000"/>
              <a:alpha val="50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D5E0CFFE-8859-4BC3-8159-2D8204B4ED26}"/>
              </a:ext>
            </a:extLst>
          </p:cNvPr>
          <p:cNvSpPr/>
          <p:nvPr/>
        </p:nvSpPr>
        <p:spPr>
          <a:xfrm>
            <a:off x="8131801" y="345485"/>
            <a:ext cx="4059936" cy="180330"/>
          </a:xfrm>
          <a:prstGeom prst="rect">
            <a:avLst/>
          </a:prstGeom>
          <a:solidFill>
            <a:schemeClr val="accent6">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BEC7CDE-163F-4A20-B435-53CEF3248C7E}"/>
              </a:ext>
            </a:extLst>
          </p:cNvPr>
          <p:cNvSpPr/>
          <p:nvPr/>
        </p:nvSpPr>
        <p:spPr>
          <a:xfrm>
            <a:off x="0" y="345197"/>
            <a:ext cx="1606858" cy="182880"/>
          </a:xfrm>
          <a:prstGeom prst="rect">
            <a:avLst/>
          </a:prstGeom>
          <a:solidFill>
            <a:schemeClr val="accent5"/>
          </a:solidFill>
          <a:ln w="9525">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F32B302A-E028-4B81-AA5B-B84B6BF5C66E}"/>
              </a:ext>
            </a:extLst>
          </p:cNvPr>
          <p:cNvSpPr/>
          <p:nvPr/>
        </p:nvSpPr>
        <p:spPr>
          <a:xfrm>
            <a:off x="4069078" y="345198"/>
            <a:ext cx="2026921" cy="189782"/>
          </a:xfrm>
          <a:prstGeom prst="rect">
            <a:avLst/>
          </a:prstGeom>
          <a:solidFill>
            <a:schemeClr val="accent2"/>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B3F3F049-A6D1-4387-959E-6E5CBD77F513}"/>
              </a:ext>
            </a:extLst>
          </p:cNvPr>
          <p:cNvSpPr/>
          <p:nvPr/>
        </p:nvSpPr>
        <p:spPr>
          <a:xfrm>
            <a:off x="8132928" y="346681"/>
            <a:ext cx="993317" cy="1788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12DE9443-5171-4422-B185-DE7B2F125BA1}"/>
              </a:ext>
            </a:extLst>
          </p:cNvPr>
          <p:cNvCxnSpPr>
            <a:cxnSpLocks/>
            <a:stCxn id="111" idx="0"/>
          </p:cNvCxnSpPr>
          <p:nvPr/>
        </p:nvCxnSpPr>
        <p:spPr>
          <a:xfrm flipH="1" flipV="1">
            <a:off x="6097064" y="531844"/>
            <a:ext cx="2810" cy="150529"/>
          </a:xfrm>
          <a:prstGeom prst="line">
            <a:avLst/>
          </a:prstGeom>
        </p:spPr>
        <p:style>
          <a:lnRef idx="3">
            <a:schemeClr val="accent3"/>
          </a:lnRef>
          <a:fillRef idx="0">
            <a:schemeClr val="accent3"/>
          </a:fillRef>
          <a:effectRef idx="2">
            <a:schemeClr val="accent3"/>
          </a:effectRef>
          <a:fontRef idx="minor">
            <a:schemeClr val="tx1"/>
          </a:fontRef>
        </p:style>
      </p:cxnSp>
      <p:sp>
        <p:nvSpPr>
          <p:cNvPr id="118" name="Rectangle: Rounded Corners 117">
            <a:extLst>
              <a:ext uri="{FF2B5EF4-FFF2-40B4-BE49-F238E27FC236}">
                <a16:creationId xmlns:a16="http://schemas.microsoft.com/office/drawing/2014/main" id="{52FFD17E-FDE6-4F22-9A73-3E7CF64E25DA}"/>
              </a:ext>
            </a:extLst>
          </p:cNvPr>
          <p:cNvSpPr/>
          <p:nvPr/>
        </p:nvSpPr>
        <p:spPr>
          <a:xfrm>
            <a:off x="3992880" y="727144"/>
            <a:ext cx="4213860" cy="3077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COVERAGE displays how many different concepts you have explored</a:t>
            </a:r>
            <a:endParaRPr lang="en-US" sz="1600" dirty="0"/>
          </a:p>
        </p:txBody>
      </p:sp>
      <p:sp>
        <p:nvSpPr>
          <p:cNvPr id="113" name="Oval 112">
            <a:extLst>
              <a:ext uri="{FF2B5EF4-FFF2-40B4-BE49-F238E27FC236}">
                <a16:creationId xmlns:a16="http://schemas.microsoft.com/office/drawing/2014/main" id="{BFABDC6F-8FE7-46C8-A8D0-8AD207BA3D13}"/>
              </a:ext>
            </a:extLst>
          </p:cNvPr>
          <p:cNvSpPr/>
          <p:nvPr/>
        </p:nvSpPr>
        <p:spPr>
          <a:xfrm>
            <a:off x="6066536" y="499000"/>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92AC18E0-9092-4464-AD49-228F0E0DB05E}"/>
              </a:ext>
            </a:extLst>
          </p:cNvPr>
          <p:cNvSpPr/>
          <p:nvPr/>
        </p:nvSpPr>
        <p:spPr>
          <a:xfrm>
            <a:off x="6066536" y="682373"/>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Rectangle: Rounded Corners 131">
            <a:extLst>
              <a:ext uri="{FF2B5EF4-FFF2-40B4-BE49-F238E27FC236}">
                <a16:creationId xmlns:a16="http://schemas.microsoft.com/office/drawing/2014/main" id="{D4E6B94D-0E10-47C8-9262-7D8CC8E59416}"/>
              </a:ext>
            </a:extLst>
          </p:cNvPr>
          <p:cNvSpPr/>
          <p:nvPr/>
        </p:nvSpPr>
        <p:spPr>
          <a:xfrm>
            <a:off x="524496" y="2230762"/>
            <a:ext cx="967929" cy="2760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39" name="Rectangle: Rounded Corners 138">
            <a:extLst>
              <a:ext uri="{FF2B5EF4-FFF2-40B4-BE49-F238E27FC236}">
                <a16:creationId xmlns:a16="http://schemas.microsoft.com/office/drawing/2014/main" id="{DA9255F8-8E4C-4C85-B7BC-7D99CD67D125}"/>
              </a:ext>
            </a:extLst>
          </p:cNvPr>
          <p:cNvSpPr/>
          <p:nvPr/>
        </p:nvSpPr>
        <p:spPr>
          <a:xfrm>
            <a:off x="524496" y="2707733"/>
            <a:ext cx="794557" cy="2760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44" name="Rectangle: Rounded Corners 143">
            <a:extLst>
              <a:ext uri="{FF2B5EF4-FFF2-40B4-BE49-F238E27FC236}">
                <a16:creationId xmlns:a16="http://schemas.microsoft.com/office/drawing/2014/main" id="{6DFA6C6C-8F43-437F-A3FE-8F2BD72FC2C9}"/>
              </a:ext>
            </a:extLst>
          </p:cNvPr>
          <p:cNvSpPr/>
          <p:nvPr/>
        </p:nvSpPr>
        <p:spPr>
          <a:xfrm>
            <a:off x="524496" y="3221477"/>
            <a:ext cx="396209" cy="2760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49" name="Rectangle: Rounded Corners 148">
            <a:extLst>
              <a:ext uri="{FF2B5EF4-FFF2-40B4-BE49-F238E27FC236}">
                <a16:creationId xmlns:a16="http://schemas.microsoft.com/office/drawing/2014/main" id="{B96CDD0F-F4F5-49B5-B604-90CD5EB4FC27}"/>
              </a:ext>
            </a:extLst>
          </p:cNvPr>
          <p:cNvSpPr/>
          <p:nvPr/>
        </p:nvSpPr>
        <p:spPr>
          <a:xfrm>
            <a:off x="524496" y="3744746"/>
            <a:ext cx="551265" cy="2760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25" name="Rectangle: Rounded Corners 224">
            <a:extLst>
              <a:ext uri="{FF2B5EF4-FFF2-40B4-BE49-F238E27FC236}">
                <a16:creationId xmlns:a16="http://schemas.microsoft.com/office/drawing/2014/main" id="{E095E55C-32FE-4170-A3F7-95E97403E827}"/>
              </a:ext>
            </a:extLst>
          </p:cNvPr>
          <p:cNvSpPr/>
          <p:nvPr/>
        </p:nvSpPr>
        <p:spPr>
          <a:xfrm>
            <a:off x="524497" y="4248965"/>
            <a:ext cx="330312" cy="2760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29" name="Rectangle: Rounded Corners 228">
            <a:extLst>
              <a:ext uri="{FF2B5EF4-FFF2-40B4-BE49-F238E27FC236}">
                <a16:creationId xmlns:a16="http://schemas.microsoft.com/office/drawing/2014/main" id="{CF446744-2C87-4B31-82D5-BD1ED4A806F2}"/>
              </a:ext>
            </a:extLst>
          </p:cNvPr>
          <p:cNvSpPr/>
          <p:nvPr/>
        </p:nvSpPr>
        <p:spPr>
          <a:xfrm>
            <a:off x="524497" y="4733779"/>
            <a:ext cx="203312" cy="2760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31" name="Rectangle: Rounded Corners 230">
            <a:extLst>
              <a:ext uri="{FF2B5EF4-FFF2-40B4-BE49-F238E27FC236}">
                <a16:creationId xmlns:a16="http://schemas.microsoft.com/office/drawing/2014/main" id="{B65590A8-8E26-4003-887F-A1A4FDC13DC6}"/>
              </a:ext>
            </a:extLst>
          </p:cNvPr>
          <p:cNvSpPr/>
          <p:nvPr/>
        </p:nvSpPr>
        <p:spPr>
          <a:xfrm>
            <a:off x="2363660" y="2283695"/>
            <a:ext cx="1368121" cy="172857"/>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4" name="Rectangle: Rounded Corners 233">
            <a:extLst>
              <a:ext uri="{FF2B5EF4-FFF2-40B4-BE49-F238E27FC236}">
                <a16:creationId xmlns:a16="http://schemas.microsoft.com/office/drawing/2014/main" id="{A1B1685F-69FB-4A05-A393-747DF2A84075}"/>
              </a:ext>
            </a:extLst>
          </p:cNvPr>
          <p:cNvSpPr/>
          <p:nvPr/>
        </p:nvSpPr>
        <p:spPr>
          <a:xfrm>
            <a:off x="4107623" y="2277345"/>
            <a:ext cx="1172207" cy="18189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6" name="Rectangle: Rounded Corners 235">
            <a:extLst>
              <a:ext uri="{FF2B5EF4-FFF2-40B4-BE49-F238E27FC236}">
                <a16:creationId xmlns:a16="http://schemas.microsoft.com/office/drawing/2014/main" id="{0532BBD4-F834-487A-BEB4-E31A21959206}"/>
              </a:ext>
            </a:extLst>
          </p:cNvPr>
          <p:cNvSpPr/>
          <p:nvPr/>
        </p:nvSpPr>
        <p:spPr>
          <a:xfrm>
            <a:off x="3185724" y="2752050"/>
            <a:ext cx="546057" cy="18002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7" name="Rectangle: Rounded Corners 236">
            <a:extLst>
              <a:ext uri="{FF2B5EF4-FFF2-40B4-BE49-F238E27FC236}">
                <a16:creationId xmlns:a16="http://schemas.microsoft.com/office/drawing/2014/main" id="{237904FF-0C13-4EB2-B570-72B82B338363}"/>
              </a:ext>
            </a:extLst>
          </p:cNvPr>
          <p:cNvSpPr/>
          <p:nvPr/>
        </p:nvSpPr>
        <p:spPr>
          <a:xfrm>
            <a:off x="2372826" y="3268060"/>
            <a:ext cx="676146" cy="18288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8" name="Rectangle: Rounded Corners 237">
            <a:extLst>
              <a:ext uri="{FF2B5EF4-FFF2-40B4-BE49-F238E27FC236}">
                <a16:creationId xmlns:a16="http://schemas.microsoft.com/office/drawing/2014/main" id="{BA39B4C9-08EC-4A49-9CC7-681DF5A8D6F8}"/>
              </a:ext>
            </a:extLst>
          </p:cNvPr>
          <p:cNvSpPr/>
          <p:nvPr/>
        </p:nvSpPr>
        <p:spPr>
          <a:xfrm>
            <a:off x="3611751" y="3268060"/>
            <a:ext cx="621307" cy="19441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9" name="Rectangle: Rounded Corners 238">
            <a:extLst>
              <a:ext uri="{FF2B5EF4-FFF2-40B4-BE49-F238E27FC236}">
                <a16:creationId xmlns:a16="http://schemas.microsoft.com/office/drawing/2014/main" id="{7B1B49C1-A2CC-4105-93F9-2E52BCBA6846}"/>
              </a:ext>
            </a:extLst>
          </p:cNvPr>
          <p:cNvSpPr/>
          <p:nvPr/>
        </p:nvSpPr>
        <p:spPr>
          <a:xfrm>
            <a:off x="2374374" y="3781803"/>
            <a:ext cx="395757" cy="18800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0" name="Rectangle: Rounded Corners 239">
            <a:extLst>
              <a:ext uri="{FF2B5EF4-FFF2-40B4-BE49-F238E27FC236}">
                <a16:creationId xmlns:a16="http://schemas.microsoft.com/office/drawing/2014/main" id="{E78DC721-69C5-41A7-8493-04CF7B57017B}"/>
              </a:ext>
            </a:extLst>
          </p:cNvPr>
          <p:cNvSpPr/>
          <p:nvPr/>
        </p:nvSpPr>
        <p:spPr>
          <a:xfrm>
            <a:off x="3122459" y="3789681"/>
            <a:ext cx="676099" cy="1813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1" name="Rectangle: Rounded Corners 240">
            <a:extLst>
              <a:ext uri="{FF2B5EF4-FFF2-40B4-BE49-F238E27FC236}">
                <a16:creationId xmlns:a16="http://schemas.microsoft.com/office/drawing/2014/main" id="{8F393653-2D51-48A6-B3FB-A581502F44D4}"/>
              </a:ext>
            </a:extLst>
          </p:cNvPr>
          <p:cNvSpPr/>
          <p:nvPr/>
        </p:nvSpPr>
        <p:spPr>
          <a:xfrm>
            <a:off x="2363660" y="4300673"/>
            <a:ext cx="591212" cy="17325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2" name="Rectangle: Rounded Corners 241">
            <a:extLst>
              <a:ext uri="{FF2B5EF4-FFF2-40B4-BE49-F238E27FC236}">
                <a16:creationId xmlns:a16="http://schemas.microsoft.com/office/drawing/2014/main" id="{9E734DF0-EB63-4284-A597-5C5ED8500F3B}"/>
              </a:ext>
            </a:extLst>
          </p:cNvPr>
          <p:cNvSpPr/>
          <p:nvPr/>
        </p:nvSpPr>
        <p:spPr>
          <a:xfrm>
            <a:off x="5608260" y="4291045"/>
            <a:ext cx="913839" cy="18288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3" name="Rectangle: Rounded Corners 242">
            <a:extLst>
              <a:ext uri="{FF2B5EF4-FFF2-40B4-BE49-F238E27FC236}">
                <a16:creationId xmlns:a16="http://schemas.microsoft.com/office/drawing/2014/main" id="{FED5C4E0-B5FB-45A9-98AE-B16FC486BD18}"/>
              </a:ext>
            </a:extLst>
          </p:cNvPr>
          <p:cNvSpPr/>
          <p:nvPr/>
        </p:nvSpPr>
        <p:spPr>
          <a:xfrm>
            <a:off x="2368008" y="4778994"/>
            <a:ext cx="817716" cy="17976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4" name="Rectangle: Rounded Corners 243">
            <a:extLst>
              <a:ext uri="{FF2B5EF4-FFF2-40B4-BE49-F238E27FC236}">
                <a16:creationId xmlns:a16="http://schemas.microsoft.com/office/drawing/2014/main" id="{BC34D672-582E-4AC2-AD62-A1EC7D481D85}"/>
              </a:ext>
            </a:extLst>
          </p:cNvPr>
          <p:cNvSpPr/>
          <p:nvPr/>
        </p:nvSpPr>
        <p:spPr>
          <a:xfrm>
            <a:off x="3239040" y="4777404"/>
            <a:ext cx="465975" cy="1813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5" name="Rectangle 244">
            <a:extLst>
              <a:ext uri="{FF2B5EF4-FFF2-40B4-BE49-F238E27FC236}">
                <a16:creationId xmlns:a16="http://schemas.microsoft.com/office/drawing/2014/main" id="{0AF89599-3896-45DF-902E-93059C0652CE}"/>
              </a:ext>
            </a:extLst>
          </p:cNvPr>
          <p:cNvSpPr/>
          <p:nvPr/>
        </p:nvSpPr>
        <p:spPr>
          <a:xfrm>
            <a:off x="8123825" y="2184598"/>
            <a:ext cx="329867"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3878F65-DF2E-4555-8EE6-02D6D93CE8D5}"/>
              </a:ext>
            </a:extLst>
          </p:cNvPr>
          <p:cNvSpPr/>
          <p:nvPr/>
        </p:nvSpPr>
        <p:spPr>
          <a:xfrm>
            <a:off x="9326995" y="2184628"/>
            <a:ext cx="145404"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5A2CF993-44EA-45CD-ADF6-91084C902ED2}"/>
              </a:ext>
            </a:extLst>
          </p:cNvPr>
          <p:cNvSpPr/>
          <p:nvPr/>
        </p:nvSpPr>
        <p:spPr>
          <a:xfrm>
            <a:off x="10550738" y="2183792"/>
            <a:ext cx="239302"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0532A20C-D708-4889-92D9-56EC168A7F66}"/>
              </a:ext>
            </a:extLst>
          </p:cNvPr>
          <p:cNvSpPr/>
          <p:nvPr/>
        </p:nvSpPr>
        <p:spPr>
          <a:xfrm>
            <a:off x="8514599" y="269861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5F24D90B-C9B0-4D72-9E5E-078EF89F1344}"/>
              </a:ext>
            </a:extLst>
          </p:cNvPr>
          <p:cNvSpPr/>
          <p:nvPr/>
        </p:nvSpPr>
        <p:spPr>
          <a:xfrm>
            <a:off x="10542634" y="2693955"/>
            <a:ext cx="262883"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198F958F-2A50-40BF-9537-16D99905807B}"/>
              </a:ext>
            </a:extLst>
          </p:cNvPr>
          <p:cNvSpPr/>
          <p:nvPr/>
        </p:nvSpPr>
        <p:spPr>
          <a:xfrm>
            <a:off x="10547829" y="3212200"/>
            <a:ext cx="168022"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F2E209F1-AC13-47BD-803D-A27D7880A114}"/>
              </a:ext>
            </a:extLst>
          </p:cNvPr>
          <p:cNvSpPr/>
          <p:nvPr/>
        </p:nvSpPr>
        <p:spPr>
          <a:xfrm>
            <a:off x="8925545" y="3210581"/>
            <a:ext cx="262884"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8BEFA3F-368B-47F4-935F-EE3D3DBD29A2}"/>
              </a:ext>
            </a:extLst>
          </p:cNvPr>
          <p:cNvSpPr/>
          <p:nvPr/>
        </p:nvSpPr>
        <p:spPr>
          <a:xfrm>
            <a:off x="8133041" y="4218939"/>
            <a:ext cx="330312"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DECCACD0-744A-4A8C-B17C-4BAD0FB4A752}"/>
              </a:ext>
            </a:extLst>
          </p:cNvPr>
          <p:cNvSpPr/>
          <p:nvPr/>
        </p:nvSpPr>
        <p:spPr>
          <a:xfrm>
            <a:off x="8941451" y="4214994"/>
            <a:ext cx="330312"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DA76CDC4-0964-4421-AC83-EAB3A713336D}"/>
              </a:ext>
            </a:extLst>
          </p:cNvPr>
          <p:cNvSpPr/>
          <p:nvPr/>
        </p:nvSpPr>
        <p:spPr>
          <a:xfrm>
            <a:off x="10958734" y="4208397"/>
            <a:ext cx="330312"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A19E353F-DB87-4780-ADCF-4F713C9D6D34}"/>
              </a:ext>
            </a:extLst>
          </p:cNvPr>
          <p:cNvSpPr/>
          <p:nvPr/>
        </p:nvSpPr>
        <p:spPr>
          <a:xfrm>
            <a:off x="8522760" y="4723822"/>
            <a:ext cx="322151"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B6BEC5E5-9F2F-4471-AE15-6077F1897BAD}"/>
              </a:ext>
            </a:extLst>
          </p:cNvPr>
          <p:cNvSpPr/>
          <p:nvPr/>
        </p:nvSpPr>
        <p:spPr>
          <a:xfrm>
            <a:off x="9744938" y="4722628"/>
            <a:ext cx="332175"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F67CC273-C582-4457-8ED6-F6A193695C64}"/>
              </a:ext>
            </a:extLst>
          </p:cNvPr>
          <p:cNvSpPr/>
          <p:nvPr/>
        </p:nvSpPr>
        <p:spPr>
          <a:xfrm>
            <a:off x="11350746" y="4723332"/>
            <a:ext cx="288599"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A5A3E780-E4BC-4BFB-900C-C193550EF049}"/>
              </a:ext>
            </a:extLst>
          </p:cNvPr>
          <p:cNvSpPr/>
          <p:nvPr/>
        </p:nvSpPr>
        <p:spPr>
          <a:xfrm>
            <a:off x="9328371" y="3697654"/>
            <a:ext cx="332287" cy="330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59" name="TextBox 258">
            <a:extLst>
              <a:ext uri="{FF2B5EF4-FFF2-40B4-BE49-F238E27FC236}">
                <a16:creationId xmlns:a16="http://schemas.microsoft.com/office/drawing/2014/main" id="{CA963CFE-44F0-4BBA-A61E-103354490F7A}"/>
              </a:ext>
            </a:extLst>
          </p:cNvPr>
          <p:cNvSpPr txBox="1"/>
          <p:nvPr/>
        </p:nvSpPr>
        <p:spPr>
          <a:xfrm rot="-3960000">
            <a:off x="7996124" y="1731540"/>
            <a:ext cx="708848" cy="246221"/>
          </a:xfrm>
          <a:prstGeom prst="rect">
            <a:avLst/>
          </a:prstGeom>
          <a:noFill/>
        </p:spPr>
        <p:txBody>
          <a:bodyPr wrap="none" rtlCol="0">
            <a:spAutoFit/>
          </a:bodyPr>
          <a:lstStyle/>
          <a:p>
            <a:r>
              <a:rPr lang="en-US" sz="1000" dirty="0"/>
              <a:t>Questions</a:t>
            </a:r>
          </a:p>
        </p:txBody>
      </p:sp>
      <p:sp>
        <p:nvSpPr>
          <p:cNvPr id="260" name="TextBox 259">
            <a:extLst>
              <a:ext uri="{FF2B5EF4-FFF2-40B4-BE49-F238E27FC236}">
                <a16:creationId xmlns:a16="http://schemas.microsoft.com/office/drawing/2014/main" id="{AA675F39-B1C0-43D6-8A74-A9481D6746D0}"/>
              </a:ext>
            </a:extLst>
          </p:cNvPr>
          <p:cNvSpPr txBox="1"/>
          <p:nvPr/>
        </p:nvSpPr>
        <p:spPr>
          <a:xfrm rot="-3960000">
            <a:off x="8437324" y="1735683"/>
            <a:ext cx="625492" cy="246221"/>
          </a:xfrm>
          <a:prstGeom prst="rect">
            <a:avLst/>
          </a:prstGeom>
          <a:noFill/>
        </p:spPr>
        <p:txBody>
          <a:bodyPr wrap="none" rtlCol="0">
            <a:spAutoFit/>
          </a:bodyPr>
          <a:lstStyle/>
          <a:p>
            <a:r>
              <a:rPr lang="en-US" sz="1000" dirty="0"/>
              <a:t>Answers</a:t>
            </a:r>
          </a:p>
        </p:txBody>
      </p:sp>
      <p:sp>
        <p:nvSpPr>
          <p:cNvPr id="261" name="TextBox 260">
            <a:extLst>
              <a:ext uri="{FF2B5EF4-FFF2-40B4-BE49-F238E27FC236}">
                <a16:creationId xmlns:a16="http://schemas.microsoft.com/office/drawing/2014/main" id="{8DF5156E-364E-4312-9A4F-B9F675780ADA}"/>
              </a:ext>
            </a:extLst>
          </p:cNvPr>
          <p:cNvSpPr txBox="1"/>
          <p:nvPr/>
        </p:nvSpPr>
        <p:spPr>
          <a:xfrm rot="-3960000">
            <a:off x="9189033" y="1695171"/>
            <a:ext cx="784189" cy="246221"/>
          </a:xfrm>
          <a:prstGeom prst="rect">
            <a:avLst/>
          </a:prstGeom>
          <a:noFill/>
        </p:spPr>
        <p:txBody>
          <a:bodyPr wrap="none" rtlCol="0">
            <a:spAutoFit/>
          </a:bodyPr>
          <a:lstStyle/>
          <a:p>
            <a:r>
              <a:rPr lang="en-US" sz="1000" dirty="0"/>
              <a:t>Elaboration</a:t>
            </a:r>
          </a:p>
        </p:txBody>
      </p:sp>
      <p:sp>
        <p:nvSpPr>
          <p:cNvPr id="262" name="TextBox 261">
            <a:extLst>
              <a:ext uri="{FF2B5EF4-FFF2-40B4-BE49-F238E27FC236}">
                <a16:creationId xmlns:a16="http://schemas.microsoft.com/office/drawing/2014/main" id="{DFFE8CCB-7063-41FE-8890-6DF2383CD6F8}"/>
              </a:ext>
            </a:extLst>
          </p:cNvPr>
          <p:cNvSpPr txBox="1"/>
          <p:nvPr/>
        </p:nvSpPr>
        <p:spPr>
          <a:xfrm rot="-3960000">
            <a:off x="9950892" y="1647689"/>
            <a:ext cx="914033" cy="246221"/>
          </a:xfrm>
          <a:prstGeom prst="rect">
            <a:avLst/>
          </a:prstGeom>
          <a:noFill/>
        </p:spPr>
        <p:txBody>
          <a:bodyPr wrap="none" rtlCol="0">
            <a:spAutoFit/>
          </a:bodyPr>
          <a:lstStyle/>
          <a:p>
            <a:r>
              <a:rPr lang="en-US" sz="1000" dirty="0"/>
              <a:t>Disagreement</a:t>
            </a:r>
          </a:p>
        </p:txBody>
      </p:sp>
      <p:sp>
        <p:nvSpPr>
          <p:cNvPr id="263" name="TextBox 262">
            <a:extLst>
              <a:ext uri="{FF2B5EF4-FFF2-40B4-BE49-F238E27FC236}">
                <a16:creationId xmlns:a16="http://schemas.microsoft.com/office/drawing/2014/main" id="{B10A7FF5-81AB-4D30-B2FC-C37D1F59BBA3}"/>
              </a:ext>
            </a:extLst>
          </p:cNvPr>
          <p:cNvSpPr txBox="1"/>
          <p:nvPr/>
        </p:nvSpPr>
        <p:spPr>
          <a:xfrm rot="-3960000">
            <a:off x="10756235" y="1680381"/>
            <a:ext cx="853119" cy="246221"/>
          </a:xfrm>
          <a:prstGeom prst="rect">
            <a:avLst/>
          </a:prstGeom>
          <a:noFill/>
        </p:spPr>
        <p:txBody>
          <a:bodyPr wrap="none" rtlCol="0">
            <a:spAutoFit/>
          </a:bodyPr>
          <a:lstStyle/>
          <a:p>
            <a:r>
              <a:rPr lang="en-US" sz="1000" dirty="0"/>
              <a:t>Appreciation</a:t>
            </a:r>
          </a:p>
        </p:txBody>
      </p:sp>
      <p:sp>
        <p:nvSpPr>
          <p:cNvPr id="264" name="TextBox 263">
            <a:extLst>
              <a:ext uri="{FF2B5EF4-FFF2-40B4-BE49-F238E27FC236}">
                <a16:creationId xmlns:a16="http://schemas.microsoft.com/office/drawing/2014/main" id="{B7242085-9786-4541-8D56-D7267FC4E5D1}"/>
              </a:ext>
            </a:extLst>
          </p:cNvPr>
          <p:cNvSpPr txBox="1"/>
          <p:nvPr/>
        </p:nvSpPr>
        <p:spPr>
          <a:xfrm rot="-3960000">
            <a:off x="11314470" y="1793627"/>
            <a:ext cx="546945" cy="246221"/>
          </a:xfrm>
          <a:prstGeom prst="rect">
            <a:avLst/>
          </a:prstGeom>
          <a:noFill/>
        </p:spPr>
        <p:txBody>
          <a:bodyPr wrap="none" rtlCol="0">
            <a:spAutoFit/>
          </a:bodyPr>
          <a:lstStyle/>
          <a:p>
            <a:r>
              <a:rPr lang="en-US" sz="1000" dirty="0"/>
              <a:t>Humor</a:t>
            </a:r>
          </a:p>
        </p:txBody>
      </p:sp>
      <p:sp>
        <p:nvSpPr>
          <p:cNvPr id="265" name="TextBox 264">
            <a:extLst>
              <a:ext uri="{FF2B5EF4-FFF2-40B4-BE49-F238E27FC236}">
                <a16:creationId xmlns:a16="http://schemas.microsoft.com/office/drawing/2014/main" id="{D0F31E87-3F1D-4819-802C-F7E00D3F1AF5}"/>
              </a:ext>
            </a:extLst>
          </p:cNvPr>
          <p:cNvSpPr txBox="1"/>
          <p:nvPr/>
        </p:nvSpPr>
        <p:spPr>
          <a:xfrm rot="-3960000">
            <a:off x="8727703" y="1602672"/>
            <a:ext cx="990977" cy="246221"/>
          </a:xfrm>
          <a:prstGeom prst="rect">
            <a:avLst/>
          </a:prstGeom>
          <a:noFill/>
        </p:spPr>
        <p:txBody>
          <a:bodyPr wrap="none" rtlCol="0">
            <a:spAutoFit/>
          </a:bodyPr>
          <a:lstStyle/>
          <a:p>
            <a:r>
              <a:rPr lang="en-US" sz="1000" dirty="0"/>
              <a:t>Announcement</a:t>
            </a:r>
            <a:endParaRPr lang="en-US" sz="1050" dirty="0"/>
          </a:p>
        </p:txBody>
      </p:sp>
      <p:sp>
        <p:nvSpPr>
          <p:cNvPr id="266" name="TextBox 265">
            <a:extLst>
              <a:ext uri="{FF2B5EF4-FFF2-40B4-BE49-F238E27FC236}">
                <a16:creationId xmlns:a16="http://schemas.microsoft.com/office/drawing/2014/main" id="{12F037F5-27B5-4306-9151-74F438D7EF28}"/>
              </a:ext>
            </a:extLst>
          </p:cNvPr>
          <p:cNvSpPr txBox="1"/>
          <p:nvPr/>
        </p:nvSpPr>
        <p:spPr>
          <a:xfrm rot="-3960000">
            <a:off x="10298708" y="1568606"/>
            <a:ext cx="1132041" cy="246221"/>
          </a:xfrm>
          <a:prstGeom prst="rect">
            <a:avLst/>
          </a:prstGeom>
          <a:noFill/>
        </p:spPr>
        <p:txBody>
          <a:bodyPr wrap="none" rtlCol="0">
            <a:spAutoFit/>
          </a:bodyPr>
          <a:lstStyle/>
          <a:p>
            <a:r>
              <a:rPr lang="en-US" sz="1000" dirty="0"/>
              <a:t>Negative Reaction</a:t>
            </a:r>
          </a:p>
        </p:txBody>
      </p:sp>
      <p:sp>
        <p:nvSpPr>
          <p:cNvPr id="267" name="TextBox 266">
            <a:extLst>
              <a:ext uri="{FF2B5EF4-FFF2-40B4-BE49-F238E27FC236}">
                <a16:creationId xmlns:a16="http://schemas.microsoft.com/office/drawing/2014/main" id="{C91A63BC-D1DC-4F6D-A4B0-E4B8005FE9C2}"/>
              </a:ext>
            </a:extLst>
          </p:cNvPr>
          <p:cNvSpPr txBox="1"/>
          <p:nvPr/>
        </p:nvSpPr>
        <p:spPr>
          <a:xfrm rot="-3960000">
            <a:off x="9606804" y="1683346"/>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193741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500"/>
                                        <p:tgtEl>
                                          <p:spTgt spid="1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500"/>
                                        <p:tgtEl>
                                          <p:spTgt spid="1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500"/>
                                        <p:tgtEl>
                                          <p:spTgt spid="1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500"/>
                                        <p:tgtEl>
                                          <p:spTgt spid="1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4"/>
                                        </p:tgtEl>
                                        <p:attrNameLst>
                                          <p:attrName>style.visibility</p:attrName>
                                        </p:attrNameLst>
                                      </p:cBhvr>
                                      <p:to>
                                        <p:strVal val="visible"/>
                                      </p:to>
                                    </p:set>
                                    <p:animEffect transition="in" filter="fade">
                                      <p:cBhvr>
                                        <p:cTn id="25" dur="500"/>
                                        <p:tgtEl>
                                          <p:spTgt spid="1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9"/>
                                        </p:tgtEl>
                                        <p:attrNameLst>
                                          <p:attrName>style.visibility</p:attrName>
                                        </p:attrNameLst>
                                      </p:cBhvr>
                                      <p:to>
                                        <p:strVal val="visible"/>
                                      </p:to>
                                    </p:set>
                                    <p:animEffect transition="in" filter="fade">
                                      <p:cBhvr>
                                        <p:cTn id="28" dur="500"/>
                                        <p:tgtEl>
                                          <p:spTgt spid="1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9"/>
                                        </p:tgtEl>
                                        <p:attrNameLst>
                                          <p:attrName>style.visibility</p:attrName>
                                        </p:attrNameLst>
                                      </p:cBhvr>
                                      <p:to>
                                        <p:strVal val="visible"/>
                                      </p:to>
                                    </p:set>
                                    <p:animEffect transition="in" filter="fade">
                                      <p:cBhvr>
                                        <p:cTn id="31" dur="500"/>
                                        <p:tgtEl>
                                          <p:spTgt spid="2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
                                        </p:tgtEl>
                                        <p:attrNameLst>
                                          <p:attrName>style.visibility</p:attrName>
                                        </p:attrNameLst>
                                      </p:cBhvr>
                                      <p:to>
                                        <p:strVal val="visible"/>
                                      </p:to>
                                    </p:set>
                                    <p:animEffect transition="in" filter="fade">
                                      <p:cBhvr>
                                        <p:cTn id="34" dur="500"/>
                                        <p:tgtEl>
                                          <p:spTgt spid="2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3"/>
                                        </p:tgtEl>
                                        <p:attrNameLst>
                                          <p:attrName>style.visibility</p:attrName>
                                        </p:attrNameLst>
                                      </p:cBhvr>
                                      <p:to>
                                        <p:strVal val="visible"/>
                                      </p:to>
                                    </p:set>
                                    <p:animEffect transition="in" filter="fade">
                                      <p:cBhvr>
                                        <p:cTn id="37" dur="500"/>
                                        <p:tgtEl>
                                          <p:spTgt spid="2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1"/>
                                        </p:tgtEl>
                                        <p:attrNameLst>
                                          <p:attrName>style.visibility</p:attrName>
                                        </p:attrNameLst>
                                      </p:cBhvr>
                                      <p:to>
                                        <p:strVal val="visible"/>
                                      </p:to>
                                    </p:set>
                                    <p:animEffect transition="in" filter="fade">
                                      <p:cBhvr>
                                        <p:cTn id="40" dur="500"/>
                                        <p:tgtEl>
                                          <p:spTgt spid="2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9"/>
                                        </p:tgtEl>
                                        <p:attrNameLst>
                                          <p:attrName>style.visibility</p:attrName>
                                        </p:attrNameLst>
                                      </p:cBhvr>
                                      <p:to>
                                        <p:strVal val="visible"/>
                                      </p:to>
                                    </p:set>
                                    <p:animEffect transition="in" filter="fade">
                                      <p:cBhvr>
                                        <p:cTn id="43" dur="500"/>
                                        <p:tgtEl>
                                          <p:spTgt spid="2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7"/>
                                        </p:tgtEl>
                                        <p:attrNameLst>
                                          <p:attrName>style.visibility</p:attrName>
                                        </p:attrNameLst>
                                      </p:cBhvr>
                                      <p:to>
                                        <p:strVal val="visible"/>
                                      </p:to>
                                    </p:set>
                                    <p:animEffect transition="in" filter="fade">
                                      <p:cBhvr>
                                        <p:cTn id="46" dur="500"/>
                                        <p:tgtEl>
                                          <p:spTgt spid="2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6"/>
                                        </p:tgtEl>
                                        <p:attrNameLst>
                                          <p:attrName>style.visibility</p:attrName>
                                        </p:attrNameLst>
                                      </p:cBhvr>
                                      <p:to>
                                        <p:strVal val="visible"/>
                                      </p:to>
                                    </p:set>
                                    <p:animEffect transition="in" filter="fade">
                                      <p:cBhvr>
                                        <p:cTn id="49" dur="500"/>
                                        <p:tgtEl>
                                          <p:spTgt spid="2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1"/>
                                        </p:tgtEl>
                                        <p:attrNameLst>
                                          <p:attrName>style.visibility</p:attrName>
                                        </p:attrNameLst>
                                      </p:cBhvr>
                                      <p:to>
                                        <p:strVal val="visible"/>
                                      </p:to>
                                    </p:set>
                                    <p:animEffect transition="in" filter="fade">
                                      <p:cBhvr>
                                        <p:cTn id="52" dur="500"/>
                                        <p:tgtEl>
                                          <p:spTgt spid="2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4"/>
                                        </p:tgtEl>
                                        <p:attrNameLst>
                                          <p:attrName>style.visibility</p:attrName>
                                        </p:attrNameLst>
                                      </p:cBhvr>
                                      <p:to>
                                        <p:strVal val="visible"/>
                                      </p:to>
                                    </p:set>
                                    <p:animEffect transition="in" filter="fade">
                                      <p:cBhvr>
                                        <p:cTn id="55" dur="500"/>
                                        <p:tgtEl>
                                          <p:spTgt spid="2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8"/>
                                        </p:tgtEl>
                                        <p:attrNameLst>
                                          <p:attrName>style.visibility</p:attrName>
                                        </p:attrNameLst>
                                      </p:cBhvr>
                                      <p:to>
                                        <p:strVal val="visible"/>
                                      </p:to>
                                    </p:set>
                                    <p:animEffect transition="in" filter="fade">
                                      <p:cBhvr>
                                        <p:cTn id="58" dur="500"/>
                                        <p:tgtEl>
                                          <p:spTgt spid="2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0"/>
                                        </p:tgtEl>
                                        <p:attrNameLst>
                                          <p:attrName>style.visibility</p:attrName>
                                        </p:attrNameLst>
                                      </p:cBhvr>
                                      <p:to>
                                        <p:strVal val="visible"/>
                                      </p:to>
                                    </p:set>
                                    <p:animEffect transition="in" filter="fade">
                                      <p:cBhvr>
                                        <p:cTn id="61" dur="500"/>
                                        <p:tgtEl>
                                          <p:spTgt spid="2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4"/>
                                        </p:tgtEl>
                                        <p:attrNameLst>
                                          <p:attrName>style.visibility</p:attrName>
                                        </p:attrNameLst>
                                      </p:cBhvr>
                                      <p:to>
                                        <p:strVal val="visible"/>
                                      </p:to>
                                    </p:set>
                                    <p:animEffect transition="in" filter="fade">
                                      <p:cBhvr>
                                        <p:cTn id="64" dur="500"/>
                                        <p:tgtEl>
                                          <p:spTgt spid="24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2"/>
                                        </p:tgtEl>
                                        <p:attrNameLst>
                                          <p:attrName>style.visibility</p:attrName>
                                        </p:attrNameLst>
                                      </p:cBhvr>
                                      <p:to>
                                        <p:strVal val="visible"/>
                                      </p:to>
                                    </p:set>
                                    <p:animEffect transition="in" filter="fade">
                                      <p:cBhvr>
                                        <p:cTn id="67" dur="500"/>
                                        <p:tgtEl>
                                          <p:spTgt spid="24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5"/>
                                        </p:tgtEl>
                                        <p:attrNameLst>
                                          <p:attrName>style.visibility</p:attrName>
                                        </p:attrNameLst>
                                      </p:cBhvr>
                                      <p:to>
                                        <p:strVal val="visible"/>
                                      </p:to>
                                    </p:set>
                                    <p:animEffect transition="in" filter="fade">
                                      <p:cBhvr>
                                        <p:cTn id="70" dur="500"/>
                                        <p:tgtEl>
                                          <p:spTgt spid="24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6"/>
                                        </p:tgtEl>
                                        <p:attrNameLst>
                                          <p:attrName>style.visibility</p:attrName>
                                        </p:attrNameLst>
                                      </p:cBhvr>
                                      <p:to>
                                        <p:strVal val="visible"/>
                                      </p:to>
                                    </p:set>
                                    <p:animEffect transition="in" filter="fade">
                                      <p:cBhvr>
                                        <p:cTn id="73" dur="500"/>
                                        <p:tgtEl>
                                          <p:spTgt spid="24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7"/>
                                        </p:tgtEl>
                                        <p:attrNameLst>
                                          <p:attrName>style.visibility</p:attrName>
                                        </p:attrNameLst>
                                      </p:cBhvr>
                                      <p:to>
                                        <p:strVal val="visible"/>
                                      </p:to>
                                    </p:set>
                                    <p:animEffect transition="in" filter="fade">
                                      <p:cBhvr>
                                        <p:cTn id="76" dur="500"/>
                                        <p:tgtEl>
                                          <p:spTgt spid="2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9"/>
                                        </p:tgtEl>
                                        <p:attrNameLst>
                                          <p:attrName>style.visibility</p:attrName>
                                        </p:attrNameLst>
                                      </p:cBhvr>
                                      <p:to>
                                        <p:strVal val="visible"/>
                                      </p:to>
                                    </p:set>
                                    <p:animEffect transition="in" filter="fade">
                                      <p:cBhvr>
                                        <p:cTn id="79" dur="500"/>
                                        <p:tgtEl>
                                          <p:spTgt spid="24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1"/>
                                        </p:tgtEl>
                                        <p:attrNameLst>
                                          <p:attrName>style.visibility</p:attrName>
                                        </p:attrNameLst>
                                      </p:cBhvr>
                                      <p:to>
                                        <p:strVal val="visible"/>
                                      </p:to>
                                    </p:set>
                                    <p:animEffect transition="in" filter="fade">
                                      <p:cBhvr>
                                        <p:cTn id="82" dur="500"/>
                                        <p:tgtEl>
                                          <p:spTgt spid="25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0"/>
                                        </p:tgtEl>
                                        <p:attrNameLst>
                                          <p:attrName>style.visibility</p:attrName>
                                        </p:attrNameLst>
                                      </p:cBhvr>
                                      <p:to>
                                        <p:strVal val="visible"/>
                                      </p:to>
                                    </p:set>
                                    <p:animEffect transition="in" filter="fade">
                                      <p:cBhvr>
                                        <p:cTn id="85" dur="500"/>
                                        <p:tgtEl>
                                          <p:spTgt spid="25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58"/>
                                        </p:tgtEl>
                                        <p:attrNameLst>
                                          <p:attrName>style.visibility</p:attrName>
                                        </p:attrNameLst>
                                      </p:cBhvr>
                                      <p:to>
                                        <p:strVal val="visible"/>
                                      </p:to>
                                    </p:set>
                                    <p:animEffect transition="in" filter="fade">
                                      <p:cBhvr>
                                        <p:cTn id="88" dur="500"/>
                                        <p:tgtEl>
                                          <p:spTgt spid="2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3"/>
                                        </p:tgtEl>
                                        <p:attrNameLst>
                                          <p:attrName>style.visibility</p:attrName>
                                        </p:attrNameLst>
                                      </p:cBhvr>
                                      <p:to>
                                        <p:strVal val="visible"/>
                                      </p:to>
                                    </p:set>
                                    <p:animEffect transition="in" filter="fade">
                                      <p:cBhvr>
                                        <p:cTn id="91" dur="500"/>
                                        <p:tgtEl>
                                          <p:spTgt spid="25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52"/>
                                        </p:tgtEl>
                                        <p:attrNameLst>
                                          <p:attrName>style.visibility</p:attrName>
                                        </p:attrNameLst>
                                      </p:cBhvr>
                                      <p:to>
                                        <p:strVal val="visible"/>
                                      </p:to>
                                    </p:set>
                                    <p:animEffect transition="in" filter="fade">
                                      <p:cBhvr>
                                        <p:cTn id="94" dur="500"/>
                                        <p:tgtEl>
                                          <p:spTgt spid="25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54"/>
                                        </p:tgtEl>
                                        <p:attrNameLst>
                                          <p:attrName>style.visibility</p:attrName>
                                        </p:attrNameLst>
                                      </p:cBhvr>
                                      <p:to>
                                        <p:strVal val="visible"/>
                                      </p:to>
                                    </p:set>
                                    <p:animEffect transition="in" filter="fade">
                                      <p:cBhvr>
                                        <p:cTn id="97" dur="500"/>
                                        <p:tgtEl>
                                          <p:spTgt spid="25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5"/>
                                        </p:tgtEl>
                                        <p:attrNameLst>
                                          <p:attrName>style.visibility</p:attrName>
                                        </p:attrNameLst>
                                      </p:cBhvr>
                                      <p:to>
                                        <p:strVal val="visible"/>
                                      </p:to>
                                    </p:set>
                                    <p:animEffect transition="in" filter="fade">
                                      <p:cBhvr>
                                        <p:cTn id="100" dur="500"/>
                                        <p:tgtEl>
                                          <p:spTgt spid="25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56"/>
                                        </p:tgtEl>
                                        <p:attrNameLst>
                                          <p:attrName>style.visibility</p:attrName>
                                        </p:attrNameLst>
                                      </p:cBhvr>
                                      <p:to>
                                        <p:strVal val="visible"/>
                                      </p:to>
                                    </p:set>
                                    <p:animEffect transition="in" filter="fade">
                                      <p:cBhvr>
                                        <p:cTn id="103" dur="500"/>
                                        <p:tgtEl>
                                          <p:spTgt spid="25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57"/>
                                        </p:tgtEl>
                                        <p:attrNameLst>
                                          <p:attrName>style.visibility</p:attrName>
                                        </p:attrNameLst>
                                      </p:cBhvr>
                                      <p:to>
                                        <p:strVal val="visible"/>
                                      </p:to>
                                    </p:set>
                                    <p:animEffect transition="in" filter="fade">
                                      <p:cBhvr>
                                        <p:cTn id="106"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3" grpId="0" animBg="1"/>
      <p:bldP spid="111" grpId="0" animBg="1"/>
      <p:bldP spid="132" grpId="0" animBg="1"/>
      <p:bldP spid="139" grpId="0" animBg="1"/>
      <p:bldP spid="144" grpId="0" animBg="1"/>
      <p:bldP spid="149" grpId="0" animBg="1"/>
      <p:bldP spid="225" grpId="0" animBg="1"/>
      <p:bldP spid="229" grpId="0" animBg="1"/>
      <p:bldP spid="231" grpId="0" animBg="1"/>
      <p:bldP spid="234"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227">
            <a:extLst>
              <a:ext uri="{FF2B5EF4-FFF2-40B4-BE49-F238E27FC236}">
                <a16:creationId xmlns:a16="http://schemas.microsoft.com/office/drawing/2014/main" id="{6659A633-11B5-4DDD-9593-2F1FC76DE916}"/>
              </a:ext>
            </a:extLst>
          </p:cNvPr>
          <p:cNvSpPr/>
          <p:nvPr/>
        </p:nvSpPr>
        <p:spPr>
          <a:xfrm>
            <a:off x="-1" y="344210"/>
            <a:ext cx="4069080" cy="182880"/>
          </a:xfrm>
          <a:prstGeom prst="rect">
            <a:avLst/>
          </a:prstGeom>
          <a:solidFill>
            <a:schemeClr val="accent1">
              <a:lumMod val="20000"/>
              <a:lumOff val="80000"/>
              <a:alpha val="50000"/>
            </a:schemeClr>
          </a:solidFill>
          <a:ln w="9525">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0BE2C400-CA92-496F-B33B-7E15F0795F94}"/>
              </a:ext>
            </a:extLst>
          </p:cNvPr>
          <p:cNvSpPr/>
          <p:nvPr/>
        </p:nvSpPr>
        <p:spPr>
          <a:xfrm>
            <a:off x="524496" y="2230762"/>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Build a tower</a:t>
            </a:r>
          </a:p>
        </p:txBody>
      </p:sp>
      <p:sp>
        <p:nvSpPr>
          <p:cNvPr id="123" name="Rectangle: Rounded Corners 122">
            <a:extLst>
              <a:ext uri="{FF2B5EF4-FFF2-40B4-BE49-F238E27FC236}">
                <a16:creationId xmlns:a16="http://schemas.microsoft.com/office/drawing/2014/main" id="{D98358E4-31CD-4155-9345-7FF587E344BD}"/>
              </a:ext>
            </a:extLst>
          </p:cNvPr>
          <p:cNvSpPr/>
          <p:nvPr/>
        </p:nvSpPr>
        <p:spPr>
          <a:xfrm>
            <a:off x="524496" y="2705468"/>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Public art</a:t>
            </a:r>
          </a:p>
        </p:txBody>
      </p:sp>
      <p:sp>
        <p:nvSpPr>
          <p:cNvPr id="124" name="Rectangle: Rounded Corners 123">
            <a:extLst>
              <a:ext uri="{FF2B5EF4-FFF2-40B4-BE49-F238E27FC236}">
                <a16:creationId xmlns:a16="http://schemas.microsoft.com/office/drawing/2014/main" id="{6DF76044-59D6-45D0-A20F-03532244C8E3}"/>
              </a:ext>
            </a:extLst>
          </p:cNvPr>
          <p:cNvSpPr/>
          <p:nvPr/>
        </p:nvSpPr>
        <p:spPr>
          <a:xfrm>
            <a:off x="524496" y="3221477"/>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Roundabout</a:t>
            </a:r>
          </a:p>
        </p:txBody>
      </p:sp>
      <p:sp>
        <p:nvSpPr>
          <p:cNvPr id="125" name="Rectangle: Rounded Corners 124">
            <a:extLst>
              <a:ext uri="{FF2B5EF4-FFF2-40B4-BE49-F238E27FC236}">
                <a16:creationId xmlns:a16="http://schemas.microsoft.com/office/drawing/2014/main" id="{BD7B4622-293B-4AB7-93E0-9BCB2A093593}"/>
              </a:ext>
            </a:extLst>
          </p:cNvPr>
          <p:cNvSpPr/>
          <p:nvPr/>
        </p:nvSpPr>
        <p:spPr>
          <a:xfrm>
            <a:off x="524496" y="37403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Huge fountain</a:t>
            </a:r>
          </a:p>
        </p:txBody>
      </p:sp>
      <p:sp>
        <p:nvSpPr>
          <p:cNvPr id="126" name="Rectangle: Rounded Corners 125">
            <a:extLst>
              <a:ext uri="{FF2B5EF4-FFF2-40B4-BE49-F238E27FC236}">
                <a16:creationId xmlns:a16="http://schemas.microsoft.com/office/drawing/2014/main" id="{0C552D9D-681C-467A-93FC-626B7CCE8707}"/>
              </a:ext>
            </a:extLst>
          </p:cNvPr>
          <p:cNvSpPr/>
          <p:nvPr/>
        </p:nvSpPr>
        <p:spPr>
          <a:xfrm>
            <a:off x="524496" y="4247683"/>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Interactive art</a:t>
            </a:r>
          </a:p>
        </p:txBody>
      </p:sp>
      <p:sp>
        <p:nvSpPr>
          <p:cNvPr id="127" name="Rectangle: Rounded Corners 126">
            <a:extLst>
              <a:ext uri="{FF2B5EF4-FFF2-40B4-BE49-F238E27FC236}">
                <a16:creationId xmlns:a16="http://schemas.microsoft.com/office/drawing/2014/main" id="{E95E44FA-EECB-4F90-AD28-3E0F01ABDADE}"/>
              </a:ext>
            </a:extLst>
          </p:cNvPr>
          <p:cNvSpPr/>
          <p:nvPr/>
        </p:nvSpPr>
        <p:spPr>
          <a:xfrm>
            <a:off x="524496" y="4732046"/>
            <a:ext cx="1535501" cy="276046"/>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 </a:t>
            </a:r>
            <a:r>
              <a:rPr lang="en-US" sz="1600" dirty="0" err="1">
                <a:solidFill>
                  <a:schemeClr val="tx1"/>
                </a:solidFill>
              </a:rPr>
              <a:t>Parquecito</a:t>
            </a:r>
            <a:endParaRPr lang="en-US" sz="1600" dirty="0">
              <a:solidFill>
                <a:schemeClr val="tx1"/>
              </a:solidFill>
            </a:endParaRPr>
          </a:p>
        </p:txBody>
      </p:sp>
      <p:sp>
        <p:nvSpPr>
          <p:cNvPr id="128" name="Rectangle: Rounded Corners 127">
            <a:extLst>
              <a:ext uri="{FF2B5EF4-FFF2-40B4-BE49-F238E27FC236}">
                <a16:creationId xmlns:a16="http://schemas.microsoft.com/office/drawing/2014/main" id="{AF24BEDC-73C0-4622-982F-B8D9CFB0F9C3}"/>
              </a:ext>
            </a:extLst>
          </p:cNvPr>
          <p:cNvSpPr/>
          <p:nvPr/>
        </p:nvSpPr>
        <p:spPr>
          <a:xfrm>
            <a:off x="2363660" y="2277345"/>
            <a:ext cx="171083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129" name="Rectangle: Rounded Corners 128">
            <a:extLst>
              <a:ext uri="{FF2B5EF4-FFF2-40B4-BE49-F238E27FC236}">
                <a16:creationId xmlns:a16="http://schemas.microsoft.com/office/drawing/2014/main" id="{BE9C84C0-A710-4CDF-A0E4-1AADF952E3BE}"/>
              </a:ext>
            </a:extLst>
          </p:cNvPr>
          <p:cNvSpPr/>
          <p:nvPr/>
        </p:nvSpPr>
        <p:spPr>
          <a:xfrm>
            <a:off x="4107625" y="2277345"/>
            <a:ext cx="117220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130" name="Rectangle: Rounded Corners 129">
            <a:extLst>
              <a:ext uri="{FF2B5EF4-FFF2-40B4-BE49-F238E27FC236}">
                <a16:creationId xmlns:a16="http://schemas.microsoft.com/office/drawing/2014/main" id="{BC373F67-9777-4C11-998C-B20A52CECAC4}"/>
              </a:ext>
            </a:extLst>
          </p:cNvPr>
          <p:cNvSpPr/>
          <p:nvPr/>
        </p:nvSpPr>
        <p:spPr>
          <a:xfrm>
            <a:off x="5312966" y="2277345"/>
            <a:ext cx="110174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31" name="Rectangle: Rounded Corners 130">
            <a:extLst>
              <a:ext uri="{FF2B5EF4-FFF2-40B4-BE49-F238E27FC236}">
                <a16:creationId xmlns:a16="http://schemas.microsoft.com/office/drawing/2014/main" id="{8048F0C1-7AF2-4B5F-9687-6A39A7FCBF81}"/>
              </a:ext>
            </a:extLst>
          </p:cNvPr>
          <p:cNvSpPr/>
          <p:nvPr/>
        </p:nvSpPr>
        <p:spPr>
          <a:xfrm>
            <a:off x="6447846" y="2277345"/>
            <a:ext cx="11560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33" name="Rectangle: Rounded Corners 132">
            <a:extLst>
              <a:ext uri="{FF2B5EF4-FFF2-40B4-BE49-F238E27FC236}">
                <a16:creationId xmlns:a16="http://schemas.microsoft.com/office/drawing/2014/main" id="{C6ED722C-3109-49AF-BE36-24952603428B}"/>
              </a:ext>
            </a:extLst>
          </p:cNvPr>
          <p:cNvSpPr/>
          <p:nvPr/>
        </p:nvSpPr>
        <p:spPr>
          <a:xfrm>
            <a:off x="2373185" y="2752051"/>
            <a:ext cx="76063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Bad Art</a:t>
            </a:r>
          </a:p>
        </p:txBody>
      </p:sp>
      <p:sp>
        <p:nvSpPr>
          <p:cNvPr id="134" name="Rectangle: Rounded Corners 133">
            <a:extLst>
              <a:ext uri="{FF2B5EF4-FFF2-40B4-BE49-F238E27FC236}">
                <a16:creationId xmlns:a16="http://schemas.microsoft.com/office/drawing/2014/main" id="{4F49FE42-25D8-4BB9-9E5F-243809A59F2B}"/>
              </a:ext>
            </a:extLst>
          </p:cNvPr>
          <p:cNvSpPr/>
          <p:nvPr/>
        </p:nvSpPr>
        <p:spPr>
          <a:xfrm>
            <a:off x="3179614" y="2752051"/>
            <a:ext cx="13716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35" name="Rectangle: Rounded Corners 134">
            <a:extLst>
              <a:ext uri="{FF2B5EF4-FFF2-40B4-BE49-F238E27FC236}">
                <a16:creationId xmlns:a16="http://schemas.microsoft.com/office/drawing/2014/main" id="{0FD8A633-FACB-4007-95FA-694F71B48029}"/>
              </a:ext>
            </a:extLst>
          </p:cNvPr>
          <p:cNvSpPr/>
          <p:nvPr/>
        </p:nvSpPr>
        <p:spPr>
          <a:xfrm>
            <a:off x="2364019" y="3268060"/>
            <a:ext cx="120181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Roundabouts</a:t>
            </a:r>
          </a:p>
        </p:txBody>
      </p:sp>
      <p:sp>
        <p:nvSpPr>
          <p:cNvPr id="136" name="Rectangle: Rounded Corners 135">
            <a:extLst>
              <a:ext uri="{FF2B5EF4-FFF2-40B4-BE49-F238E27FC236}">
                <a16:creationId xmlns:a16="http://schemas.microsoft.com/office/drawing/2014/main" id="{3751B11A-4A48-461A-B6C9-15D5FF5E92C2}"/>
              </a:ext>
            </a:extLst>
          </p:cNvPr>
          <p:cNvSpPr/>
          <p:nvPr/>
        </p:nvSpPr>
        <p:spPr>
          <a:xfrm>
            <a:off x="3621047" y="3268060"/>
            <a:ext cx="128858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37" name="Rectangle: Rounded Corners 136">
            <a:extLst>
              <a:ext uri="{FF2B5EF4-FFF2-40B4-BE49-F238E27FC236}">
                <a16:creationId xmlns:a16="http://schemas.microsoft.com/office/drawing/2014/main" id="{8E04391D-5F3D-49C5-9164-E6001EC5508B}"/>
              </a:ext>
            </a:extLst>
          </p:cNvPr>
          <p:cNvSpPr/>
          <p:nvPr/>
        </p:nvSpPr>
        <p:spPr>
          <a:xfrm>
            <a:off x="4964843" y="3268060"/>
            <a:ext cx="137195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Columbus Circle</a:t>
            </a:r>
          </a:p>
        </p:txBody>
      </p:sp>
      <p:sp>
        <p:nvSpPr>
          <p:cNvPr id="138" name="Rectangle: Rounded Corners 137">
            <a:extLst>
              <a:ext uri="{FF2B5EF4-FFF2-40B4-BE49-F238E27FC236}">
                <a16:creationId xmlns:a16="http://schemas.microsoft.com/office/drawing/2014/main" id="{960A21B6-65F0-4479-9B33-32A0AF013E14}"/>
              </a:ext>
            </a:extLst>
          </p:cNvPr>
          <p:cNvSpPr/>
          <p:nvPr/>
        </p:nvSpPr>
        <p:spPr>
          <a:xfrm>
            <a:off x="6392014" y="3268060"/>
            <a:ext cx="83468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Crossing</a:t>
            </a:r>
          </a:p>
        </p:txBody>
      </p:sp>
      <p:sp>
        <p:nvSpPr>
          <p:cNvPr id="140" name="Rectangle: Rounded Corners 139">
            <a:extLst>
              <a:ext uri="{FF2B5EF4-FFF2-40B4-BE49-F238E27FC236}">
                <a16:creationId xmlns:a16="http://schemas.microsoft.com/office/drawing/2014/main" id="{477E722C-5D38-4576-BB25-6F3E1356289C}"/>
              </a:ext>
            </a:extLst>
          </p:cNvPr>
          <p:cNvSpPr/>
          <p:nvPr/>
        </p:nvSpPr>
        <p:spPr>
          <a:xfrm>
            <a:off x="2372873" y="3786929"/>
            <a:ext cx="67609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a:t>
            </a:r>
          </a:p>
        </p:txBody>
      </p:sp>
      <p:sp>
        <p:nvSpPr>
          <p:cNvPr id="141" name="Rectangle: Rounded Corners 140">
            <a:extLst>
              <a:ext uri="{FF2B5EF4-FFF2-40B4-BE49-F238E27FC236}">
                <a16:creationId xmlns:a16="http://schemas.microsoft.com/office/drawing/2014/main" id="{B735381D-EE45-4504-8616-84907B593E8A}"/>
              </a:ext>
            </a:extLst>
          </p:cNvPr>
          <p:cNvSpPr/>
          <p:nvPr/>
        </p:nvSpPr>
        <p:spPr>
          <a:xfrm>
            <a:off x="3112152" y="3786929"/>
            <a:ext cx="13716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Running Water</a:t>
            </a:r>
          </a:p>
        </p:txBody>
      </p:sp>
      <p:sp>
        <p:nvSpPr>
          <p:cNvPr id="142" name="Rectangle: Rounded Corners 141">
            <a:extLst>
              <a:ext uri="{FF2B5EF4-FFF2-40B4-BE49-F238E27FC236}">
                <a16:creationId xmlns:a16="http://schemas.microsoft.com/office/drawing/2014/main" id="{54777137-94AD-4AA4-982C-00C3FF2A8AC7}"/>
              </a:ext>
            </a:extLst>
          </p:cNvPr>
          <p:cNvSpPr/>
          <p:nvPr/>
        </p:nvSpPr>
        <p:spPr>
          <a:xfrm>
            <a:off x="4546933" y="3786929"/>
            <a:ext cx="114192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43" name="Rectangle: Rounded Corners 142">
            <a:extLst>
              <a:ext uri="{FF2B5EF4-FFF2-40B4-BE49-F238E27FC236}">
                <a16:creationId xmlns:a16="http://schemas.microsoft.com/office/drawing/2014/main" id="{9A8292D7-D4C5-42DA-94F4-0DE3F116FB1C}"/>
              </a:ext>
            </a:extLst>
          </p:cNvPr>
          <p:cNvSpPr/>
          <p:nvPr/>
        </p:nvSpPr>
        <p:spPr>
          <a:xfrm>
            <a:off x="5752033" y="3786929"/>
            <a:ext cx="77006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Natural</a:t>
            </a:r>
          </a:p>
        </p:txBody>
      </p:sp>
      <p:sp>
        <p:nvSpPr>
          <p:cNvPr id="145" name="Rectangle: Rounded Corners 144">
            <a:extLst>
              <a:ext uri="{FF2B5EF4-FFF2-40B4-BE49-F238E27FC236}">
                <a16:creationId xmlns:a16="http://schemas.microsoft.com/office/drawing/2014/main" id="{282D9D3F-994D-4B85-B32E-26E2F727A0A2}"/>
              </a:ext>
            </a:extLst>
          </p:cNvPr>
          <p:cNvSpPr/>
          <p:nvPr/>
        </p:nvSpPr>
        <p:spPr>
          <a:xfrm>
            <a:off x="2363660" y="4294266"/>
            <a:ext cx="96202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Public Art</a:t>
            </a:r>
          </a:p>
        </p:txBody>
      </p:sp>
      <p:sp>
        <p:nvSpPr>
          <p:cNvPr id="146" name="Rectangle: Rounded Corners 145">
            <a:extLst>
              <a:ext uri="{FF2B5EF4-FFF2-40B4-BE49-F238E27FC236}">
                <a16:creationId xmlns:a16="http://schemas.microsoft.com/office/drawing/2014/main" id="{CF411B97-8DDB-45AF-9172-A6D6B310D5E4}"/>
              </a:ext>
            </a:extLst>
          </p:cNvPr>
          <p:cNvSpPr/>
          <p:nvPr/>
        </p:nvSpPr>
        <p:spPr>
          <a:xfrm>
            <a:off x="3369863" y="4294266"/>
            <a:ext cx="102289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Homeless</a:t>
            </a:r>
          </a:p>
        </p:txBody>
      </p:sp>
      <p:sp>
        <p:nvSpPr>
          <p:cNvPr id="147" name="Rectangle: Rounded Corners 146">
            <a:extLst>
              <a:ext uri="{FF2B5EF4-FFF2-40B4-BE49-F238E27FC236}">
                <a16:creationId xmlns:a16="http://schemas.microsoft.com/office/drawing/2014/main" id="{1213F600-0854-4A19-819D-C6FC8CACF7B7}"/>
              </a:ext>
            </a:extLst>
          </p:cNvPr>
          <p:cNvSpPr/>
          <p:nvPr/>
        </p:nvSpPr>
        <p:spPr>
          <a:xfrm>
            <a:off x="4436932" y="4294266"/>
            <a:ext cx="11269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Local Artists</a:t>
            </a:r>
          </a:p>
        </p:txBody>
      </p:sp>
      <p:sp>
        <p:nvSpPr>
          <p:cNvPr id="148" name="Rectangle: Rounded Corners 147">
            <a:extLst>
              <a:ext uri="{FF2B5EF4-FFF2-40B4-BE49-F238E27FC236}">
                <a16:creationId xmlns:a16="http://schemas.microsoft.com/office/drawing/2014/main" id="{148E0FFF-7423-4012-848C-3DDC17AB11CE}"/>
              </a:ext>
            </a:extLst>
          </p:cNvPr>
          <p:cNvSpPr/>
          <p:nvPr/>
        </p:nvSpPr>
        <p:spPr>
          <a:xfrm>
            <a:off x="5608040" y="4294266"/>
            <a:ext cx="164199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Pedestrian Traffic</a:t>
            </a:r>
          </a:p>
        </p:txBody>
      </p:sp>
      <p:sp>
        <p:nvSpPr>
          <p:cNvPr id="150" name="Rectangle: Rounded Corners 149">
            <a:extLst>
              <a:ext uri="{FF2B5EF4-FFF2-40B4-BE49-F238E27FC236}">
                <a16:creationId xmlns:a16="http://schemas.microsoft.com/office/drawing/2014/main" id="{046E43ED-B41D-464B-95DA-756CE8FC9564}"/>
              </a:ext>
            </a:extLst>
          </p:cNvPr>
          <p:cNvSpPr/>
          <p:nvPr/>
        </p:nvSpPr>
        <p:spPr>
          <a:xfrm>
            <a:off x="2372826" y="4778629"/>
            <a:ext cx="80678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People</a:t>
            </a:r>
          </a:p>
        </p:txBody>
      </p:sp>
      <p:sp>
        <p:nvSpPr>
          <p:cNvPr id="151" name="Rectangle: Rounded Corners 150">
            <a:extLst>
              <a:ext uri="{FF2B5EF4-FFF2-40B4-BE49-F238E27FC236}">
                <a16:creationId xmlns:a16="http://schemas.microsoft.com/office/drawing/2014/main" id="{6F9ACD90-1ACC-46A3-9614-B3B186F50B7E}"/>
              </a:ext>
            </a:extLst>
          </p:cNvPr>
          <p:cNvSpPr/>
          <p:nvPr/>
        </p:nvSpPr>
        <p:spPr>
          <a:xfrm>
            <a:off x="3238851" y="4778629"/>
            <a:ext cx="130445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Private Vehicle</a:t>
            </a:r>
          </a:p>
        </p:txBody>
      </p:sp>
      <p:sp>
        <p:nvSpPr>
          <p:cNvPr id="152" name="Rectangle: Rounded Corners 151">
            <a:extLst>
              <a:ext uri="{FF2B5EF4-FFF2-40B4-BE49-F238E27FC236}">
                <a16:creationId xmlns:a16="http://schemas.microsoft.com/office/drawing/2014/main" id="{4F37808A-4FBB-429B-B149-F319995147E7}"/>
              </a:ext>
            </a:extLst>
          </p:cNvPr>
          <p:cNvSpPr/>
          <p:nvPr/>
        </p:nvSpPr>
        <p:spPr>
          <a:xfrm>
            <a:off x="4602538" y="4778629"/>
            <a:ext cx="74077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Reason</a:t>
            </a:r>
          </a:p>
        </p:txBody>
      </p:sp>
      <p:sp>
        <p:nvSpPr>
          <p:cNvPr id="153" name="Rectangle: Rounded Corners 152">
            <a:extLst>
              <a:ext uri="{FF2B5EF4-FFF2-40B4-BE49-F238E27FC236}">
                <a16:creationId xmlns:a16="http://schemas.microsoft.com/office/drawing/2014/main" id="{15803770-8857-4FED-B92B-A0719D3B8292}"/>
              </a:ext>
            </a:extLst>
          </p:cNvPr>
          <p:cNvSpPr/>
          <p:nvPr/>
        </p:nvSpPr>
        <p:spPr>
          <a:xfrm>
            <a:off x="5402547" y="4778629"/>
            <a:ext cx="107790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Own Space</a:t>
            </a:r>
          </a:p>
        </p:txBody>
      </p:sp>
      <p:sp>
        <p:nvSpPr>
          <p:cNvPr id="154" name="TextBox 153">
            <a:extLst>
              <a:ext uri="{FF2B5EF4-FFF2-40B4-BE49-F238E27FC236}">
                <a16:creationId xmlns:a16="http://schemas.microsoft.com/office/drawing/2014/main" id="{F4386FE1-53EC-429A-9E70-7C4807750687}"/>
              </a:ext>
            </a:extLst>
          </p:cNvPr>
          <p:cNvSpPr txBox="1"/>
          <p:nvPr/>
        </p:nvSpPr>
        <p:spPr>
          <a:xfrm>
            <a:off x="782330" y="1714668"/>
            <a:ext cx="1019831" cy="307777"/>
          </a:xfrm>
          <a:prstGeom prst="rect">
            <a:avLst/>
          </a:prstGeom>
          <a:noFill/>
        </p:spPr>
        <p:txBody>
          <a:bodyPr wrap="none" rtlCol="0">
            <a:spAutoFit/>
          </a:bodyPr>
          <a:lstStyle/>
          <a:p>
            <a:r>
              <a:rPr lang="en-US" sz="1400" dirty="0"/>
              <a:t>Discussions</a:t>
            </a:r>
            <a:endParaRPr lang="en-US" dirty="0"/>
          </a:p>
        </p:txBody>
      </p:sp>
      <p:sp>
        <p:nvSpPr>
          <p:cNvPr id="155" name="TextBox 154">
            <a:extLst>
              <a:ext uri="{FF2B5EF4-FFF2-40B4-BE49-F238E27FC236}">
                <a16:creationId xmlns:a16="http://schemas.microsoft.com/office/drawing/2014/main" id="{9FF24D03-0D08-475B-A0A4-6723BC38365C}"/>
              </a:ext>
            </a:extLst>
          </p:cNvPr>
          <p:cNvSpPr txBox="1"/>
          <p:nvPr/>
        </p:nvSpPr>
        <p:spPr>
          <a:xfrm>
            <a:off x="4448184" y="1719047"/>
            <a:ext cx="633571" cy="307777"/>
          </a:xfrm>
          <a:prstGeom prst="rect">
            <a:avLst/>
          </a:prstGeom>
          <a:noFill/>
        </p:spPr>
        <p:txBody>
          <a:bodyPr wrap="none" rtlCol="0">
            <a:spAutoFit/>
          </a:bodyPr>
          <a:lstStyle/>
          <a:p>
            <a:r>
              <a:rPr lang="en-US" sz="1400" dirty="0"/>
              <a:t>Topics</a:t>
            </a:r>
            <a:endParaRPr lang="en-US" dirty="0"/>
          </a:p>
        </p:txBody>
      </p:sp>
      <p:sp>
        <p:nvSpPr>
          <p:cNvPr id="164" name="Isosceles Triangle 163">
            <a:extLst>
              <a:ext uri="{FF2B5EF4-FFF2-40B4-BE49-F238E27FC236}">
                <a16:creationId xmlns:a16="http://schemas.microsoft.com/office/drawing/2014/main" id="{A6549323-0778-4573-8BD8-97AC59DACCC6}"/>
              </a:ext>
            </a:extLst>
          </p:cNvPr>
          <p:cNvSpPr/>
          <p:nvPr/>
        </p:nvSpPr>
        <p:spPr>
          <a:xfrm flipV="1">
            <a:off x="7780608" y="2317627"/>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D9E2351B-F644-43E2-BCA7-7510C236DA0E}"/>
              </a:ext>
            </a:extLst>
          </p:cNvPr>
          <p:cNvSpPr/>
          <p:nvPr/>
        </p:nvSpPr>
        <p:spPr>
          <a:xfrm flipV="1">
            <a:off x="7780608" y="2832070"/>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15CFA61C-5D2B-4276-9616-FECDCC2A6881}"/>
              </a:ext>
            </a:extLst>
          </p:cNvPr>
          <p:cNvSpPr/>
          <p:nvPr/>
        </p:nvSpPr>
        <p:spPr>
          <a:xfrm flipV="1">
            <a:off x="7783241" y="33049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a:extLst>
              <a:ext uri="{FF2B5EF4-FFF2-40B4-BE49-F238E27FC236}">
                <a16:creationId xmlns:a16="http://schemas.microsoft.com/office/drawing/2014/main" id="{EDF2DE02-88A4-46A0-AD29-75E4AC3FCD1B}"/>
              </a:ext>
            </a:extLst>
          </p:cNvPr>
          <p:cNvSpPr/>
          <p:nvPr/>
        </p:nvSpPr>
        <p:spPr>
          <a:xfrm flipV="1">
            <a:off x="7780608" y="3826561"/>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EFCB8EE0-AF57-4602-A860-0A88CB8199C2}"/>
              </a:ext>
            </a:extLst>
          </p:cNvPr>
          <p:cNvSpPr/>
          <p:nvPr/>
        </p:nvSpPr>
        <p:spPr>
          <a:xfrm flipV="1">
            <a:off x="7781278" y="4350112"/>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Isosceles Triangle 168">
            <a:extLst>
              <a:ext uri="{FF2B5EF4-FFF2-40B4-BE49-F238E27FC236}">
                <a16:creationId xmlns:a16="http://schemas.microsoft.com/office/drawing/2014/main" id="{9AD6AE93-B65B-458E-9B9A-7EEA6E14AEE5}"/>
              </a:ext>
            </a:extLst>
          </p:cNvPr>
          <p:cNvSpPr/>
          <p:nvPr/>
        </p:nvSpPr>
        <p:spPr>
          <a:xfrm flipV="1">
            <a:off x="7781278" y="4864555"/>
            <a:ext cx="126580" cy="109121"/>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D7AFCF9E-42C1-411C-BE83-7723CA221E81}"/>
              </a:ext>
            </a:extLst>
          </p:cNvPr>
          <p:cNvSpPr/>
          <p:nvPr/>
        </p:nvSpPr>
        <p:spPr>
          <a:xfrm>
            <a:off x="8123826"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B4CD3EF-FD13-427D-AC54-6D5AB77CC24C}"/>
              </a:ext>
            </a:extLst>
          </p:cNvPr>
          <p:cNvSpPr/>
          <p:nvPr/>
        </p:nvSpPr>
        <p:spPr>
          <a:xfrm>
            <a:off x="8522174"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E81BC82-FBFA-4EB9-895F-B8000D495B16}"/>
              </a:ext>
            </a:extLst>
          </p:cNvPr>
          <p:cNvSpPr/>
          <p:nvPr/>
        </p:nvSpPr>
        <p:spPr>
          <a:xfrm>
            <a:off x="8931999" y="2184676"/>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594E8BA-ADA6-4636-A985-F8A25640AECB}"/>
              </a:ext>
            </a:extLst>
          </p:cNvPr>
          <p:cNvSpPr/>
          <p:nvPr/>
        </p:nvSpPr>
        <p:spPr>
          <a:xfrm>
            <a:off x="9330347" y="2184676"/>
            <a:ext cx="330312" cy="33031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AE33E52-443B-4E04-8242-25E5EFA9CE5E}"/>
              </a:ext>
            </a:extLst>
          </p:cNvPr>
          <p:cNvSpPr/>
          <p:nvPr/>
        </p:nvSpPr>
        <p:spPr>
          <a:xfrm>
            <a:off x="9747361"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9E5C1D38-098F-4CC5-832D-9C601EB6D142}"/>
              </a:ext>
            </a:extLst>
          </p:cNvPr>
          <p:cNvSpPr/>
          <p:nvPr/>
        </p:nvSpPr>
        <p:spPr>
          <a:xfrm>
            <a:off x="10145709" y="2183482"/>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4E6AC3E-144B-4E30-86EF-761DB17D527F}"/>
              </a:ext>
            </a:extLst>
          </p:cNvPr>
          <p:cNvSpPr/>
          <p:nvPr/>
        </p:nvSpPr>
        <p:spPr>
          <a:xfrm>
            <a:off x="10550210" y="2183482"/>
            <a:ext cx="330312" cy="330312"/>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F65BB3-0B1D-47DA-866A-1A65FC736122}"/>
              </a:ext>
            </a:extLst>
          </p:cNvPr>
          <p:cNvSpPr/>
          <p:nvPr/>
        </p:nvSpPr>
        <p:spPr>
          <a:xfrm>
            <a:off x="10948558" y="2183482"/>
            <a:ext cx="330312" cy="33031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EFC482-3509-4F8C-9979-74BB8B1DC244}"/>
              </a:ext>
            </a:extLst>
          </p:cNvPr>
          <p:cNvSpPr/>
          <p:nvPr/>
        </p:nvSpPr>
        <p:spPr>
          <a:xfrm>
            <a:off x="11355030" y="2185640"/>
            <a:ext cx="330312" cy="330312"/>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B83868FF-31D0-4D51-A261-23AF8EEF53B8}"/>
              </a:ext>
            </a:extLst>
          </p:cNvPr>
          <p:cNvSpPr/>
          <p:nvPr/>
        </p:nvSpPr>
        <p:spPr>
          <a:xfrm>
            <a:off x="8116251"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BFDBE96-B246-47B1-B3EE-A97C1CE47686}"/>
              </a:ext>
            </a:extLst>
          </p:cNvPr>
          <p:cNvSpPr/>
          <p:nvPr/>
        </p:nvSpPr>
        <p:spPr>
          <a:xfrm>
            <a:off x="8514599"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A3E0B2A-EB39-4053-9E83-AAC8196D0F5F}"/>
              </a:ext>
            </a:extLst>
          </p:cNvPr>
          <p:cNvSpPr/>
          <p:nvPr/>
        </p:nvSpPr>
        <p:spPr>
          <a:xfrm>
            <a:off x="8924424" y="2694715"/>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791647B9-AB6A-48F0-ADE6-4BEA7805EF31}"/>
              </a:ext>
            </a:extLst>
          </p:cNvPr>
          <p:cNvSpPr/>
          <p:nvPr/>
        </p:nvSpPr>
        <p:spPr>
          <a:xfrm>
            <a:off x="9322772" y="2694715"/>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30B05C84-68AC-4536-BA16-3ACD823FA041}"/>
              </a:ext>
            </a:extLst>
          </p:cNvPr>
          <p:cNvSpPr/>
          <p:nvPr/>
        </p:nvSpPr>
        <p:spPr>
          <a:xfrm>
            <a:off x="9739786"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5CAEC33-81B3-4C9A-990D-7688D187A8A5}"/>
              </a:ext>
            </a:extLst>
          </p:cNvPr>
          <p:cNvSpPr/>
          <p:nvPr/>
        </p:nvSpPr>
        <p:spPr>
          <a:xfrm>
            <a:off x="10138134" y="2693521"/>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F07DE8-D7DB-437C-80AE-6EA55EA50CA3}"/>
              </a:ext>
            </a:extLst>
          </p:cNvPr>
          <p:cNvSpPr/>
          <p:nvPr/>
        </p:nvSpPr>
        <p:spPr>
          <a:xfrm>
            <a:off x="10542635"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00350BE4-5377-4488-BF2C-8ADE7D0E39E9}"/>
              </a:ext>
            </a:extLst>
          </p:cNvPr>
          <p:cNvSpPr/>
          <p:nvPr/>
        </p:nvSpPr>
        <p:spPr>
          <a:xfrm>
            <a:off x="10940983" y="2693521"/>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9BAF8C52-F00A-4835-BC7D-0FA3E51FAE84}"/>
              </a:ext>
            </a:extLst>
          </p:cNvPr>
          <p:cNvSpPr/>
          <p:nvPr/>
        </p:nvSpPr>
        <p:spPr>
          <a:xfrm>
            <a:off x="11347455" y="269567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6BD3EEE4-E598-43DD-930E-89F98943D1D5}"/>
              </a:ext>
            </a:extLst>
          </p:cNvPr>
          <p:cNvSpPr/>
          <p:nvPr/>
        </p:nvSpPr>
        <p:spPr>
          <a:xfrm>
            <a:off x="8116251"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7FB10AAE-ABE2-4DF5-8A05-D9786491122E}"/>
              </a:ext>
            </a:extLst>
          </p:cNvPr>
          <p:cNvSpPr/>
          <p:nvPr/>
        </p:nvSpPr>
        <p:spPr>
          <a:xfrm>
            <a:off x="8514599" y="320850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D268064-76AD-4352-8AE3-E247FEEDF992}"/>
              </a:ext>
            </a:extLst>
          </p:cNvPr>
          <p:cNvSpPr/>
          <p:nvPr/>
        </p:nvSpPr>
        <p:spPr>
          <a:xfrm>
            <a:off x="8924424" y="3208506"/>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0F613C6-A6E3-4762-93D3-363635BA4C71}"/>
              </a:ext>
            </a:extLst>
          </p:cNvPr>
          <p:cNvSpPr/>
          <p:nvPr/>
        </p:nvSpPr>
        <p:spPr>
          <a:xfrm>
            <a:off x="9322772" y="3208506"/>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51A359C-C03F-49C4-802C-756FCB8DCD6D}"/>
              </a:ext>
            </a:extLst>
          </p:cNvPr>
          <p:cNvSpPr/>
          <p:nvPr/>
        </p:nvSpPr>
        <p:spPr>
          <a:xfrm>
            <a:off x="9739786"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D6C3AAC-9E0C-425F-AF5D-A323941D2A64}"/>
              </a:ext>
            </a:extLst>
          </p:cNvPr>
          <p:cNvSpPr/>
          <p:nvPr/>
        </p:nvSpPr>
        <p:spPr>
          <a:xfrm>
            <a:off x="10138134"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A1B827D-B975-46F1-A3A7-58A4FE5BF0E9}"/>
              </a:ext>
            </a:extLst>
          </p:cNvPr>
          <p:cNvSpPr/>
          <p:nvPr/>
        </p:nvSpPr>
        <p:spPr>
          <a:xfrm>
            <a:off x="10542635" y="3207312"/>
            <a:ext cx="330312" cy="330312"/>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3AF1F28F-C0C3-4135-BB0C-74019616B0AF}"/>
              </a:ext>
            </a:extLst>
          </p:cNvPr>
          <p:cNvSpPr/>
          <p:nvPr/>
        </p:nvSpPr>
        <p:spPr>
          <a:xfrm>
            <a:off x="10940983" y="32073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7D452EA-656E-4C71-B4C8-F727F002709E}"/>
              </a:ext>
            </a:extLst>
          </p:cNvPr>
          <p:cNvSpPr/>
          <p:nvPr/>
        </p:nvSpPr>
        <p:spPr>
          <a:xfrm>
            <a:off x="11347455" y="3209470"/>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A2305F-4712-439E-9C14-5259C41470F3}"/>
              </a:ext>
            </a:extLst>
          </p:cNvPr>
          <p:cNvSpPr/>
          <p:nvPr/>
        </p:nvSpPr>
        <p:spPr>
          <a:xfrm>
            <a:off x="8121851"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31391A3-F905-4D36-BCF3-0F614ECDC2F4}"/>
              </a:ext>
            </a:extLst>
          </p:cNvPr>
          <p:cNvSpPr/>
          <p:nvPr/>
        </p:nvSpPr>
        <p:spPr>
          <a:xfrm>
            <a:off x="8520199" y="369884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C06754-E5EC-4DC2-A9D0-85BCFC6B5BD2}"/>
              </a:ext>
            </a:extLst>
          </p:cNvPr>
          <p:cNvSpPr/>
          <p:nvPr/>
        </p:nvSpPr>
        <p:spPr>
          <a:xfrm>
            <a:off x="8930024" y="369884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AE2BFE5-819F-4FCE-86F5-085BBF2A8B86}"/>
              </a:ext>
            </a:extLst>
          </p:cNvPr>
          <p:cNvSpPr/>
          <p:nvPr/>
        </p:nvSpPr>
        <p:spPr>
          <a:xfrm>
            <a:off x="9328372" y="369884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E56A8DBD-D0CE-456D-B6FE-0875B5103802}"/>
              </a:ext>
            </a:extLst>
          </p:cNvPr>
          <p:cNvSpPr/>
          <p:nvPr/>
        </p:nvSpPr>
        <p:spPr>
          <a:xfrm>
            <a:off x="9745386"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070D9E8-D5A7-46E6-AD4D-E1CEC19DFAEB}"/>
              </a:ext>
            </a:extLst>
          </p:cNvPr>
          <p:cNvSpPr/>
          <p:nvPr/>
        </p:nvSpPr>
        <p:spPr>
          <a:xfrm>
            <a:off x="10143734"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8CB36FD-8C65-4917-AC95-EA91CC909D8B}"/>
              </a:ext>
            </a:extLst>
          </p:cNvPr>
          <p:cNvSpPr/>
          <p:nvPr/>
        </p:nvSpPr>
        <p:spPr>
          <a:xfrm>
            <a:off x="10548235" y="3697654"/>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DF4EC8F-F496-4D48-9C85-889AA72E9E97}"/>
              </a:ext>
            </a:extLst>
          </p:cNvPr>
          <p:cNvSpPr/>
          <p:nvPr/>
        </p:nvSpPr>
        <p:spPr>
          <a:xfrm>
            <a:off x="10946583" y="3697654"/>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12ED759-4BB3-40CA-9927-3005D61A140E}"/>
              </a:ext>
            </a:extLst>
          </p:cNvPr>
          <p:cNvSpPr/>
          <p:nvPr/>
        </p:nvSpPr>
        <p:spPr>
          <a:xfrm>
            <a:off x="11353055" y="369981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4182D307-4A5F-4C46-B68D-1180ECA0B8BE}"/>
              </a:ext>
            </a:extLst>
          </p:cNvPr>
          <p:cNvSpPr/>
          <p:nvPr/>
        </p:nvSpPr>
        <p:spPr>
          <a:xfrm>
            <a:off x="8133041"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6545B60-80C9-4611-90CD-E1803C22785A}"/>
              </a:ext>
            </a:extLst>
          </p:cNvPr>
          <p:cNvSpPr/>
          <p:nvPr/>
        </p:nvSpPr>
        <p:spPr>
          <a:xfrm>
            <a:off x="8531389" y="421378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E4C8EDF-B568-4390-8B64-8616ADF606B9}"/>
              </a:ext>
            </a:extLst>
          </p:cNvPr>
          <p:cNvSpPr/>
          <p:nvPr/>
        </p:nvSpPr>
        <p:spPr>
          <a:xfrm>
            <a:off x="8941214" y="4213783"/>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F775F94-B514-4412-B06D-90752C6FD76B}"/>
              </a:ext>
            </a:extLst>
          </p:cNvPr>
          <p:cNvSpPr/>
          <p:nvPr/>
        </p:nvSpPr>
        <p:spPr>
          <a:xfrm>
            <a:off x="9339562" y="4213783"/>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3B48D4A-ABED-478C-A94D-637854E42D79}"/>
              </a:ext>
            </a:extLst>
          </p:cNvPr>
          <p:cNvSpPr/>
          <p:nvPr/>
        </p:nvSpPr>
        <p:spPr>
          <a:xfrm>
            <a:off x="9756576"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DC733CD-CE79-4548-8EA5-06D5D966A774}"/>
              </a:ext>
            </a:extLst>
          </p:cNvPr>
          <p:cNvSpPr/>
          <p:nvPr/>
        </p:nvSpPr>
        <p:spPr>
          <a:xfrm>
            <a:off x="10154924"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96F2A239-ACD2-4963-83D8-EB61C6B09BCA}"/>
              </a:ext>
            </a:extLst>
          </p:cNvPr>
          <p:cNvSpPr/>
          <p:nvPr/>
        </p:nvSpPr>
        <p:spPr>
          <a:xfrm>
            <a:off x="10559425" y="4212589"/>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362C0C9-8E3A-421A-A276-A80553BC9220}"/>
              </a:ext>
            </a:extLst>
          </p:cNvPr>
          <p:cNvSpPr/>
          <p:nvPr/>
        </p:nvSpPr>
        <p:spPr>
          <a:xfrm>
            <a:off x="10957773" y="4212589"/>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AA6446D-3512-4E01-892A-BA5D37C40EFD}"/>
              </a:ext>
            </a:extLst>
          </p:cNvPr>
          <p:cNvSpPr/>
          <p:nvPr/>
        </p:nvSpPr>
        <p:spPr>
          <a:xfrm>
            <a:off x="11364245" y="4214747"/>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E0B6F8C-2AFB-49CC-A26B-7C974826BCC5}"/>
              </a:ext>
            </a:extLst>
          </p:cNvPr>
          <p:cNvSpPr/>
          <p:nvPr/>
        </p:nvSpPr>
        <p:spPr>
          <a:xfrm>
            <a:off x="8125466"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21CF6F95-5693-435C-BEAA-CF98A772BC1B}"/>
              </a:ext>
            </a:extLst>
          </p:cNvPr>
          <p:cNvSpPr/>
          <p:nvPr/>
        </p:nvSpPr>
        <p:spPr>
          <a:xfrm>
            <a:off x="8523814" y="4723822"/>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D9E2CCB-38FF-4DDD-BABD-A1E609370792}"/>
              </a:ext>
            </a:extLst>
          </p:cNvPr>
          <p:cNvSpPr/>
          <p:nvPr/>
        </p:nvSpPr>
        <p:spPr>
          <a:xfrm>
            <a:off x="8933639" y="4723822"/>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BEE74CFA-F262-4EDD-A3CE-46F2055D01C0}"/>
              </a:ext>
            </a:extLst>
          </p:cNvPr>
          <p:cNvSpPr/>
          <p:nvPr/>
        </p:nvSpPr>
        <p:spPr>
          <a:xfrm>
            <a:off x="9331987" y="4723822"/>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28ED73F-E948-4D9A-BDFE-A86660204D54}"/>
              </a:ext>
            </a:extLst>
          </p:cNvPr>
          <p:cNvSpPr/>
          <p:nvPr/>
        </p:nvSpPr>
        <p:spPr>
          <a:xfrm>
            <a:off x="9749001"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A79DABE-33FE-46EF-82D1-4933BCD7B4B6}"/>
              </a:ext>
            </a:extLst>
          </p:cNvPr>
          <p:cNvSpPr/>
          <p:nvPr/>
        </p:nvSpPr>
        <p:spPr>
          <a:xfrm>
            <a:off x="10147349" y="4722628"/>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3DAB6BE-70E7-44B5-B1BA-0EB3212D5EB6}"/>
              </a:ext>
            </a:extLst>
          </p:cNvPr>
          <p:cNvSpPr/>
          <p:nvPr/>
        </p:nvSpPr>
        <p:spPr>
          <a:xfrm>
            <a:off x="10551850" y="4722628"/>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72D7D49-EB0A-49F3-B410-0E9A91FEC5F8}"/>
              </a:ext>
            </a:extLst>
          </p:cNvPr>
          <p:cNvSpPr/>
          <p:nvPr/>
        </p:nvSpPr>
        <p:spPr>
          <a:xfrm>
            <a:off x="10950198" y="4722628"/>
            <a:ext cx="330312" cy="330312"/>
          </a:xfrm>
          <a:prstGeom prst="rect">
            <a:avLst/>
          </a:prstGeom>
          <a:solidFill>
            <a:srgbClr val="F2F2F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86CE52F-FDA4-4844-A138-2ED5D549CB97}"/>
              </a:ext>
            </a:extLst>
          </p:cNvPr>
          <p:cNvSpPr/>
          <p:nvPr/>
        </p:nvSpPr>
        <p:spPr>
          <a:xfrm>
            <a:off x="11356670" y="4724786"/>
            <a:ext cx="330312" cy="330312"/>
          </a:xfrm>
          <a:prstGeom prst="rect">
            <a:avLst/>
          </a:prstGeom>
          <a:solidFill>
            <a:srgbClr val="D9D9D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8F3181-E688-4319-B3B9-2D8300A5AEF1}"/>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1028" name="Picture 4">
            <a:extLst>
              <a:ext uri="{FF2B5EF4-FFF2-40B4-BE49-F238E27FC236}">
                <a16:creationId xmlns:a16="http://schemas.microsoft.com/office/drawing/2014/main" id="{C31A7637-D44E-4DDA-BA13-E6E3F870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99EE5986-5FFE-4DED-94ED-214FCC67B60B}"/>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230" name="TextBox 229">
            <a:extLst>
              <a:ext uri="{FF2B5EF4-FFF2-40B4-BE49-F238E27FC236}">
                <a16:creationId xmlns:a16="http://schemas.microsoft.com/office/drawing/2014/main" id="{43D3FA29-6D65-42BD-936A-EB6ED3F4CA40}"/>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232" name="Rectangle 231">
            <a:extLst>
              <a:ext uri="{FF2B5EF4-FFF2-40B4-BE49-F238E27FC236}">
                <a16:creationId xmlns:a16="http://schemas.microsoft.com/office/drawing/2014/main" id="{DFAEC15B-202D-4C94-A602-DB9211C1485C}"/>
              </a:ext>
            </a:extLst>
          </p:cNvPr>
          <p:cNvSpPr/>
          <p:nvPr/>
        </p:nvSpPr>
        <p:spPr>
          <a:xfrm>
            <a:off x="4063961" y="344210"/>
            <a:ext cx="4069080" cy="182880"/>
          </a:xfrm>
          <a:prstGeom prst="rect">
            <a:avLst/>
          </a:prstGeom>
          <a:solidFill>
            <a:schemeClr val="accent2">
              <a:lumMod val="20000"/>
              <a:lumOff val="80000"/>
              <a:alpha val="50000"/>
            </a:schemeClr>
          </a:solidFill>
          <a:ln>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D5E0CFFE-8859-4BC3-8159-2D8204B4ED26}"/>
              </a:ext>
            </a:extLst>
          </p:cNvPr>
          <p:cNvSpPr/>
          <p:nvPr/>
        </p:nvSpPr>
        <p:spPr>
          <a:xfrm>
            <a:off x="8131801" y="345485"/>
            <a:ext cx="4059936" cy="180330"/>
          </a:xfrm>
          <a:prstGeom prst="rect">
            <a:avLst/>
          </a:prstGeom>
          <a:solidFill>
            <a:schemeClr val="accent6">
              <a:lumMod val="20000"/>
              <a:lumOff val="80000"/>
              <a:alpha val="50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BEC7CDE-163F-4A20-B435-53CEF3248C7E}"/>
              </a:ext>
            </a:extLst>
          </p:cNvPr>
          <p:cNvSpPr/>
          <p:nvPr/>
        </p:nvSpPr>
        <p:spPr>
          <a:xfrm>
            <a:off x="0" y="345197"/>
            <a:ext cx="1606858" cy="182880"/>
          </a:xfrm>
          <a:prstGeom prst="rect">
            <a:avLst/>
          </a:prstGeom>
          <a:solidFill>
            <a:schemeClr val="accent5"/>
          </a:solidFill>
          <a:ln w="9525">
            <a:solidFill>
              <a:srgbClr val="A6A6A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F32B302A-E028-4B81-AA5B-B84B6BF5C66E}"/>
              </a:ext>
            </a:extLst>
          </p:cNvPr>
          <p:cNvSpPr/>
          <p:nvPr/>
        </p:nvSpPr>
        <p:spPr>
          <a:xfrm>
            <a:off x="4069078" y="345198"/>
            <a:ext cx="2026921" cy="1897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B3F3F049-A6D1-4387-959E-6E5CBD77F513}"/>
              </a:ext>
            </a:extLst>
          </p:cNvPr>
          <p:cNvSpPr/>
          <p:nvPr/>
        </p:nvSpPr>
        <p:spPr>
          <a:xfrm>
            <a:off x="8132928" y="346681"/>
            <a:ext cx="993317" cy="178882"/>
          </a:xfrm>
          <a:prstGeom prst="rect">
            <a:avLst/>
          </a:prstGeom>
          <a:solidFill>
            <a:schemeClr val="accent6"/>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12DE9443-5171-4422-B185-DE7B2F125BA1}"/>
              </a:ext>
            </a:extLst>
          </p:cNvPr>
          <p:cNvCxnSpPr>
            <a:cxnSpLocks/>
            <a:stCxn id="111" idx="0"/>
          </p:cNvCxnSpPr>
          <p:nvPr/>
        </p:nvCxnSpPr>
        <p:spPr>
          <a:xfrm flipH="1" flipV="1">
            <a:off x="10157483" y="491777"/>
            <a:ext cx="2810" cy="150529"/>
          </a:xfrm>
          <a:prstGeom prst="line">
            <a:avLst/>
          </a:prstGeom>
        </p:spPr>
        <p:style>
          <a:lnRef idx="3">
            <a:schemeClr val="accent3"/>
          </a:lnRef>
          <a:fillRef idx="0">
            <a:schemeClr val="accent3"/>
          </a:fillRef>
          <a:effectRef idx="2">
            <a:schemeClr val="accent3"/>
          </a:effectRef>
          <a:fontRef idx="minor">
            <a:schemeClr val="tx1"/>
          </a:fontRef>
        </p:style>
      </p:cxnSp>
      <p:sp>
        <p:nvSpPr>
          <p:cNvPr id="118" name="Rectangle: Rounded Corners 117">
            <a:extLst>
              <a:ext uri="{FF2B5EF4-FFF2-40B4-BE49-F238E27FC236}">
                <a16:creationId xmlns:a16="http://schemas.microsoft.com/office/drawing/2014/main" id="{52FFD17E-FDE6-4F22-9A73-3E7CF64E25DA}"/>
              </a:ext>
            </a:extLst>
          </p:cNvPr>
          <p:cNvSpPr/>
          <p:nvPr/>
        </p:nvSpPr>
        <p:spPr>
          <a:xfrm>
            <a:off x="8122943" y="687077"/>
            <a:ext cx="4063961" cy="3077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DISTRIBUTION displays how many categories you have explored</a:t>
            </a:r>
            <a:endParaRPr lang="en-US" sz="1600" dirty="0"/>
          </a:p>
        </p:txBody>
      </p:sp>
      <p:sp>
        <p:nvSpPr>
          <p:cNvPr id="113" name="Oval 112">
            <a:extLst>
              <a:ext uri="{FF2B5EF4-FFF2-40B4-BE49-F238E27FC236}">
                <a16:creationId xmlns:a16="http://schemas.microsoft.com/office/drawing/2014/main" id="{BFABDC6F-8FE7-46C8-A8D0-8AD207BA3D13}"/>
              </a:ext>
            </a:extLst>
          </p:cNvPr>
          <p:cNvSpPr/>
          <p:nvPr/>
        </p:nvSpPr>
        <p:spPr>
          <a:xfrm>
            <a:off x="10126955" y="458933"/>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92AC18E0-9092-4464-AD49-228F0E0DB05E}"/>
              </a:ext>
            </a:extLst>
          </p:cNvPr>
          <p:cNvSpPr/>
          <p:nvPr/>
        </p:nvSpPr>
        <p:spPr>
          <a:xfrm>
            <a:off x="10126955" y="642306"/>
            <a:ext cx="66675" cy="66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Rectangle: Rounded Corners 131">
            <a:extLst>
              <a:ext uri="{FF2B5EF4-FFF2-40B4-BE49-F238E27FC236}">
                <a16:creationId xmlns:a16="http://schemas.microsoft.com/office/drawing/2014/main" id="{D4E6B94D-0E10-47C8-9262-7D8CC8E59416}"/>
              </a:ext>
            </a:extLst>
          </p:cNvPr>
          <p:cNvSpPr/>
          <p:nvPr/>
        </p:nvSpPr>
        <p:spPr>
          <a:xfrm>
            <a:off x="524496" y="2230762"/>
            <a:ext cx="330311" cy="27604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39" name="Rectangle: Rounded Corners 138">
            <a:extLst>
              <a:ext uri="{FF2B5EF4-FFF2-40B4-BE49-F238E27FC236}">
                <a16:creationId xmlns:a16="http://schemas.microsoft.com/office/drawing/2014/main" id="{DA9255F8-8E4C-4C85-B7BC-7D99CD67D125}"/>
              </a:ext>
            </a:extLst>
          </p:cNvPr>
          <p:cNvSpPr/>
          <p:nvPr/>
        </p:nvSpPr>
        <p:spPr>
          <a:xfrm>
            <a:off x="524496" y="2707733"/>
            <a:ext cx="330312" cy="27604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44" name="Rectangle: Rounded Corners 143">
            <a:extLst>
              <a:ext uri="{FF2B5EF4-FFF2-40B4-BE49-F238E27FC236}">
                <a16:creationId xmlns:a16="http://schemas.microsoft.com/office/drawing/2014/main" id="{6DFA6C6C-8F43-437F-A3FE-8F2BD72FC2C9}"/>
              </a:ext>
            </a:extLst>
          </p:cNvPr>
          <p:cNvSpPr/>
          <p:nvPr/>
        </p:nvSpPr>
        <p:spPr>
          <a:xfrm>
            <a:off x="524497" y="3221477"/>
            <a:ext cx="257834" cy="27604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149" name="Rectangle: Rounded Corners 148">
            <a:extLst>
              <a:ext uri="{FF2B5EF4-FFF2-40B4-BE49-F238E27FC236}">
                <a16:creationId xmlns:a16="http://schemas.microsoft.com/office/drawing/2014/main" id="{B96CDD0F-F4F5-49B5-B604-90CD5EB4FC27}"/>
              </a:ext>
            </a:extLst>
          </p:cNvPr>
          <p:cNvSpPr/>
          <p:nvPr/>
        </p:nvSpPr>
        <p:spPr>
          <a:xfrm>
            <a:off x="524496" y="3735221"/>
            <a:ext cx="390609" cy="27604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25" name="Rectangle: Rounded Corners 224">
            <a:extLst>
              <a:ext uri="{FF2B5EF4-FFF2-40B4-BE49-F238E27FC236}">
                <a16:creationId xmlns:a16="http://schemas.microsoft.com/office/drawing/2014/main" id="{E095E55C-32FE-4170-A3F7-95E97403E827}"/>
              </a:ext>
            </a:extLst>
          </p:cNvPr>
          <p:cNvSpPr/>
          <p:nvPr/>
        </p:nvSpPr>
        <p:spPr>
          <a:xfrm>
            <a:off x="524496" y="4248965"/>
            <a:ext cx="611845" cy="27604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29" name="Rectangle: Rounded Corners 228">
            <a:extLst>
              <a:ext uri="{FF2B5EF4-FFF2-40B4-BE49-F238E27FC236}">
                <a16:creationId xmlns:a16="http://schemas.microsoft.com/office/drawing/2014/main" id="{CF446744-2C87-4B31-82D5-BD1ED4A806F2}"/>
              </a:ext>
            </a:extLst>
          </p:cNvPr>
          <p:cNvSpPr/>
          <p:nvPr/>
        </p:nvSpPr>
        <p:spPr>
          <a:xfrm>
            <a:off x="524497" y="4733779"/>
            <a:ext cx="330310" cy="27604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tx1"/>
              </a:solidFill>
            </a:endParaRPr>
          </a:p>
        </p:txBody>
      </p:sp>
      <p:sp>
        <p:nvSpPr>
          <p:cNvPr id="231" name="Rectangle: Rounded Corners 230">
            <a:extLst>
              <a:ext uri="{FF2B5EF4-FFF2-40B4-BE49-F238E27FC236}">
                <a16:creationId xmlns:a16="http://schemas.microsoft.com/office/drawing/2014/main" id="{B65590A8-8E26-4003-887F-A1A4FDC13DC6}"/>
              </a:ext>
            </a:extLst>
          </p:cNvPr>
          <p:cNvSpPr/>
          <p:nvPr/>
        </p:nvSpPr>
        <p:spPr>
          <a:xfrm>
            <a:off x="2363660" y="2277344"/>
            <a:ext cx="815954" cy="18800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4" name="Rectangle: Rounded Corners 233">
            <a:extLst>
              <a:ext uri="{FF2B5EF4-FFF2-40B4-BE49-F238E27FC236}">
                <a16:creationId xmlns:a16="http://schemas.microsoft.com/office/drawing/2014/main" id="{A1B1685F-69FB-4A05-A393-747DF2A84075}"/>
              </a:ext>
            </a:extLst>
          </p:cNvPr>
          <p:cNvSpPr/>
          <p:nvPr/>
        </p:nvSpPr>
        <p:spPr>
          <a:xfrm>
            <a:off x="4107624" y="2277345"/>
            <a:ext cx="549888" cy="18978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6" name="Rectangle: Rounded Corners 235">
            <a:extLst>
              <a:ext uri="{FF2B5EF4-FFF2-40B4-BE49-F238E27FC236}">
                <a16:creationId xmlns:a16="http://schemas.microsoft.com/office/drawing/2014/main" id="{0532BBD4-F834-487A-BEB4-E31A21959206}"/>
              </a:ext>
            </a:extLst>
          </p:cNvPr>
          <p:cNvSpPr/>
          <p:nvPr/>
        </p:nvSpPr>
        <p:spPr>
          <a:xfrm>
            <a:off x="3185725" y="2752051"/>
            <a:ext cx="676062" cy="18002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7" name="Rectangle: Rounded Corners 236">
            <a:extLst>
              <a:ext uri="{FF2B5EF4-FFF2-40B4-BE49-F238E27FC236}">
                <a16:creationId xmlns:a16="http://schemas.microsoft.com/office/drawing/2014/main" id="{237904FF-0C13-4EB2-B570-72B82B338363}"/>
              </a:ext>
            </a:extLst>
          </p:cNvPr>
          <p:cNvSpPr/>
          <p:nvPr/>
        </p:nvSpPr>
        <p:spPr>
          <a:xfrm>
            <a:off x="2372826" y="3268060"/>
            <a:ext cx="580998" cy="18288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8" name="Rectangle: Rounded Corners 237">
            <a:extLst>
              <a:ext uri="{FF2B5EF4-FFF2-40B4-BE49-F238E27FC236}">
                <a16:creationId xmlns:a16="http://schemas.microsoft.com/office/drawing/2014/main" id="{BA39B4C9-08EC-4A49-9CC7-681DF5A8D6F8}"/>
              </a:ext>
            </a:extLst>
          </p:cNvPr>
          <p:cNvSpPr/>
          <p:nvPr/>
        </p:nvSpPr>
        <p:spPr>
          <a:xfrm>
            <a:off x="3611751" y="3268060"/>
            <a:ext cx="549512" cy="18288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39" name="Rectangle: Rounded Corners 238">
            <a:extLst>
              <a:ext uri="{FF2B5EF4-FFF2-40B4-BE49-F238E27FC236}">
                <a16:creationId xmlns:a16="http://schemas.microsoft.com/office/drawing/2014/main" id="{7B1B49C1-A2CC-4105-93F9-2E52BCBA6846}"/>
              </a:ext>
            </a:extLst>
          </p:cNvPr>
          <p:cNvSpPr/>
          <p:nvPr/>
        </p:nvSpPr>
        <p:spPr>
          <a:xfrm>
            <a:off x="2374375" y="3781804"/>
            <a:ext cx="330312" cy="18288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0" name="Rectangle: Rounded Corners 239">
            <a:extLst>
              <a:ext uri="{FF2B5EF4-FFF2-40B4-BE49-F238E27FC236}">
                <a16:creationId xmlns:a16="http://schemas.microsoft.com/office/drawing/2014/main" id="{E78DC721-69C5-41A7-8493-04CF7B57017B}"/>
              </a:ext>
            </a:extLst>
          </p:cNvPr>
          <p:cNvSpPr/>
          <p:nvPr/>
        </p:nvSpPr>
        <p:spPr>
          <a:xfrm>
            <a:off x="3122459" y="3789681"/>
            <a:ext cx="631909" cy="175003"/>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1" name="Rectangle: Rounded Corners 240">
            <a:extLst>
              <a:ext uri="{FF2B5EF4-FFF2-40B4-BE49-F238E27FC236}">
                <a16:creationId xmlns:a16="http://schemas.microsoft.com/office/drawing/2014/main" id="{8F393653-2D51-48A6-B3FB-A581502F44D4}"/>
              </a:ext>
            </a:extLst>
          </p:cNvPr>
          <p:cNvSpPr/>
          <p:nvPr/>
        </p:nvSpPr>
        <p:spPr>
          <a:xfrm>
            <a:off x="2363659" y="4300673"/>
            <a:ext cx="728541" cy="18288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2" name="Rectangle: Rounded Corners 241">
            <a:extLst>
              <a:ext uri="{FF2B5EF4-FFF2-40B4-BE49-F238E27FC236}">
                <a16:creationId xmlns:a16="http://schemas.microsoft.com/office/drawing/2014/main" id="{9E734DF0-EB63-4284-A597-5C5ED8500F3B}"/>
              </a:ext>
            </a:extLst>
          </p:cNvPr>
          <p:cNvSpPr/>
          <p:nvPr/>
        </p:nvSpPr>
        <p:spPr>
          <a:xfrm>
            <a:off x="5608260" y="4291045"/>
            <a:ext cx="728541" cy="19250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3" name="Rectangle: Rounded Corners 242">
            <a:extLst>
              <a:ext uri="{FF2B5EF4-FFF2-40B4-BE49-F238E27FC236}">
                <a16:creationId xmlns:a16="http://schemas.microsoft.com/office/drawing/2014/main" id="{FED5C4E0-B5FB-45A9-98AE-B16FC486BD18}"/>
              </a:ext>
            </a:extLst>
          </p:cNvPr>
          <p:cNvSpPr/>
          <p:nvPr/>
        </p:nvSpPr>
        <p:spPr>
          <a:xfrm>
            <a:off x="2368008" y="4778995"/>
            <a:ext cx="422946" cy="18288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4" name="Rectangle: Rounded Corners 243">
            <a:extLst>
              <a:ext uri="{FF2B5EF4-FFF2-40B4-BE49-F238E27FC236}">
                <a16:creationId xmlns:a16="http://schemas.microsoft.com/office/drawing/2014/main" id="{BC34D672-582E-4AC2-AD62-A1EC7D481D85}"/>
              </a:ext>
            </a:extLst>
          </p:cNvPr>
          <p:cNvSpPr/>
          <p:nvPr/>
        </p:nvSpPr>
        <p:spPr>
          <a:xfrm>
            <a:off x="3239040" y="4777404"/>
            <a:ext cx="875608" cy="18288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tx1"/>
              </a:solidFill>
            </a:endParaRPr>
          </a:p>
        </p:txBody>
      </p:sp>
      <p:sp>
        <p:nvSpPr>
          <p:cNvPr id="245" name="Rectangle 244">
            <a:extLst>
              <a:ext uri="{FF2B5EF4-FFF2-40B4-BE49-F238E27FC236}">
                <a16:creationId xmlns:a16="http://schemas.microsoft.com/office/drawing/2014/main" id="{0AF89599-3896-45DF-902E-93059C0652CE}"/>
              </a:ext>
            </a:extLst>
          </p:cNvPr>
          <p:cNvSpPr/>
          <p:nvPr/>
        </p:nvSpPr>
        <p:spPr>
          <a:xfrm>
            <a:off x="8123826" y="2184598"/>
            <a:ext cx="257090"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3878F65-DF2E-4555-8EE6-02D6D93CE8D5}"/>
              </a:ext>
            </a:extLst>
          </p:cNvPr>
          <p:cNvSpPr/>
          <p:nvPr/>
        </p:nvSpPr>
        <p:spPr>
          <a:xfrm>
            <a:off x="9326994" y="2184628"/>
            <a:ext cx="286083"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5A2CF993-44EA-45CD-ADF6-91084C902ED2}"/>
              </a:ext>
            </a:extLst>
          </p:cNvPr>
          <p:cNvSpPr/>
          <p:nvPr/>
        </p:nvSpPr>
        <p:spPr>
          <a:xfrm>
            <a:off x="10550738" y="2183792"/>
            <a:ext cx="148837"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0532A20C-D708-4889-92D9-56EC168A7F66}"/>
              </a:ext>
            </a:extLst>
          </p:cNvPr>
          <p:cNvSpPr/>
          <p:nvPr/>
        </p:nvSpPr>
        <p:spPr>
          <a:xfrm>
            <a:off x="8514599" y="2698613"/>
            <a:ext cx="330312" cy="330312"/>
          </a:xfrm>
          <a:prstGeom prst="rect">
            <a:avLst/>
          </a:prstGeom>
          <a:solidFill>
            <a:srgbClr val="A6A6A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5F24D90B-C9B0-4D72-9E5E-078EF89F1344}"/>
              </a:ext>
            </a:extLst>
          </p:cNvPr>
          <p:cNvSpPr/>
          <p:nvPr/>
        </p:nvSpPr>
        <p:spPr>
          <a:xfrm>
            <a:off x="10542635" y="2693955"/>
            <a:ext cx="173216"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198F958F-2A50-40BF-9537-16D99905807B}"/>
              </a:ext>
            </a:extLst>
          </p:cNvPr>
          <p:cNvSpPr/>
          <p:nvPr/>
        </p:nvSpPr>
        <p:spPr>
          <a:xfrm>
            <a:off x="10547829" y="3212200"/>
            <a:ext cx="262884"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F2E209F1-AC13-47BD-803D-A27D7880A114}"/>
              </a:ext>
            </a:extLst>
          </p:cNvPr>
          <p:cNvSpPr/>
          <p:nvPr/>
        </p:nvSpPr>
        <p:spPr>
          <a:xfrm>
            <a:off x="8925545" y="3210581"/>
            <a:ext cx="147018"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8BEFA3F-368B-47F4-935F-EE3D3DBD29A2}"/>
              </a:ext>
            </a:extLst>
          </p:cNvPr>
          <p:cNvSpPr/>
          <p:nvPr/>
        </p:nvSpPr>
        <p:spPr>
          <a:xfrm>
            <a:off x="8133041" y="4218939"/>
            <a:ext cx="330312"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DECCACD0-744A-4A8C-B17C-4BAD0FB4A752}"/>
              </a:ext>
            </a:extLst>
          </p:cNvPr>
          <p:cNvSpPr/>
          <p:nvPr/>
        </p:nvSpPr>
        <p:spPr>
          <a:xfrm>
            <a:off x="8941451" y="4214994"/>
            <a:ext cx="330312"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DA76CDC4-0964-4421-AC83-EAB3A713336D}"/>
              </a:ext>
            </a:extLst>
          </p:cNvPr>
          <p:cNvSpPr/>
          <p:nvPr/>
        </p:nvSpPr>
        <p:spPr>
          <a:xfrm>
            <a:off x="10958734" y="4217275"/>
            <a:ext cx="330312"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A19E353F-DB87-4780-ADCF-4F713C9D6D34}"/>
              </a:ext>
            </a:extLst>
          </p:cNvPr>
          <p:cNvSpPr/>
          <p:nvPr/>
        </p:nvSpPr>
        <p:spPr>
          <a:xfrm>
            <a:off x="8522760" y="4723822"/>
            <a:ext cx="221707"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B6BEC5E5-9F2F-4471-AE15-6077F1897BAD}"/>
              </a:ext>
            </a:extLst>
          </p:cNvPr>
          <p:cNvSpPr/>
          <p:nvPr/>
        </p:nvSpPr>
        <p:spPr>
          <a:xfrm>
            <a:off x="9744939" y="4722628"/>
            <a:ext cx="200036"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F67CC273-C582-4457-8ED6-F6A193695C64}"/>
              </a:ext>
            </a:extLst>
          </p:cNvPr>
          <p:cNvSpPr/>
          <p:nvPr/>
        </p:nvSpPr>
        <p:spPr>
          <a:xfrm>
            <a:off x="11350747" y="4723332"/>
            <a:ext cx="200036"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A5A3E780-E4BC-4BFB-900C-C193550EF049}"/>
              </a:ext>
            </a:extLst>
          </p:cNvPr>
          <p:cNvSpPr/>
          <p:nvPr/>
        </p:nvSpPr>
        <p:spPr>
          <a:xfrm>
            <a:off x="9328372" y="3697654"/>
            <a:ext cx="330312" cy="33031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59" name="TextBox 258">
            <a:extLst>
              <a:ext uri="{FF2B5EF4-FFF2-40B4-BE49-F238E27FC236}">
                <a16:creationId xmlns:a16="http://schemas.microsoft.com/office/drawing/2014/main" id="{8047B5FE-AFD3-46D5-BD45-139972F59470}"/>
              </a:ext>
            </a:extLst>
          </p:cNvPr>
          <p:cNvSpPr txBox="1"/>
          <p:nvPr/>
        </p:nvSpPr>
        <p:spPr>
          <a:xfrm rot="-3960000">
            <a:off x="7996126" y="1720512"/>
            <a:ext cx="708848" cy="246221"/>
          </a:xfrm>
          <a:prstGeom prst="rect">
            <a:avLst/>
          </a:prstGeom>
          <a:noFill/>
        </p:spPr>
        <p:txBody>
          <a:bodyPr wrap="none" rtlCol="0">
            <a:spAutoFit/>
          </a:bodyPr>
          <a:lstStyle/>
          <a:p>
            <a:r>
              <a:rPr lang="en-US" sz="1000" dirty="0"/>
              <a:t>Questions</a:t>
            </a:r>
          </a:p>
        </p:txBody>
      </p:sp>
      <p:sp>
        <p:nvSpPr>
          <p:cNvPr id="260" name="TextBox 259">
            <a:extLst>
              <a:ext uri="{FF2B5EF4-FFF2-40B4-BE49-F238E27FC236}">
                <a16:creationId xmlns:a16="http://schemas.microsoft.com/office/drawing/2014/main" id="{19902E06-2BF7-4E8A-B09F-3C93690F918F}"/>
              </a:ext>
            </a:extLst>
          </p:cNvPr>
          <p:cNvSpPr txBox="1"/>
          <p:nvPr/>
        </p:nvSpPr>
        <p:spPr>
          <a:xfrm rot="-3960000">
            <a:off x="8437326" y="1724655"/>
            <a:ext cx="625492" cy="246221"/>
          </a:xfrm>
          <a:prstGeom prst="rect">
            <a:avLst/>
          </a:prstGeom>
          <a:noFill/>
        </p:spPr>
        <p:txBody>
          <a:bodyPr wrap="none" rtlCol="0">
            <a:spAutoFit/>
          </a:bodyPr>
          <a:lstStyle/>
          <a:p>
            <a:r>
              <a:rPr lang="en-US" sz="1000" dirty="0"/>
              <a:t>Answers</a:t>
            </a:r>
          </a:p>
        </p:txBody>
      </p:sp>
      <p:sp>
        <p:nvSpPr>
          <p:cNvPr id="261" name="TextBox 260">
            <a:extLst>
              <a:ext uri="{FF2B5EF4-FFF2-40B4-BE49-F238E27FC236}">
                <a16:creationId xmlns:a16="http://schemas.microsoft.com/office/drawing/2014/main" id="{186FAEE2-1280-48F5-92C6-FF4DF8ECA42C}"/>
              </a:ext>
            </a:extLst>
          </p:cNvPr>
          <p:cNvSpPr txBox="1"/>
          <p:nvPr/>
        </p:nvSpPr>
        <p:spPr>
          <a:xfrm rot="-3960000">
            <a:off x="9189035" y="1684143"/>
            <a:ext cx="784189" cy="246221"/>
          </a:xfrm>
          <a:prstGeom prst="rect">
            <a:avLst/>
          </a:prstGeom>
          <a:noFill/>
        </p:spPr>
        <p:txBody>
          <a:bodyPr wrap="none" rtlCol="0">
            <a:spAutoFit/>
          </a:bodyPr>
          <a:lstStyle/>
          <a:p>
            <a:r>
              <a:rPr lang="en-US" sz="1000" dirty="0"/>
              <a:t>Elaboration</a:t>
            </a:r>
          </a:p>
        </p:txBody>
      </p:sp>
      <p:sp>
        <p:nvSpPr>
          <p:cNvPr id="262" name="TextBox 261">
            <a:extLst>
              <a:ext uri="{FF2B5EF4-FFF2-40B4-BE49-F238E27FC236}">
                <a16:creationId xmlns:a16="http://schemas.microsoft.com/office/drawing/2014/main" id="{684EC8AB-28AE-4E40-8FF6-0DA54D49FB3E}"/>
              </a:ext>
            </a:extLst>
          </p:cNvPr>
          <p:cNvSpPr txBox="1"/>
          <p:nvPr/>
        </p:nvSpPr>
        <p:spPr>
          <a:xfrm rot="-3960000">
            <a:off x="9950894" y="1636661"/>
            <a:ext cx="914033" cy="246221"/>
          </a:xfrm>
          <a:prstGeom prst="rect">
            <a:avLst/>
          </a:prstGeom>
          <a:noFill/>
        </p:spPr>
        <p:txBody>
          <a:bodyPr wrap="none" rtlCol="0">
            <a:spAutoFit/>
          </a:bodyPr>
          <a:lstStyle/>
          <a:p>
            <a:r>
              <a:rPr lang="en-US" sz="1000" dirty="0"/>
              <a:t>Disagreement</a:t>
            </a:r>
          </a:p>
        </p:txBody>
      </p:sp>
      <p:sp>
        <p:nvSpPr>
          <p:cNvPr id="263" name="TextBox 262">
            <a:extLst>
              <a:ext uri="{FF2B5EF4-FFF2-40B4-BE49-F238E27FC236}">
                <a16:creationId xmlns:a16="http://schemas.microsoft.com/office/drawing/2014/main" id="{E4BEE4A4-DEE9-47C5-B7B8-63F24EAAA593}"/>
              </a:ext>
            </a:extLst>
          </p:cNvPr>
          <p:cNvSpPr txBox="1"/>
          <p:nvPr/>
        </p:nvSpPr>
        <p:spPr>
          <a:xfrm rot="-3960000">
            <a:off x="10756237" y="1669353"/>
            <a:ext cx="853119" cy="246221"/>
          </a:xfrm>
          <a:prstGeom prst="rect">
            <a:avLst/>
          </a:prstGeom>
          <a:noFill/>
        </p:spPr>
        <p:txBody>
          <a:bodyPr wrap="none" rtlCol="0">
            <a:spAutoFit/>
          </a:bodyPr>
          <a:lstStyle/>
          <a:p>
            <a:r>
              <a:rPr lang="en-US" sz="1000" dirty="0"/>
              <a:t>Appreciation</a:t>
            </a:r>
          </a:p>
        </p:txBody>
      </p:sp>
      <p:sp>
        <p:nvSpPr>
          <p:cNvPr id="264" name="TextBox 263">
            <a:extLst>
              <a:ext uri="{FF2B5EF4-FFF2-40B4-BE49-F238E27FC236}">
                <a16:creationId xmlns:a16="http://schemas.microsoft.com/office/drawing/2014/main" id="{CA2B7045-8299-4465-9F2C-EDFC8CF2499D}"/>
              </a:ext>
            </a:extLst>
          </p:cNvPr>
          <p:cNvSpPr txBox="1"/>
          <p:nvPr/>
        </p:nvSpPr>
        <p:spPr>
          <a:xfrm rot="-3960000">
            <a:off x="11314472" y="1782599"/>
            <a:ext cx="546945" cy="246221"/>
          </a:xfrm>
          <a:prstGeom prst="rect">
            <a:avLst/>
          </a:prstGeom>
          <a:noFill/>
        </p:spPr>
        <p:txBody>
          <a:bodyPr wrap="none" rtlCol="0">
            <a:spAutoFit/>
          </a:bodyPr>
          <a:lstStyle/>
          <a:p>
            <a:r>
              <a:rPr lang="en-US" sz="1000" dirty="0"/>
              <a:t>Humor</a:t>
            </a:r>
          </a:p>
        </p:txBody>
      </p:sp>
      <p:sp>
        <p:nvSpPr>
          <p:cNvPr id="265" name="TextBox 264">
            <a:extLst>
              <a:ext uri="{FF2B5EF4-FFF2-40B4-BE49-F238E27FC236}">
                <a16:creationId xmlns:a16="http://schemas.microsoft.com/office/drawing/2014/main" id="{F9BE24E2-5A76-4741-A013-923CE82BA946}"/>
              </a:ext>
            </a:extLst>
          </p:cNvPr>
          <p:cNvSpPr txBox="1"/>
          <p:nvPr/>
        </p:nvSpPr>
        <p:spPr>
          <a:xfrm rot="-3960000">
            <a:off x="8727705" y="1591644"/>
            <a:ext cx="990977" cy="246221"/>
          </a:xfrm>
          <a:prstGeom prst="rect">
            <a:avLst/>
          </a:prstGeom>
          <a:noFill/>
        </p:spPr>
        <p:txBody>
          <a:bodyPr wrap="none" rtlCol="0">
            <a:spAutoFit/>
          </a:bodyPr>
          <a:lstStyle/>
          <a:p>
            <a:r>
              <a:rPr lang="en-US" sz="1000" dirty="0"/>
              <a:t>Announcement</a:t>
            </a:r>
            <a:endParaRPr lang="en-US" sz="1050" dirty="0"/>
          </a:p>
        </p:txBody>
      </p:sp>
      <p:sp>
        <p:nvSpPr>
          <p:cNvPr id="266" name="TextBox 265">
            <a:extLst>
              <a:ext uri="{FF2B5EF4-FFF2-40B4-BE49-F238E27FC236}">
                <a16:creationId xmlns:a16="http://schemas.microsoft.com/office/drawing/2014/main" id="{5B9F3D51-DD06-4F11-99C4-149F7FE5A756}"/>
              </a:ext>
            </a:extLst>
          </p:cNvPr>
          <p:cNvSpPr txBox="1"/>
          <p:nvPr/>
        </p:nvSpPr>
        <p:spPr>
          <a:xfrm rot="-3960000">
            <a:off x="10298710" y="1557578"/>
            <a:ext cx="1132041" cy="246221"/>
          </a:xfrm>
          <a:prstGeom prst="rect">
            <a:avLst/>
          </a:prstGeom>
          <a:noFill/>
        </p:spPr>
        <p:txBody>
          <a:bodyPr wrap="none" rtlCol="0">
            <a:spAutoFit/>
          </a:bodyPr>
          <a:lstStyle/>
          <a:p>
            <a:r>
              <a:rPr lang="en-US" sz="1000" dirty="0"/>
              <a:t>Negative Reaction</a:t>
            </a:r>
          </a:p>
        </p:txBody>
      </p:sp>
      <p:sp>
        <p:nvSpPr>
          <p:cNvPr id="267" name="TextBox 266">
            <a:extLst>
              <a:ext uri="{FF2B5EF4-FFF2-40B4-BE49-F238E27FC236}">
                <a16:creationId xmlns:a16="http://schemas.microsoft.com/office/drawing/2014/main" id="{29F3C6AB-B65C-4807-A459-FD34AF831568}"/>
              </a:ext>
            </a:extLst>
          </p:cNvPr>
          <p:cNvSpPr txBox="1"/>
          <p:nvPr/>
        </p:nvSpPr>
        <p:spPr>
          <a:xfrm rot="-3960000">
            <a:off x="9606806" y="1672318"/>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279227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500"/>
                                        <p:tgtEl>
                                          <p:spTgt spid="1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500"/>
                                        <p:tgtEl>
                                          <p:spTgt spid="1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7"/>
                                        </p:tgtEl>
                                        <p:attrNameLst>
                                          <p:attrName>style.visibility</p:attrName>
                                        </p:attrNameLst>
                                      </p:cBhvr>
                                      <p:to>
                                        <p:strVal val="visible"/>
                                      </p:to>
                                    </p:set>
                                    <p:animEffect transition="in" filter="fade">
                                      <p:cBhvr>
                                        <p:cTn id="19" dur="500"/>
                                        <p:tgtEl>
                                          <p:spTgt spid="2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6"/>
                                        </p:tgtEl>
                                        <p:attrNameLst>
                                          <p:attrName>style.visibility</p:attrName>
                                        </p:attrNameLst>
                                      </p:cBhvr>
                                      <p:to>
                                        <p:strVal val="visible"/>
                                      </p:to>
                                    </p:set>
                                    <p:animEffect transition="in" filter="fade">
                                      <p:cBhvr>
                                        <p:cTn id="22" dur="500"/>
                                        <p:tgtEl>
                                          <p:spTgt spid="2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5"/>
                                        </p:tgtEl>
                                        <p:attrNameLst>
                                          <p:attrName>style.visibility</p:attrName>
                                        </p:attrNameLst>
                                      </p:cBhvr>
                                      <p:to>
                                        <p:strVal val="visible"/>
                                      </p:to>
                                    </p:set>
                                    <p:animEffect transition="in" filter="fade">
                                      <p:cBhvr>
                                        <p:cTn id="25" dur="500"/>
                                        <p:tgtEl>
                                          <p:spTgt spid="2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1"/>
                                        </p:tgtEl>
                                        <p:attrNameLst>
                                          <p:attrName>style.visibility</p:attrName>
                                        </p:attrNameLst>
                                      </p:cBhvr>
                                      <p:to>
                                        <p:strVal val="visible"/>
                                      </p:to>
                                    </p:set>
                                    <p:animEffect transition="in" filter="fade">
                                      <p:cBhvr>
                                        <p:cTn id="28" dur="500"/>
                                        <p:tgtEl>
                                          <p:spTgt spid="2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500"/>
                                        <p:tgtEl>
                                          <p:spTgt spid="2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9"/>
                                        </p:tgtEl>
                                        <p:attrNameLst>
                                          <p:attrName>style.visibility</p:attrName>
                                        </p:attrNameLst>
                                      </p:cBhvr>
                                      <p:to>
                                        <p:strVal val="visible"/>
                                      </p:to>
                                    </p:set>
                                    <p:animEffect transition="in" filter="fade">
                                      <p:cBhvr>
                                        <p:cTn id="34" dur="500"/>
                                        <p:tgtEl>
                                          <p:spTgt spid="2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4"/>
                                        </p:tgtEl>
                                        <p:attrNameLst>
                                          <p:attrName>style.visibility</p:attrName>
                                        </p:attrNameLst>
                                      </p:cBhvr>
                                      <p:to>
                                        <p:strVal val="visible"/>
                                      </p:to>
                                    </p:set>
                                    <p:animEffect transition="in" filter="fade">
                                      <p:cBhvr>
                                        <p:cTn id="37" dur="500"/>
                                        <p:tgtEl>
                                          <p:spTgt spid="25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7"/>
                                        </p:tgtEl>
                                        <p:attrNameLst>
                                          <p:attrName>style.visibility</p:attrName>
                                        </p:attrNameLst>
                                      </p:cBhvr>
                                      <p:to>
                                        <p:strVal val="visible"/>
                                      </p:to>
                                    </p:set>
                                    <p:animEffect transition="in" filter="fade">
                                      <p:cBhvr>
                                        <p:cTn id="40" dur="500"/>
                                        <p:tgtEl>
                                          <p:spTgt spid="25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6"/>
                                        </p:tgtEl>
                                        <p:attrNameLst>
                                          <p:attrName>style.visibility</p:attrName>
                                        </p:attrNameLst>
                                      </p:cBhvr>
                                      <p:to>
                                        <p:strVal val="visible"/>
                                      </p:to>
                                    </p:set>
                                    <p:animEffect transition="in" filter="fade">
                                      <p:cBhvr>
                                        <p:cTn id="43" dur="500"/>
                                        <p:tgtEl>
                                          <p:spTgt spid="25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500"/>
                                        <p:tgtEl>
                                          <p:spTgt spid="2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2"/>
                                        </p:tgtEl>
                                        <p:attrNameLst>
                                          <p:attrName>style.visibility</p:attrName>
                                        </p:attrNameLst>
                                      </p:cBhvr>
                                      <p:to>
                                        <p:strVal val="visible"/>
                                      </p:to>
                                    </p:set>
                                    <p:animEffect transition="in" filter="fade">
                                      <p:cBhvr>
                                        <p:cTn id="49" dur="500"/>
                                        <p:tgtEl>
                                          <p:spTgt spid="2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3"/>
                                        </p:tgtEl>
                                        <p:attrNameLst>
                                          <p:attrName>style.visibility</p:attrName>
                                        </p:attrNameLst>
                                      </p:cBhvr>
                                      <p:to>
                                        <p:strVal val="visible"/>
                                      </p:to>
                                    </p:set>
                                    <p:animEffect transition="in" filter="fade">
                                      <p:cBhvr>
                                        <p:cTn id="52" dur="500"/>
                                        <p:tgtEl>
                                          <p:spTgt spid="2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8"/>
                                        </p:tgtEl>
                                        <p:attrNameLst>
                                          <p:attrName>style.visibility</p:attrName>
                                        </p:attrNameLst>
                                      </p:cBhvr>
                                      <p:to>
                                        <p:strVal val="visible"/>
                                      </p:to>
                                    </p:set>
                                    <p:animEffect transition="in" filter="fade">
                                      <p:cBhvr>
                                        <p:cTn id="55" dur="500"/>
                                        <p:tgtEl>
                                          <p:spTgt spid="25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2"/>
                                        </p:tgtEl>
                                        <p:attrNameLst>
                                          <p:attrName>style.visibility</p:attrName>
                                        </p:attrNameLst>
                                      </p:cBhvr>
                                      <p:to>
                                        <p:strVal val="visible"/>
                                      </p:to>
                                    </p:set>
                                    <p:animEffect transition="in" filter="fade">
                                      <p:cBhvr>
                                        <p:cTn id="58" dur="500"/>
                                        <p:tgtEl>
                                          <p:spTgt spid="24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4"/>
                                        </p:tgtEl>
                                        <p:attrNameLst>
                                          <p:attrName>style.visibility</p:attrName>
                                        </p:attrNameLst>
                                      </p:cBhvr>
                                      <p:to>
                                        <p:strVal val="visible"/>
                                      </p:to>
                                    </p:set>
                                    <p:animEffect transition="in" filter="fade">
                                      <p:cBhvr>
                                        <p:cTn id="61" dur="500"/>
                                        <p:tgtEl>
                                          <p:spTgt spid="24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3"/>
                                        </p:tgtEl>
                                        <p:attrNameLst>
                                          <p:attrName>style.visibility</p:attrName>
                                        </p:attrNameLst>
                                      </p:cBhvr>
                                      <p:to>
                                        <p:strVal val="visible"/>
                                      </p:to>
                                    </p:set>
                                    <p:animEffect transition="in" filter="fade">
                                      <p:cBhvr>
                                        <p:cTn id="64" dur="500"/>
                                        <p:tgtEl>
                                          <p:spTgt spid="24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1"/>
                                        </p:tgtEl>
                                        <p:attrNameLst>
                                          <p:attrName>style.visibility</p:attrName>
                                        </p:attrNameLst>
                                      </p:cBhvr>
                                      <p:to>
                                        <p:strVal val="visible"/>
                                      </p:to>
                                    </p:set>
                                    <p:animEffect transition="in" filter="fade">
                                      <p:cBhvr>
                                        <p:cTn id="67" dur="500"/>
                                        <p:tgtEl>
                                          <p:spTgt spid="2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9"/>
                                        </p:tgtEl>
                                        <p:attrNameLst>
                                          <p:attrName>style.visibility</p:attrName>
                                        </p:attrNameLst>
                                      </p:cBhvr>
                                      <p:to>
                                        <p:strVal val="visible"/>
                                      </p:to>
                                    </p:set>
                                    <p:animEffect transition="in" filter="fade">
                                      <p:cBhvr>
                                        <p:cTn id="70" dur="500"/>
                                        <p:tgtEl>
                                          <p:spTgt spid="2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0"/>
                                        </p:tgtEl>
                                        <p:attrNameLst>
                                          <p:attrName>style.visibility</p:attrName>
                                        </p:attrNameLst>
                                      </p:cBhvr>
                                      <p:to>
                                        <p:strVal val="visible"/>
                                      </p:to>
                                    </p:set>
                                    <p:animEffect transition="in" filter="fade">
                                      <p:cBhvr>
                                        <p:cTn id="73" dur="500"/>
                                        <p:tgtEl>
                                          <p:spTgt spid="2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8"/>
                                        </p:tgtEl>
                                        <p:attrNameLst>
                                          <p:attrName>style.visibility</p:attrName>
                                        </p:attrNameLst>
                                      </p:cBhvr>
                                      <p:to>
                                        <p:strVal val="visible"/>
                                      </p:to>
                                    </p:set>
                                    <p:animEffect transition="in" filter="fade">
                                      <p:cBhvr>
                                        <p:cTn id="76" dur="500"/>
                                        <p:tgtEl>
                                          <p:spTgt spid="2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7"/>
                                        </p:tgtEl>
                                        <p:attrNameLst>
                                          <p:attrName>style.visibility</p:attrName>
                                        </p:attrNameLst>
                                      </p:cBhvr>
                                      <p:to>
                                        <p:strVal val="visible"/>
                                      </p:to>
                                    </p:set>
                                    <p:animEffect transition="in" filter="fade">
                                      <p:cBhvr>
                                        <p:cTn id="79" dur="500"/>
                                        <p:tgtEl>
                                          <p:spTgt spid="23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6"/>
                                        </p:tgtEl>
                                        <p:attrNameLst>
                                          <p:attrName>style.visibility</p:attrName>
                                        </p:attrNameLst>
                                      </p:cBhvr>
                                      <p:to>
                                        <p:strVal val="visible"/>
                                      </p:to>
                                    </p:set>
                                    <p:animEffect transition="in" filter="fade">
                                      <p:cBhvr>
                                        <p:cTn id="82" dur="500"/>
                                        <p:tgtEl>
                                          <p:spTgt spid="23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4"/>
                                        </p:tgtEl>
                                        <p:attrNameLst>
                                          <p:attrName>style.visibility</p:attrName>
                                        </p:attrNameLst>
                                      </p:cBhvr>
                                      <p:to>
                                        <p:strVal val="visible"/>
                                      </p:to>
                                    </p:set>
                                    <p:animEffect transition="in" filter="fade">
                                      <p:cBhvr>
                                        <p:cTn id="88" dur="500"/>
                                        <p:tgtEl>
                                          <p:spTgt spid="23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fade">
                                      <p:cBhvr>
                                        <p:cTn id="91" dur="500"/>
                                        <p:tgtEl>
                                          <p:spTgt spid="1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9"/>
                                        </p:tgtEl>
                                        <p:attrNameLst>
                                          <p:attrName>style.visibility</p:attrName>
                                        </p:attrNameLst>
                                      </p:cBhvr>
                                      <p:to>
                                        <p:strVal val="visible"/>
                                      </p:to>
                                    </p:set>
                                    <p:animEffect transition="in" filter="fade">
                                      <p:cBhvr>
                                        <p:cTn id="94" dur="500"/>
                                        <p:tgtEl>
                                          <p:spTgt spid="1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44"/>
                                        </p:tgtEl>
                                        <p:attrNameLst>
                                          <p:attrName>style.visibility</p:attrName>
                                        </p:attrNameLst>
                                      </p:cBhvr>
                                      <p:to>
                                        <p:strVal val="visible"/>
                                      </p:to>
                                    </p:set>
                                    <p:animEffect transition="in" filter="fade">
                                      <p:cBhvr>
                                        <p:cTn id="97" dur="500"/>
                                        <p:tgtEl>
                                          <p:spTgt spid="1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49"/>
                                        </p:tgtEl>
                                        <p:attrNameLst>
                                          <p:attrName>style.visibility</p:attrName>
                                        </p:attrNameLst>
                                      </p:cBhvr>
                                      <p:to>
                                        <p:strVal val="visible"/>
                                      </p:to>
                                    </p:set>
                                    <p:animEffect transition="in" filter="fade">
                                      <p:cBhvr>
                                        <p:cTn id="100" dur="500"/>
                                        <p:tgtEl>
                                          <p:spTgt spid="1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5"/>
                                        </p:tgtEl>
                                        <p:attrNameLst>
                                          <p:attrName>style.visibility</p:attrName>
                                        </p:attrNameLst>
                                      </p:cBhvr>
                                      <p:to>
                                        <p:strVal val="visible"/>
                                      </p:to>
                                    </p:set>
                                    <p:animEffect transition="in" filter="fade">
                                      <p:cBhvr>
                                        <p:cTn id="103" dur="500"/>
                                        <p:tgtEl>
                                          <p:spTgt spid="22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29"/>
                                        </p:tgtEl>
                                        <p:attrNameLst>
                                          <p:attrName>style.visibility</p:attrName>
                                        </p:attrNameLst>
                                      </p:cBhvr>
                                      <p:to>
                                        <p:strVal val="visible"/>
                                      </p:to>
                                    </p:set>
                                    <p:animEffect transition="in" filter="fade">
                                      <p:cBhvr>
                                        <p:cTn id="106"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3" grpId="0" animBg="1"/>
      <p:bldP spid="111" grpId="0" animBg="1"/>
      <p:bldP spid="132" grpId="0" animBg="1"/>
      <p:bldP spid="139" grpId="0" animBg="1"/>
      <p:bldP spid="144" grpId="0" animBg="1"/>
      <p:bldP spid="149" grpId="0" animBg="1"/>
      <p:bldP spid="225" grpId="0" animBg="1"/>
      <p:bldP spid="229" grpId="0" animBg="1"/>
      <p:bldP spid="231" grpId="0" animBg="1"/>
      <p:bldP spid="234"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AD4F499-28F9-4CF8-B5E6-B5CE0AD56EC2}"/>
              </a:ext>
            </a:extLst>
          </p:cNvPr>
          <p:cNvSpPr/>
          <p:nvPr/>
        </p:nvSpPr>
        <p:spPr>
          <a:xfrm>
            <a:off x="353742" y="1340530"/>
            <a:ext cx="1504950" cy="322482"/>
          </a:xfrm>
          <a:prstGeom prst="roundRect">
            <a:avLst/>
          </a:prstGeom>
          <a:solidFill>
            <a:schemeClr val="bg2"/>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6D7F7F-B0D5-4EAD-9A2D-48D312509D70}"/>
              </a:ext>
            </a:extLst>
          </p:cNvPr>
          <p:cNvSpPr txBox="1"/>
          <p:nvPr/>
        </p:nvSpPr>
        <p:spPr>
          <a:xfrm>
            <a:off x="419739" y="1347882"/>
            <a:ext cx="1166666" cy="307777"/>
          </a:xfrm>
          <a:prstGeom prst="rect">
            <a:avLst/>
          </a:prstGeom>
          <a:noFill/>
          <a:ln>
            <a:noFill/>
          </a:ln>
        </p:spPr>
        <p:txBody>
          <a:bodyPr wrap="none" rtlCol="0">
            <a:spAutoFit/>
          </a:bodyPr>
          <a:lstStyle/>
          <a:p>
            <a:r>
              <a:rPr lang="en-US" sz="1400" dirty="0"/>
              <a:t>Build a Tower</a:t>
            </a:r>
            <a:endParaRPr lang="en-US" dirty="0"/>
          </a:p>
        </p:txBody>
      </p:sp>
      <p:sp>
        <p:nvSpPr>
          <p:cNvPr id="6" name="Isosceles Triangle 5">
            <a:extLst>
              <a:ext uri="{FF2B5EF4-FFF2-40B4-BE49-F238E27FC236}">
                <a16:creationId xmlns:a16="http://schemas.microsoft.com/office/drawing/2014/main" id="{549167E0-F29A-408C-A01A-44363DA6050B}"/>
              </a:ext>
            </a:extLst>
          </p:cNvPr>
          <p:cNvSpPr/>
          <p:nvPr/>
        </p:nvSpPr>
        <p:spPr>
          <a:xfrm flipV="1">
            <a:off x="1610556" y="1454562"/>
            <a:ext cx="126580" cy="109121"/>
          </a:xfrm>
          <a:prstGeom prst="triangle">
            <a:avLst/>
          </a:prstGeom>
          <a:solidFill>
            <a:schemeClr val="bg2"/>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F9A222-4548-4FA5-8DB2-7E0D843186D9}"/>
              </a:ext>
            </a:extLst>
          </p:cNvPr>
          <p:cNvSpPr/>
          <p:nvPr/>
        </p:nvSpPr>
        <p:spPr>
          <a:xfrm>
            <a:off x="1998003" y="1859459"/>
            <a:ext cx="1574161"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Increased Mobility</a:t>
            </a:r>
          </a:p>
        </p:txBody>
      </p:sp>
      <p:sp>
        <p:nvSpPr>
          <p:cNvPr id="8" name="Rectangle: Rounded Corners 7">
            <a:extLst>
              <a:ext uri="{FF2B5EF4-FFF2-40B4-BE49-F238E27FC236}">
                <a16:creationId xmlns:a16="http://schemas.microsoft.com/office/drawing/2014/main" id="{020CFE1A-1B1E-4B79-A8F9-397A2BAA73E4}"/>
              </a:ext>
            </a:extLst>
          </p:cNvPr>
          <p:cNvSpPr/>
          <p:nvPr/>
        </p:nvSpPr>
        <p:spPr>
          <a:xfrm>
            <a:off x="1998003" y="2317056"/>
            <a:ext cx="119712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Color Realms</a:t>
            </a:r>
          </a:p>
        </p:txBody>
      </p:sp>
      <p:sp>
        <p:nvSpPr>
          <p:cNvPr id="9" name="Rectangle: Rounded Corners 8">
            <a:extLst>
              <a:ext uri="{FF2B5EF4-FFF2-40B4-BE49-F238E27FC236}">
                <a16:creationId xmlns:a16="http://schemas.microsoft.com/office/drawing/2014/main" id="{9BCDF897-F609-4E37-9550-84AEDA139318}"/>
              </a:ext>
            </a:extLst>
          </p:cNvPr>
          <p:cNvSpPr/>
          <p:nvPr/>
        </p:nvSpPr>
        <p:spPr>
          <a:xfrm>
            <a:off x="1998003" y="2739159"/>
            <a:ext cx="1133142"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Fancy Lights</a:t>
            </a:r>
          </a:p>
        </p:txBody>
      </p:sp>
      <p:sp>
        <p:nvSpPr>
          <p:cNvPr id="10" name="Rectangle: Rounded Corners 9">
            <a:extLst>
              <a:ext uri="{FF2B5EF4-FFF2-40B4-BE49-F238E27FC236}">
                <a16:creationId xmlns:a16="http://schemas.microsoft.com/office/drawing/2014/main" id="{5C2B6E37-D92E-46EC-A094-D8297BBFE657}"/>
              </a:ext>
            </a:extLst>
          </p:cNvPr>
          <p:cNvSpPr/>
          <p:nvPr/>
        </p:nvSpPr>
        <p:spPr>
          <a:xfrm>
            <a:off x="1998003" y="3179842"/>
            <a:ext cx="1174260" cy="270528"/>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More People</a:t>
            </a:r>
          </a:p>
        </p:txBody>
      </p:sp>
      <p:sp>
        <p:nvSpPr>
          <p:cNvPr id="12" name="Rectangle 11">
            <a:extLst>
              <a:ext uri="{FF2B5EF4-FFF2-40B4-BE49-F238E27FC236}">
                <a16:creationId xmlns:a16="http://schemas.microsoft.com/office/drawing/2014/main" id="{88FF9601-09D4-45DA-A41D-1CE757BC7D6F}"/>
              </a:ext>
            </a:extLst>
          </p:cNvPr>
          <p:cNvSpPr/>
          <p:nvPr/>
        </p:nvSpPr>
        <p:spPr>
          <a:xfrm>
            <a:off x="614973" y="1905838"/>
            <a:ext cx="1243535"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E6A4B-F874-42B9-A364-78AEB65E472C}"/>
              </a:ext>
            </a:extLst>
          </p:cNvPr>
          <p:cNvSpPr/>
          <p:nvPr/>
        </p:nvSpPr>
        <p:spPr>
          <a:xfrm>
            <a:off x="1018290" y="2365822"/>
            <a:ext cx="840218"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AE6F5-16C8-446F-BCF8-C4A604000335}"/>
              </a:ext>
            </a:extLst>
          </p:cNvPr>
          <p:cNvSpPr/>
          <p:nvPr/>
        </p:nvSpPr>
        <p:spPr>
          <a:xfrm>
            <a:off x="1291127" y="2799363"/>
            <a:ext cx="567381"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0952C2-0CC7-4C14-AD03-76964E3B3044}"/>
              </a:ext>
            </a:extLst>
          </p:cNvPr>
          <p:cNvSpPr/>
          <p:nvPr/>
        </p:nvSpPr>
        <p:spPr>
          <a:xfrm>
            <a:off x="1485188" y="3225377"/>
            <a:ext cx="373320" cy="18288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D6B782A-3C63-496E-AE6A-C200F90D719B}"/>
              </a:ext>
            </a:extLst>
          </p:cNvPr>
          <p:cNvSpPr txBox="1"/>
          <p:nvPr/>
        </p:nvSpPr>
        <p:spPr>
          <a:xfrm>
            <a:off x="527343" y="2298431"/>
            <a:ext cx="495649" cy="307777"/>
          </a:xfrm>
          <a:prstGeom prst="rect">
            <a:avLst/>
          </a:prstGeom>
          <a:noFill/>
          <a:ln>
            <a:noFill/>
          </a:ln>
        </p:spPr>
        <p:txBody>
          <a:bodyPr wrap="none" rtlCol="0">
            <a:spAutoFit/>
          </a:bodyPr>
          <a:lstStyle/>
          <a:p>
            <a:r>
              <a:rPr lang="en-US" sz="1400" dirty="0"/>
              <a:t>27%</a:t>
            </a:r>
            <a:endParaRPr lang="en-US" dirty="0"/>
          </a:p>
        </p:txBody>
      </p:sp>
      <p:sp>
        <p:nvSpPr>
          <p:cNvPr id="18" name="TextBox 17">
            <a:extLst>
              <a:ext uri="{FF2B5EF4-FFF2-40B4-BE49-F238E27FC236}">
                <a16:creationId xmlns:a16="http://schemas.microsoft.com/office/drawing/2014/main" id="{B27FF580-AE4E-48D6-B19B-DBAA2277ADCB}"/>
              </a:ext>
            </a:extLst>
          </p:cNvPr>
          <p:cNvSpPr txBox="1"/>
          <p:nvPr/>
        </p:nvSpPr>
        <p:spPr>
          <a:xfrm>
            <a:off x="793559" y="2729870"/>
            <a:ext cx="495649" cy="307777"/>
          </a:xfrm>
          <a:prstGeom prst="rect">
            <a:avLst/>
          </a:prstGeom>
          <a:noFill/>
          <a:ln>
            <a:noFill/>
          </a:ln>
        </p:spPr>
        <p:txBody>
          <a:bodyPr wrap="none" rtlCol="0">
            <a:spAutoFit/>
          </a:bodyPr>
          <a:lstStyle/>
          <a:p>
            <a:r>
              <a:rPr lang="en-US" sz="1400" dirty="0"/>
              <a:t>23%</a:t>
            </a:r>
            <a:endParaRPr lang="en-US" dirty="0"/>
          </a:p>
        </p:txBody>
      </p:sp>
      <p:sp>
        <p:nvSpPr>
          <p:cNvPr id="19" name="TextBox 18">
            <a:extLst>
              <a:ext uri="{FF2B5EF4-FFF2-40B4-BE49-F238E27FC236}">
                <a16:creationId xmlns:a16="http://schemas.microsoft.com/office/drawing/2014/main" id="{A56CC98F-DC91-4718-8E4B-28B827A3FF60}"/>
              </a:ext>
            </a:extLst>
          </p:cNvPr>
          <p:cNvSpPr txBox="1"/>
          <p:nvPr/>
        </p:nvSpPr>
        <p:spPr>
          <a:xfrm>
            <a:off x="989539" y="3161309"/>
            <a:ext cx="495649" cy="307777"/>
          </a:xfrm>
          <a:prstGeom prst="rect">
            <a:avLst/>
          </a:prstGeom>
          <a:noFill/>
          <a:ln>
            <a:noFill/>
          </a:ln>
        </p:spPr>
        <p:txBody>
          <a:bodyPr wrap="none" rtlCol="0">
            <a:spAutoFit/>
          </a:bodyPr>
          <a:lstStyle/>
          <a:p>
            <a:r>
              <a:rPr lang="en-US" sz="1400" dirty="0"/>
              <a:t>15%</a:t>
            </a:r>
            <a:endParaRPr lang="en-US" dirty="0"/>
          </a:p>
        </p:txBody>
      </p:sp>
      <p:sp>
        <p:nvSpPr>
          <p:cNvPr id="21" name="Rectangle: Rounded Corners 20">
            <a:extLst>
              <a:ext uri="{FF2B5EF4-FFF2-40B4-BE49-F238E27FC236}">
                <a16:creationId xmlns:a16="http://schemas.microsoft.com/office/drawing/2014/main" id="{F0EE5FBB-B819-4724-ABFE-546646393865}"/>
              </a:ext>
            </a:extLst>
          </p:cNvPr>
          <p:cNvSpPr/>
          <p:nvPr/>
        </p:nvSpPr>
        <p:spPr>
          <a:xfrm>
            <a:off x="3675142" y="1903283"/>
            <a:ext cx="73260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Mobility</a:t>
            </a:r>
          </a:p>
        </p:txBody>
      </p:sp>
      <p:sp>
        <p:nvSpPr>
          <p:cNvPr id="22" name="Rectangle: Rounded Corners 21">
            <a:extLst>
              <a:ext uri="{FF2B5EF4-FFF2-40B4-BE49-F238E27FC236}">
                <a16:creationId xmlns:a16="http://schemas.microsoft.com/office/drawing/2014/main" id="{96A3FC3A-276F-490D-8E96-959AE41F8B56}"/>
              </a:ext>
            </a:extLst>
          </p:cNvPr>
          <p:cNvSpPr/>
          <p:nvPr/>
        </p:nvSpPr>
        <p:spPr>
          <a:xfrm>
            <a:off x="4510725" y="1903283"/>
            <a:ext cx="51121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a:t>
            </a:r>
          </a:p>
        </p:txBody>
      </p:sp>
      <p:sp>
        <p:nvSpPr>
          <p:cNvPr id="23" name="Rectangle: Rounded Corners 22">
            <a:extLst>
              <a:ext uri="{FF2B5EF4-FFF2-40B4-BE49-F238E27FC236}">
                <a16:creationId xmlns:a16="http://schemas.microsoft.com/office/drawing/2014/main" id="{73273971-B755-4ECE-B398-CEAC2D1E1BA2}"/>
              </a:ext>
            </a:extLst>
          </p:cNvPr>
          <p:cNvSpPr/>
          <p:nvPr/>
        </p:nvSpPr>
        <p:spPr>
          <a:xfrm>
            <a:off x="5124917" y="1903283"/>
            <a:ext cx="65314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Chime</a:t>
            </a:r>
          </a:p>
        </p:txBody>
      </p:sp>
      <p:sp>
        <p:nvSpPr>
          <p:cNvPr id="24" name="Rectangle: Rounded Corners 23">
            <a:extLst>
              <a:ext uri="{FF2B5EF4-FFF2-40B4-BE49-F238E27FC236}">
                <a16:creationId xmlns:a16="http://schemas.microsoft.com/office/drawing/2014/main" id="{15CE32B7-FAC5-4830-BFF0-63B27A2E616D}"/>
              </a:ext>
            </a:extLst>
          </p:cNvPr>
          <p:cNvSpPr/>
          <p:nvPr/>
        </p:nvSpPr>
        <p:spPr>
          <a:xfrm>
            <a:off x="5881035" y="1903283"/>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Village</a:t>
            </a:r>
          </a:p>
        </p:txBody>
      </p:sp>
      <p:sp>
        <p:nvSpPr>
          <p:cNvPr id="25" name="Rectangle: Rounded Corners 24">
            <a:extLst>
              <a:ext uri="{FF2B5EF4-FFF2-40B4-BE49-F238E27FC236}">
                <a16:creationId xmlns:a16="http://schemas.microsoft.com/office/drawing/2014/main" id="{D83913FF-235C-48F7-B0FD-EB3FAA144451}"/>
              </a:ext>
            </a:extLst>
          </p:cNvPr>
          <p:cNvSpPr/>
          <p:nvPr/>
        </p:nvSpPr>
        <p:spPr>
          <a:xfrm>
            <a:off x="3680024" y="2369539"/>
            <a:ext cx="795375"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Structure</a:t>
            </a:r>
          </a:p>
        </p:txBody>
      </p:sp>
      <p:sp>
        <p:nvSpPr>
          <p:cNvPr id="26" name="Rectangle: Rounded Corners 25">
            <a:extLst>
              <a:ext uri="{FF2B5EF4-FFF2-40B4-BE49-F238E27FC236}">
                <a16:creationId xmlns:a16="http://schemas.microsoft.com/office/drawing/2014/main" id="{D21A4494-6A85-41E3-BF7D-68744F59590C}"/>
              </a:ext>
            </a:extLst>
          </p:cNvPr>
          <p:cNvSpPr/>
          <p:nvPr/>
        </p:nvSpPr>
        <p:spPr>
          <a:xfrm>
            <a:off x="4566634" y="2369539"/>
            <a:ext cx="1136417"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Transportation</a:t>
            </a:r>
          </a:p>
        </p:txBody>
      </p:sp>
      <p:sp>
        <p:nvSpPr>
          <p:cNvPr id="27" name="Rectangle: Rounded Corners 26">
            <a:extLst>
              <a:ext uri="{FF2B5EF4-FFF2-40B4-BE49-F238E27FC236}">
                <a16:creationId xmlns:a16="http://schemas.microsoft.com/office/drawing/2014/main" id="{8A7AC5C8-52D2-4817-9D05-CAD11D2E0784}"/>
              </a:ext>
            </a:extLst>
          </p:cNvPr>
          <p:cNvSpPr/>
          <p:nvPr/>
        </p:nvSpPr>
        <p:spPr>
          <a:xfrm>
            <a:off x="5794286" y="2369539"/>
            <a:ext cx="555072"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Great</a:t>
            </a:r>
          </a:p>
        </p:txBody>
      </p:sp>
      <p:sp>
        <p:nvSpPr>
          <p:cNvPr id="28" name="Rectangle: Rounded Corners 27">
            <a:extLst>
              <a:ext uri="{FF2B5EF4-FFF2-40B4-BE49-F238E27FC236}">
                <a16:creationId xmlns:a16="http://schemas.microsoft.com/office/drawing/2014/main" id="{FCB2760D-B08E-40C7-BDF1-899FDB33E29A}"/>
              </a:ext>
            </a:extLst>
          </p:cNvPr>
          <p:cNvSpPr/>
          <p:nvPr/>
        </p:nvSpPr>
        <p:spPr>
          <a:xfrm>
            <a:off x="3675142" y="2784329"/>
            <a:ext cx="65666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Impact</a:t>
            </a:r>
          </a:p>
        </p:txBody>
      </p:sp>
      <p:sp>
        <p:nvSpPr>
          <p:cNvPr id="29" name="Rectangle: Rounded Corners 28">
            <a:extLst>
              <a:ext uri="{FF2B5EF4-FFF2-40B4-BE49-F238E27FC236}">
                <a16:creationId xmlns:a16="http://schemas.microsoft.com/office/drawing/2014/main" id="{5288F256-F899-4F91-9225-3EB693476E6C}"/>
              </a:ext>
            </a:extLst>
          </p:cNvPr>
          <p:cNvSpPr/>
          <p:nvPr/>
        </p:nvSpPr>
        <p:spPr>
          <a:xfrm>
            <a:off x="4472731" y="2793664"/>
            <a:ext cx="96113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Community</a:t>
            </a:r>
          </a:p>
        </p:txBody>
      </p:sp>
      <p:sp>
        <p:nvSpPr>
          <p:cNvPr id="30" name="Rectangle: Rounded Corners 29">
            <a:extLst>
              <a:ext uri="{FF2B5EF4-FFF2-40B4-BE49-F238E27FC236}">
                <a16:creationId xmlns:a16="http://schemas.microsoft.com/office/drawing/2014/main" id="{AAD5CD83-776A-40A6-A969-6315BF789389}"/>
              </a:ext>
            </a:extLst>
          </p:cNvPr>
          <p:cNvSpPr/>
          <p:nvPr/>
        </p:nvSpPr>
        <p:spPr>
          <a:xfrm>
            <a:off x="5577712" y="2793664"/>
            <a:ext cx="524508"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a:t>
            </a:r>
          </a:p>
        </p:txBody>
      </p:sp>
      <p:sp>
        <p:nvSpPr>
          <p:cNvPr id="31" name="Rectangle: Rounded Corners 30">
            <a:extLst>
              <a:ext uri="{FF2B5EF4-FFF2-40B4-BE49-F238E27FC236}">
                <a16:creationId xmlns:a16="http://schemas.microsoft.com/office/drawing/2014/main" id="{4D8734DF-DBA4-492B-8CAE-CF9EE448930E}"/>
              </a:ext>
            </a:extLst>
          </p:cNvPr>
          <p:cNvSpPr/>
          <p:nvPr/>
        </p:nvSpPr>
        <p:spPr>
          <a:xfrm>
            <a:off x="6284738" y="2800709"/>
            <a:ext cx="49230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Art</a:t>
            </a:r>
          </a:p>
        </p:txBody>
      </p:sp>
      <p:sp>
        <p:nvSpPr>
          <p:cNvPr id="32" name="Rectangle: Rounded Corners 31">
            <a:extLst>
              <a:ext uri="{FF2B5EF4-FFF2-40B4-BE49-F238E27FC236}">
                <a16:creationId xmlns:a16="http://schemas.microsoft.com/office/drawing/2014/main" id="{30B43749-BD1E-4D83-A2AF-65749F329D30}"/>
              </a:ext>
            </a:extLst>
          </p:cNvPr>
          <p:cNvSpPr/>
          <p:nvPr/>
        </p:nvSpPr>
        <p:spPr>
          <a:xfrm>
            <a:off x="3675142" y="3223666"/>
            <a:ext cx="65666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People</a:t>
            </a:r>
          </a:p>
        </p:txBody>
      </p:sp>
      <p:sp>
        <p:nvSpPr>
          <p:cNvPr id="33" name="Rectangle: Rounded Corners 32">
            <a:extLst>
              <a:ext uri="{FF2B5EF4-FFF2-40B4-BE49-F238E27FC236}">
                <a16:creationId xmlns:a16="http://schemas.microsoft.com/office/drawing/2014/main" id="{944B74DF-4462-4AB4-B293-3DD27613BB95}"/>
              </a:ext>
            </a:extLst>
          </p:cNvPr>
          <p:cNvSpPr/>
          <p:nvPr/>
        </p:nvSpPr>
        <p:spPr>
          <a:xfrm>
            <a:off x="4459992" y="3223666"/>
            <a:ext cx="619930"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a:t>
            </a:r>
          </a:p>
        </p:txBody>
      </p:sp>
      <p:sp>
        <p:nvSpPr>
          <p:cNvPr id="97" name="TextBox 96">
            <a:extLst>
              <a:ext uri="{FF2B5EF4-FFF2-40B4-BE49-F238E27FC236}">
                <a16:creationId xmlns:a16="http://schemas.microsoft.com/office/drawing/2014/main" id="{4DB89824-8468-4F17-AA72-1E7F3D38E908}"/>
              </a:ext>
            </a:extLst>
          </p:cNvPr>
          <p:cNvSpPr txBox="1"/>
          <p:nvPr/>
        </p:nvSpPr>
        <p:spPr>
          <a:xfrm>
            <a:off x="128391" y="1844836"/>
            <a:ext cx="495649" cy="307777"/>
          </a:xfrm>
          <a:prstGeom prst="rect">
            <a:avLst/>
          </a:prstGeom>
          <a:noFill/>
          <a:ln>
            <a:noFill/>
          </a:ln>
        </p:spPr>
        <p:txBody>
          <a:bodyPr wrap="none" rtlCol="0">
            <a:spAutoFit/>
          </a:bodyPr>
          <a:lstStyle/>
          <a:p>
            <a:r>
              <a:rPr lang="en-US" sz="1400" dirty="0"/>
              <a:t>35%</a:t>
            </a:r>
            <a:endParaRPr lang="en-US" dirty="0"/>
          </a:p>
        </p:txBody>
      </p:sp>
      <p:sp>
        <p:nvSpPr>
          <p:cNvPr id="98" name="Rectangle 97">
            <a:extLst>
              <a:ext uri="{FF2B5EF4-FFF2-40B4-BE49-F238E27FC236}">
                <a16:creationId xmlns:a16="http://schemas.microsoft.com/office/drawing/2014/main" id="{83A4AEC7-7B5C-42D0-8681-02BA426E48FD}"/>
              </a:ext>
            </a:extLst>
          </p:cNvPr>
          <p:cNvSpPr/>
          <p:nvPr/>
        </p:nvSpPr>
        <p:spPr>
          <a:xfrm>
            <a:off x="0" y="0"/>
            <a:ext cx="12192000" cy="336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        DICE 0.1</a:t>
            </a:r>
          </a:p>
        </p:txBody>
      </p:sp>
      <p:pic>
        <p:nvPicPr>
          <p:cNvPr id="99" name="Picture 4">
            <a:extLst>
              <a:ext uri="{FF2B5EF4-FFF2-40B4-BE49-F238E27FC236}">
                <a16:creationId xmlns:a16="http://schemas.microsoft.com/office/drawing/2014/main" id="{5B4B2E85-35A5-4B3E-935E-3FED6E653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33972"/>
            <a:ext cx="268376" cy="2683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36F8DAA3-A97C-49A6-BBD0-705EACC5E5B6}"/>
              </a:ext>
            </a:extLst>
          </p:cNvPr>
          <p:cNvSpPr txBox="1"/>
          <p:nvPr/>
        </p:nvSpPr>
        <p:spPr>
          <a:xfrm>
            <a:off x="11491551" y="25726"/>
            <a:ext cx="567784" cy="276999"/>
          </a:xfrm>
          <a:prstGeom prst="rect">
            <a:avLst/>
          </a:prstGeom>
          <a:noFill/>
        </p:spPr>
        <p:txBody>
          <a:bodyPr wrap="none" rtlCol="0">
            <a:spAutoFit/>
          </a:bodyPr>
          <a:lstStyle/>
          <a:p>
            <a:r>
              <a:rPr lang="en-US" sz="1200" dirty="0">
                <a:solidFill>
                  <a:schemeClr val="bg1"/>
                </a:solidFill>
              </a:rPr>
              <a:t>About</a:t>
            </a:r>
            <a:endParaRPr lang="en-US" sz="1400" dirty="0">
              <a:solidFill>
                <a:schemeClr val="bg1"/>
              </a:solidFill>
            </a:endParaRPr>
          </a:p>
        </p:txBody>
      </p:sp>
      <p:sp>
        <p:nvSpPr>
          <p:cNvPr id="101" name="TextBox 100">
            <a:extLst>
              <a:ext uri="{FF2B5EF4-FFF2-40B4-BE49-F238E27FC236}">
                <a16:creationId xmlns:a16="http://schemas.microsoft.com/office/drawing/2014/main" id="{1C4E1D9B-2419-48FF-BE1A-4CAE152CD5FB}"/>
              </a:ext>
            </a:extLst>
          </p:cNvPr>
          <p:cNvSpPr txBox="1"/>
          <p:nvPr/>
        </p:nvSpPr>
        <p:spPr>
          <a:xfrm>
            <a:off x="10508373" y="25726"/>
            <a:ext cx="880369" cy="276999"/>
          </a:xfrm>
          <a:prstGeom prst="rect">
            <a:avLst/>
          </a:prstGeom>
          <a:noFill/>
        </p:spPr>
        <p:txBody>
          <a:bodyPr wrap="none" rtlCol="0">
            <a:spAutoFit/>
          </a:bodyPr>
          <a:lstStyle/>
          <a:p>
            <a:r>
              <a:rPr lang="en-US" sz="1200" dirty="0">
                <a:solidFill>
                  <a:schemeClr val="bg1"/>
                </a:solidFill>
              </a:rPr>
              <a:t>User Guide</a:t>
            </a:r>
            <a:endParaRPr lang="en-US" sz="1400" dirty="0">
              <a:solidFill>
                <a:schemeClr val="bg1"/>
              </a:solidFill>
            </a:endParaRPr>
          </a:p>
        </p:txBody>
      </p:sp>
      <p:sp>
        <p:nvSpPr>
          <p:cNvPr id="105" name="Rectangle: Rounded Corners 104">
            <a:extLst>
              <a:ext uri="{FF2B5EF4-FFF2-40B4-BE49-F238E27FC236}">
                <a16:creationId xmlns:a16="http://schemas.microsoft.com/office/drawing/2014/main" id="{EA7A518E-2169-401C-A1C6-DD0DE53B601B}"/>
              </a:ext>
            </a:extLst>
          </p:cNvPr>
          <p:cNvSpPr/>
          <p:nvPr/>
        </p:nvSpPr>
        <p:spPr>
          <a:xfrm>
            <a:off x="6615098" y="1903283"/>
            <a:ext cx="636903"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Dense</a:t>
            </a:r>
          </a:p>
        </p:txBody>
      </p:sp>
      <p:sp>
        <p:nvSpPr>
          <p:cNvPr id="106" name="Rectangle: Rounded Corners 105">
            <a:extLst>
              <a:ext uri="{FF2B5EF4-FFF2-40B4-BE49-F238E27FC236}">
                <a16:creationId xmlns:a16="http://schemas.microsoft.com/office/drawing/2014/main" id="{CC38256D-DA5B-4124-BDEA-C3969106EF74}"/>
              </a:ext>
            </a:extLst>
          </p:cNvPr>
          <p:cNvSpPr/>
          <p:nvPr/>
        </p:nvSpPr>
        <p:spPr>
          <a:xfrm>
            <a:off x="7354977" y="1903283"/>
            <a:ext cx="49564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Fine</a:t>
            </a:r>
          </a:p>
        </p:txBody>
      </p:sp>
      <p:sp>
        <p:nvSpPr>
          <p:cNvPr id="107" name="Rectangle: Rounded Corners 106">
            <a:extLst>
              <a:ext uri="{FF2B5EF4-FFF2-40B4-BE49-F238E27FC236}">
                <a16:creationId xmlns:a16="http://schemas.microsoft.com/office/drawing/2014/main" id="{C8580952-44B8-4CF7-9004-AE21C08C834C}"/>
              </a:ext>
            </a:extLst>
          </p:cNvPr>
          <p:cNvSpPr/>
          <p:nvPr/>
        </p:nvSpPr>
        <p:spPr>
          <a:xfrm>
            <a:off x="6440594" y="2369539"/>
            <a:ext cx="631086"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Beauty</a:t>
            </a:r>
          </a:p>
        </p:txBody>
      </p:sp>
      <p:sp>
        <p:nvSpPr>
          <p:cNvPr id="108" name="Rectangle: Rounded Corners 107">
            <a:extLst>
              <a:ext uri="{FF2B5EF4-FFF2-40B4-BE49-F238E27FC236}">
                <a16:creationId xmlns:a16="http://schemas.microsoft.com/office/drawing/2014/main" id="{974B8AE1-6369-477A-8587-9D0721D5B565}"/>
              </a:ext>
            </a:extLst>
          </p:cNvPr>
          <p:cNvSpPr/>
          <p:nvPr/>
        </p:nvSpPr>
        <p:spPr>
          <a:xfrm>
            <a:off x="5208103" y="3223666"/>
            <a:ext cx="467529"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City</a:t>
            </a:r>
          </a:p>
        </p:txBody>
      </p:sp>
      <p:sp>
        <p:nvSpPr>
          <p:cNvPr id="109" name="Rectangle: Rounded Corners 108">
            <a:extLst>
              <a:ext uri="{FF2B5EF4-FFF2-40B4-BE49-F238E27FC236}">
                <a16:creationId xmlns:a16="http://schemas.microsoft.com/office/drawing/2014/main" id="{2AB20DC8-A30F-4C1C-82C0-CC0E50740798}"/>
              </a:ext>
            </a:extLst>
          </p:cNvPr>
          <p:cNvSpPr/>
          <p:nvPr/>
        </p:nvSpPr>
        <p:spPr>
          <a:xfrm>
            <a:off x="5803813" y="3223666"/>
            <a:ext cx="518474"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Spot</a:t>
            </a:r>
          </a:p>
        </p:txBody>
      </p:sp>
      <p:sp>
        <p:nvSpPr>
          <p:cNvPr id="110" name="Rectangle: Rounded Corners 109">
            <a:extLst>
              <a:ext uri="{FF2B5EF4-FFF2-40B4-BE49-F238E27FC236}">
                <a16:creationId xmlns:a16="http://schemas.microsoft.com/office/drawing/2014/main" id="{1214840E-A9EF-481B-B0F1-5C3A7227F737}"/>
              </a:ext>
            </a:extLst>
          </p:cNvPr>
          <p:cNvSpPr/>
          <p:nvPr/>
        </p:nvSpPr>
        <p:spPr>
          <a:xfrm>
            <a:off x="6450467" y="3223666"/>
            <a:ext cx="653141" cy="18288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Money</a:t>
            </a:r>
          </a:p>
        </p:txBody>
      </p:sp>
      <p:sp>
        <p:nvSpPr>
          <p:cNvPr id="112" name="Circle: Hollow 111">
            <a:extLst>
              <a:ext uri="{FF2B5EF4-FFF2-40B4-BE49-F238E27FC236}">
                <a16:creationId xmlns:a16="http://schemas.microsoft.com/office/drawing/2014/main" id="{F6FB5C5D-C830-4E0F-AEB0-739993E8C476}"/>
              </a:ext>
            </a:extLst>
          </p:cNvPr>
          <p:cNvSpPr/>
          <p:nvPr/>
        </p:nvSpPr>
        <p:spPr>
          <a:xfrm>
            <a:off x="5054907" y="1131591"/>
            <a:ext cx="583891" cy="583891"/>
          </a:xfrm>
          <a:prstGeom prst="donut">
            <a:avLst>
              <a:gd name="adj" fmla="val 11753"/>
            </a:avLst>
          </a:prstGeom>
          <a:solidFill>
            <a:schemeClr val="accent2">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60%</a:t>
            </a:r>
          </a:p>
        </p:txBody>
      </p:sp>
      <p:sp>
        <p:nvSpPr>
          <p:cNvPr id="113" name="Circle: Hollow 112">
            <a:extLst>
              <a:ext uri="{FF2B5EF4-FFF2-40B4-BE49-F238E27FC236}">
                <a16:creationId xmlns:a16="http://schemas.microsoft.com/office/drawing/2014/main" id="{5B2CF380-5988-484C-B90E-5B17F9FF5A71}"/>
              </a:ext>
            </a:extLst>
          </p:cNvPr>
          <p:cNvSpPr/>
          <p:nvPr/>
        </p:nvSpPr>
        <p:spPr>
          <a:xfrm>
            <a:off x="5886122" y="1131591"/>
            <a:ext cx="583891" cy="583891"/>
          </a:xfrm>
          <a:prstGeom prst="donut">
            <a:avLst>
              <a:gd name="adj" fmla="val 14908"/>
            </a:avLst>
          </a:prstGeom>
          <a:solidFill>
            <a:schemeClr val="accent6">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15%</a:t>
            </a:r>
          </a:p>
        </p:txBody>
      </p:sp>
      <p:sp>
        <p:nvSpPr>
          <p:cNvPr id="115" name="Block Arc 114">
            <a:extLst>
              <a:ext uri="{FF2B5EF4-FFF2-40B4-BE49-F238E27FC236}">
                <a16:creationId xmlns:a16="http://schemas.microsoft.com/office/drawing/2014/main" id="{41685EBC-BF11-4F5F-B5FB-90236E76F898}"/>
              </a:ext>
            </a:extLst>
          </p:cNvPr>
          <p:cNvSpPr/>
          <p:nvPr/>
        </p:nvSpPr>
        <p:spPr>
          <a:xfrm rot="5400000">
            <a:off x="5063178" y="1135100"/>
            <a:ext cx="577532" cy="577532"/>
          </a:xfrm>
          <a:prstGeom prst="blockArc">
            <a:avLst>
              <a:gd name="adj1" fmla="val 10856530"/>
              <a:gd name="adj2" fmla="val 3329698"/>
              <a:gd name="adj3" fmla="val 1245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6" name="Block Arc 115">
            <a:extLst>
              <a:ext uri="{FF2B5EF4-FFF2-40B4-BE49-F238E27FC236}">
                <a16:creationId xmlns:a16="http://schemas.microsoft.com/office/drawing/2014/main" id="{E5ED153B-5252-4E9E-8490-BB7BDD8A992E}"/>
              </a:ext>
            </a:extLst>
          </p:cNvPr>
          <p:cNvSpPr/>
          <p:nvPr/>
        </p:nvSpPr>
        <p:spPr>
          <a:xfrm rot="5400000">
            <a:off x="5896921" y="1132228"/>
            <a:ext cx="577532" cy="577532"/>
          </a:xfrm>
          <a:prstGeom prst="blockArc">
            <a:avLst>
              <a:gd name="adj1" fmla="val 10856530"/>
              <a:gd name="adj2" fmla="val 15196885"/>
              <a:gd name="adj3" fmla="val 164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58AAAFAC-43F1-4631-B6DA-9F26FC72C5CD}"/>
              </a:ext>
            </a:extLst>
          </p:cNvPr>
          <p:cNvSpPr/>
          <p:nvPr/>
        </p:nvSpPr>
        <p:spPr>
          <a:xfrm>
            <a:off x="4217959" y="1143692"/>
            <a:ext cx="583891" cy="583891"/>
          </a:xfrm>
          <a:prstGeom prst="donut">
            <a:avLst>
              <a:gd name="adj" fmla="val 14908"/>
            </a:avLst>
          </a:prstGeom>
          <a:solidFill>
            <a:schemeClr val="accent5">
              <a:lumMod val="20000"/>
              <a:lumOff val="80000"/>
            </a:schemeClr>
          </a:solidFill>
          <a:ln>
            <a:solidFill>
              <a:srgbClr val="A6A6A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chemeClr val="tx1"/>
                </a:solidFill>
              </a:rPr>
              <a:t>30%</a:t>
            </a:r>
          </a:p>
        </p:txBody>
      </p:sp>
      <p:sp>
        <p:nvSpPr>
          <p:cNvPr id="82" name="Block Arc 81">
            <a:extLst>
              <a:ext uri="{FF2B5EF4-FFF2-40B4-BE49-F238E27FC236}">
                <a16:creationId xmlns:a16="http://schemas.microsoft.com/office/drawing/2014/main" id="{EBEAB5E5-A5E7-490B-BB43-30B7E3EEAA6C}"/>
              </a:ext>
            </a:extLst>
          </p:cNvPr>
          <p:cNvSpPr/>
          <p:nvPr/>
        </p:nvSpPr>
        <p:spPr>
          <a:xfrm rot="5400000">
            <a:off x="4214127" y="1150004"/>
            <a:ext cx="583892" cy="583892"/>
          </a:xfrm>
          <a:prstGeom prst="blockArc">
            <a:avLst>
              <a:gd name="adj1" fmla="val 10856530"/>
              <a:gd name="adj2" fmla="val 18241780"/>
              <a:gd name="adj3" fmla="val 13704"/>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1" name="Oval 130">
            <a:extLst>
              <a:ext uri="{FF2B5EF4-FFF2-40B4-BE49-F238E27FC236}">
                <a16:creationId xmlns:a16="http://schemas.microsoft.com/office/drawing/2014/main" id="{130F92B4-F78D-46AC-895F-EA1369174696}"/>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5D0E319-7BDD-4AE0-85B5-32C66F583B14}"/>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14CA9A4-9661-4547-A134-18A2A8C3BCCA}"/>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7D2F763-0A8C-418C-9F70-CFDD12DED142}"/>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2189E56-DD3F-4E2D-8082-5FD8B1E8DE7B}"/>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01B271-EB85-4BD6-99FB-95166B33297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19DD8E4-88F1-444F-AC4C-3F3E0238982D}"/>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80DFB8A-6263-482C-9F54-4D5E1E90C078}"/>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81AD-139C-4847-B8EB-310740517476}"/>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C18CBF-511A-4B4F-B98A-5ACEA3CBA921}"/>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BF98F61-A975-4777-843B-76DF4ECA72C1}"/>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7353F8E-E464-4C2D-BD0A-3ED938E87BAD}"/>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B8EF354C-24E5-4480-BE7E-92C1BC1B8148}"/>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BC16EC2-A952-4499-808D-EF4D6E50E75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1CD2370-8F2E-41C8-9547-ACC4EB599D9D}"/>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C1BAACC-7E08-4CCC-B775-DC69D74A0F47}"/>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ACF298-2B48-4E9F-A391-78B0570CDC11}"/>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EB5F99-9D50-48A0-BD99-29F04CE172EF}"/>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01F7B7D-40CA-4117-A0DA-1CFA2940BAED}"/>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17812C-E0D4-4E02-81BD-26CD19E81E65}"/>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741097E4-FE69-4709-A7AF-E40E09C78056}"/>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05C8D99-B27F-41DC-B649-BD3CB0841B34}"/>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3B629C9-21CB-45F2-954C-532994133E3E}"/>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F6D98F7-6547-4A4B-A001-D1944C35D729}"/>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CC2E1A9-36C8-43F1-9BBF-EFFB7FC79B94}"/>
              </a:ext>
            </a:extLst>
          </p:cNvPr>
          <p:cNvSpPr/>
          <p:nvPr/>
        </p:nvSpPr>
        <p:spPr>
          <a:xfrm>
            <a:off x="8356020" y="1929964"/>
            <a:ext cx="182496" cy="18249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9C6FA9F-BF71-4C51-AF9D-CE20D2AA76A3}"/>
              </a:ext>
            </a:extLst>
          </p:cNvPr>
          <p:cNvSpPr/>
          <p:nvPr/>
        </p:nvSpPr>
        <p:spPr>
          <a:xfrm>
            <a:off x="9586042" y="1905838"/>
            <a:ext cx="230749" cy="23074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01B94DD-6794-443C-9E99-F5298AC2D05D}"/>
              </a:ext>
            </a:extLst>
          </p:cNvPr>
          <p:cNvSpPr/>
          <p:nvPr/>
        </p:nvSpPr>
        <p:spPr>
          <a:xfrm>
            <a:off x="9276811" y="1948859"/>
            <a:ext cx="128139" cy="1447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C9B2D6D-3234-497A-91BC-005B1284C2E4}"/>
              </a:ext>
            </a:extLst>
          </p:cNvPr>
          <p:cNvSpPr/>
          <p:nvPr/>
        </p:nvSpPr>
        <p:spPr>
          <a:xfrm>
            <a:off x="9997884"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3575BDF0-9A0C-41C3-930D-E9FF1F514AB0}"/>
              </a:ext>
            </a:extLst>
          </p:cNvPr>
          <p:cNvSpPr/>
          <p:nvPr/>
        </p:nvSpPr>
        <p:spPr>
          <a:xfrm>
            <a:off x="11230959" y="1980889"/>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80DA7CF-32AB-4222-817B-8D1FF3D787B4}"/>
              </a:ext>
            </a:extLst>
          </p:cNvPr>
          <p:cNvSpPr/>
          <p:nvPr/>
        </p:nvSpPr>
        <p:spPr>
          <a:xfrm>
            <a:off x="10386201" y="1945180"/>
            <a:ext cx="148385" cy="14838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72DB407-F4D8-4A0E-BDD1-20FEFAF10D88}"/>
              </a:ext>
            </a:extLst>
          </p:cNvPr>
          <p:cNvSpPr/>
          <p:nvPr/>
        </p:nvSpPr>
        <p:spPr>
          <a:xfrm>
            <a:off x="8803938" y="1956604"/>
            <a:ext cx="129217" cy="12921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2E35DC7-79CD-4588-8FB9-91068AAE3A13}"/>
              </a:ext>
            </a:extLst>
          </p:cNvPr>
          <p:cNvSpPr/>
          <p:nvPr/>
        </p:nvSpPr>
        <p:spPr>
          <a:xfrm>
            <a:off x="10801990" y="1947020"/>
            <a:ext cx="148385" cy="14838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C8EE4D7-2E29-491B-AA56-7BE6BA806459}"/>
              </a:ext>
            </a:extLst>
          </p:cNvPr>
          <p:cNvSpPr/>
          <p:nvPr/>
        </p:nvSpPr>
        <p:spPr>
          <a:xfrm>
            <a:off x="8379251" y="3237045"/>
            <a:ext cx="155200" cy="155200"/>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29BBEFD7-7033-41FF-8EB2-36F0C697AB39}"/>
              </a:ext>
            </a:extLst>
          </p:cNvPr>
          <p:cNvSpPr/>
          <p:nvPr/>
        </p:nvSpPr>
        <p:spPr>
          <a:xfrm>
            <a:off x="8819988" y="3260426"/>
            <a:ext cx="108437" cy="10843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53D6D6B-B3DD-4729-B315-819DE19A6E39}"/>
              </a:ext>
            </a:extLst>
          </p:cNvPr>
          <p:cNvSpPr/>
          <p:nvPr/>
        </p:nvSpPr>
        <p:spPr>
          <a:xfrm>
            <a:off x="9675582"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64167AD-0CE2-4F6E-8D74-6CAD56863768}"/>
              </a:ext>
            </a:extLst>
          </p:cNvPr>
          <p:cNvSpPr/>
          <p:nvPr/>
        </p:nvSpPr>
        <p:spPr>
          <a:xfrm>
            <a:off x="928980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36424C8-7852-4C16-8741-4CA9FA4B7F42}"/>
              </a:ext>
            </a:extLst>
          </p:cNvPr>
          <p:cNvSpPr/>
          <p:nvPr/>
        </p:nvSpPr>
        <p:spPr>
          <a:xfrm>
            <a:off x="11235713" y="2883505"/>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D0C6BEF-4683-455A-A3B1-56D6FB075283}"/>
              </a:ext>
            </a:extLst>
          </p:cNvPr>
          <p:cNvSpPr/>
          <p:nvPr/>
        </p:nvSpPr>
        <p:spPr>
          <a:xfrm>
            <a:off x="10385208" y="2829830"/>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17A6E9C-1EFD-4F6D-A043-C71CE2CA4C85}"/>
              </a:ext>
            </a:extLst>
          </p:cNvPr>
          <p:cNvSpPr/>
          <p:nvPr/>
        </p:nvSpPr>
        <p:spPr>
          <a:xfrm>
            <a:off x="10832268" y="2414959"/>
            <a:ext cx="111225" cy="111225"/>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D81D71D-5495-4289-8DC2-6C8A77A0C727}"/>
              </a:ext>
            </a:extLst>
          </p:cNvPr>
          <p:cNvSpPr/>
          <p:nvPr/>
        </p:nvSpPr>
        <p:spPr>
          <a:xfrm>
            <a:off x="8393959" y="2414338"/>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BF172CB-5A84-4D97-A4BC-53C6D81A28DD}"/>
              </a:ext>
            </a:extLst>
          </p:cNvPr>
          <p:cNvSpPr/>
          <p:nvPr/>
        </p:nvSpPr>
        <p:spPr>
          <a:xfrm>
            <a:off x="929004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5E2CBF-1EE3-45FF-95CB-87AB3B9EEF13}"/>
              </a:ext>
            </a:extLst>
          </p:cNvPr>
          <p:cNvSpPr/>
          <p:nvPr/>
        </p:nvSpPr>
        <p:spPr>
          <a:xfrm>
            <a:off x="9993818" y="2429803"/>
            <a:ext cx="86132" cy="86132"/>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EFE60EE-8EED-460B-AD8D-51119F8A9826}"/>
              </a:ext>
            </a:extLst>
          </p:cNvPr>
          <p:cNvSpPr/>
          <p:nvPr/>
        </p:nvSpPr>
        <p:spPr>
          <a:xfrm>
            <a:off x="11226893" y="2432546"/>
            <a:ext cx="80646" cy="80646"/>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A5F6C39-E53E-427E-8E3A-62991D9786B5}"/>
              </a:ext>
            </a:extLst>
          </p:cNvPr>
          <p:cNvSpPr/>
          <p:nvPr/>
        </p:nvSpPr>
        <p:spPr>
          <a:xfrm>
            <a:off x="10374635" y="2387492"/>
            <a:ext cx="174233" cy="171354"/>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C943AD01-0280-493C-A6B3-39CC6E3A2EE2}"/>
              </a:ext>
            </a:extLst>
          </p:cNvPr>
          <p:cNvSpPr/>
          <p:nvPr/>
        </p:nvSpPr>
        <p:spPr>
          <a:xfrm>
            <a:off x="10470004" y="3288811"/>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4790B5A-5606-487F-B932-754E876D340B}"/>
              </a:ext>
            </a:extLst>
          </p:cNvPr>
          <p:cNvSpPr/>
          <p:nvPr/>
        </p:nvSpPr>
        <p:spPr>
          <a:xfrm>
            <a:off x="8842889" y="2447035"/>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41FECAA0-39E2-49D8-9B9E-DFD0D49AB461}"/>
              </a:ext>
            </a:extLst>
          </p:cNvPr>
          <p:cNvSpPr/>
          <p:nvPr/>
        </p:nvSpPr>
        <p:spPr>
          <a:xfrm>
            <a:off x="11640481" y="1945584"/>
            <a:ext cx="148385" cy="15125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AD45C87-25C8-4046-A0B7-E2ADA10E10E3}"/>
              </a:ext>
            </a:extLst>
          </p:cNvPr>
          <p:cNvSpPr/>
          <p:nvPr/>
        </p:nvSpPr>
        <p:spPr>
          <a:xfrm>
            <a:off x="11653471" y="2868125"/>
            <a:ext cx="111407" cy="11140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FC8BCC66-F846-4063-AAEE-7D197570E86F}"/>
              </a:ext>
            </a:extLst>
          </p:cNvPr>
          <p:cNvSpPr/>
          <p:nvPr/>
        </p:nvSpPr>
        <p:spPr>
          <a:xfrm>
            <a:off x="11653713" y="2408800"/>
            <a:ext cx="128139" cy="128139"/>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7FA7495-2D07-4D4E-A94B-4D6C3402B782}"/>
              </a:ext>
            </a:extLst>
          </p:cNvPr>
          <p:cNvSpPr/>
          <p:nvPr/>
        </p:nvSpPr>
        <p:spPr>
          <a:xfrm>
            <a:off x="9614295" y="2394657"/>
            <a:ext cx="187997" cy="187997"/>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955B5D4-C671-446E-885B-000760DC060A}"/>
              </a:ext>
            </a:extLst>
          </p:cNvPr>
          <p:cNvSpPr/>
          <p:nvPr/>
        </p:nvSpPr>
        <p:spPr>
          <a:xfrm>
            <a:off x="9689713"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8971327-A942-4CC0-886C-1CC93497BD69}"/>
              </a:ext>
            </a:extLst>
          </p:cNvPr>
          <p:cNvSpPr/>
          <p:nvPr/>
        </p:nvSpPr>
        <p:spPr>
          <a:xfrm>
            <a:off x="10876182"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D608D30-1BE3-4622-AFF6-7FE3CD9B477E}"/>
              </a:ext>
            </a:extLst>
          </p:cNvPr>
          <p:cNvSpPr/>
          <p:nvPr/>
        </p:nvSpPr>
        <p:spPr>
          <a:xfrm>
            <a:off x="8830895" y="2897994"/>
            <a:ext cx="51668" cy="51668"/>
          </a:xfrm>
          <a:prstGeom prst="ellipse">
            <a:avLst/>
          </a:prstGeom>
          <a:solidFill>
            <a:schemeClr val="bg2"/>
          </a:solidFill>
          <a:ln>
            <a:solidFill>
              <a:schemeClr val="bg2">
                <a:lumMod val="9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3" name="Arrow: Chevron 192">
            <a:extLst>
              <a:ext uri="{FF2B5EF4-FFF2-40B4-BE49-F238E27FC236}">
                <a16:creationId xmlns:a16="http://schemas.microsoft.com/office/drawing/2014/main" id="{7ABF263B-B1E2-41D8-AB36-4D530C143DD6}"/>
              </a:ext>
            </a:extLst>
          </p:cNvPr>
          <p:cNvSpPr/>
          <p:nvPr/>
        </p:nvSpPr>
        <p:spPr>
          <a:xfrm>
            <a:off x="109227" y="747229"/>
            <a:ext cx="153021" cy="182880"/>
          </a:xfrm>
          <a:prstGeom prst="chevr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sp>
        <p:nvSpPr>
          <p:cNvPr id="194" name="TextBox 193">
            <a:extLst>
              <a:ext uri="{FF2B5EF4-FFF2-40B4-BE49-F238E27FC236}">
                <a16:creationId xmlns:a16="http://schemas.microsoft.com/office/drawing/2014/main" id="{0B434753-D325-4224-87E4-35D1F7763125}"/>
              </a:ext>
            </a:extLst>
          </p:cNvPr>
          <p:cNvSpPr txBox="1"/>
          <p:nvPr/>
        </p:nvSpPr>
        <p:spPr>
          <a:xfrm rot="-3960000">
            <a:off x="8174479" y="1417537"/>
            <a:ext cx="708848" cy="246221"/>
          </a:xfrm>
          <a:prstGeom prst="rect">
            <a:avLst/>
          </a:prstGeom>
          <a:noFill/>
        </p:spPr>
        <p:txBody>
          <a:bodyPr wrap="none" rtlCol="0">
            <a:spAutoFit/>
          </a:bodyPr>
          <a:lstStyle/>
          <a:p>
            <a:r>
              <a:rPr lang="en-US" sz="1000" dirty="0"/>
              <a:t>Questions</a:t>
            </a:r>
          </a:p>
        </p:txBody>
      </p:sp>
      <p:sp>
        <p:nvSpPr>
          <p:cNvPr id="195" name="TextBox 194">
            <a:extLst>
              <a:ext uri="{FF2B5EF4-FFF2-40B4-BE49-F238E27FC236}">
                <a16:creationId xmlns:a16="http://schemas.microsoft.com/office/drawing/2014/main" id="{026BAAC4-844B-474C-A103-245F6140EC68}"/>
              </a:ext>
            </a:extLst>
          </p:cNvPr>
          <p:cNvSpPr txBox="1"/>
          <p:nvPr/>
        </p:nvSpPr>
        <p:spPr>
          <a:xfrm rot="-3960000">
            <a:off x="8615679" y="1421680"/>
            <a:ext cx="625492" cy="246221"/>
          </a:xfrm>
          <a:prstGeom prst="rect">
            <a:avLst/>
          </a:prstGeom>
          <a:noFill/>
        </p:spPr>
        <p:txBody>
          <a:bodyPr wrap="none" rtlCol="0">
            <a:spAutoFit/>
          </a:bodyPr>
          <a:lstStyle/>
          <a:p>
            <a:r>
              <a:rPr lang="en-US" sz="1000" dirty="0"/>
              <a:t>Answers</a:t>
            </a:r>
          </a:p>
        </p:txBody>
      </p:sp>
      <p:sp>
        <p:nvSpPr>
          <p:cNvPr id="196" name="TextBox 195">
            <a:extLst>
              <a:ext uri="{FF2B5EF4-FFF2-40B4-BE49-F238E27FC236}">
                <a16:creationId xmlns:a16="http://schemas.microsoft.com/office/drawing/2014/main" id="{74F29A44-2705-448E-AA1C-F1E3FB4843D2}"/>
              </a:ext>
            </a:extLst>
          </p:cNvPr>
          <p:cNvSpPr txBox="1"/>
          <p:nvPr/>
        </p:nvSpPr>
        <p:spPr>
          <a:xfrm rot="-3960000">
            <a:off x="9367388" y="1381168"/>
            <a:ext cx="784189" cy="246221"/>
          </a:xfrm>
          <a:prstGeom prst="rect">
            <a:avLst/>
          </a:prstGeom>
          <a:noFill/>
        </p:spPr>
        <p:txBody>
          <a:bodyPr wrap="none" rtlCol="0">
            <a:spAutoFit/>
          </a:bodyPr>
          <a:lstStyle/>
          <a:p>
            <a:r>
              <a:rPr lang="en-US" sz="1000" dirty="0"/>
              <a:t>Elaboration</a:t>
            </a:r>
          </a:p>
        </p:txBody>
      </p:sp>
      <p:sp>
        <p:nvSpPr>
          <p:cNvPr id="197" name="TextBox 196">
            <a:extLst>
              <a:ext uri="{FF2B5EF4-FFF2-40B4-BE49-F238E27FC236}">
                <a16:creationId xmlns:a16="http://schemas.microsoft.com/office/drawing/2014/main" id="{83053C80-1B23-435A-9047-6FBD12E529B6}"/>
              </a:ext>
            </a:extLst>
          </p:cNvPr>
          <p:cNvSpPr txBox="1"/>
          <p:nvPr/>
        </p:nvSpPr>
        <p:spPr>
          <a:xfrm rot="-3960000">
            <a:off x="10129247" y="1333686"/>
            <a:ext cx="914033" cy="246221"/>
          </a:xfrm>
          <a:prstGeom prst="rect">
            <a:avLst/>
          </a:prstGeom>
          <a:noFill/>
        </p:spPr>
        <p:txBody>
          <a:bodyPr wrap="none" rtlCol="0">
            <a:spAutoFit/>
          </a:bodyPr>
          <a:lstStyle/>
          <a:p>
            <a:r>
              <a:rPr lang="en-US" sz="1000" dirty="0"/>
              <a:t>Disagreement</a:t>
            </a:r>
          </a:p>
        </p:txBody>
      </p:sp>
      <p:sp>
        <p:nvSpPr>
          <p:cNvPr id="198" name="TextBox 197">
            <a:extLst>
              <a:ext uri="{FF2B5EF4-FFF2-40B4-BE49-F238E27FC236}">
                <a16:creationId xmlns:a16="http://schemas.microsoft.com/office/drawing/2014/main" id="{58D5DC14-A43B-4BF0-8F32-73F4DA3EB12E}"/>
              </a:ext>
            </a:extLst>
          </p:cNvPr>
          <p:cNvSpPr txBox="1"/>
          <p:nvPr/>
        </p:nvSpPr>
        <p:spPr>
          <a:xfrm rot="-3960000">
            <a:off x="10934590" y="1366378"/>
            <a:ext cx="853119" cy="246221"/>
          </a:xfrm>
          <a:prstGeom prst="rect">
            <a:avLst/>
          </a:prstGeom>
          <a:noFill/>
        </p:spPr>
        <p:txBody>
          <a:bodyPr wrap="none" rtlCol="0">
            <a:spAutoFit/>
          </a:bodyPr>
          <a:lstStyle/>
          <a:p>
            <a:r>
              <a:rPr lang="en-US" sz="1000" dirty="0"/>
              <a:t>Appreciation</a:t>
            </a:r>
          </a:p>
        </p:txBody>
      </p:sp>
      <p:sp>
        <p:nvSpPr>
          <p:cNvPr id="199" name="TextBox 198">
            <a:extLst>
              <a:ext uri="{FF2B5EF4-FFF2-40B4-BE49-F238E27FC236}">
                <a16:creationId xmlns:a16="http://schemas.microsoft.com/office/drawing/2014/main" id="{88923D1E-F562-44A8-9A11-2AB99192A1DA}"/>
              </a:ext>
            </a:extLst>
          </p:cNvPr>
          <p:cNvSpPr txBox="1"/>
          <p:nvPr/>
        </p:nvSpPr>
        <p:spPr>
          <a:xfrm rot="-3960000">
            <a:off x="11492825" y="1479624"/>
            <a:ext cx="546945" cy="246221"/>
          </a:xfrm>
          <a:prstGeom prst="rect">
            <a:avLst/>
          </a:prstGeom>
          <a:noFill/>
        </p:spPr>
        <p:txBody>
          <a:bodyPr wrap="none" rtlCol="0">
            <a:spAutoFit/>
          </a:bodyPr>
          <a:lstStyle/>
          <a:p>
            <a:r>
              <a:rPr lang="en-US" sz="1000" dirty="0"/>
              <a:t>Humor</a:t>
            </a:r>
          </a:p>
        </p:txBody>
      </p:sp>
      <p:sp>
        <p:nvSpPr>
          <p:cNvPr id="200" name="TextBox 199">
            <a:extLst>
              <a:ext uri="{FF2B5EF4-FFF2-40B4-BE49-F238E27FC236}">
                <a16:creationId xmlns:a16="http://schemas.microsoft.com/office/drawing/2014/main" id="{6A18FD09-F020-40C2-AD9D-56B371A35FEF}"/>
              </a:ext>
            </a:extLst>
          </p:cNvPr>
          <p:cNvSpPr txBox="1"/>
          <p:nvPr/>
        </p:nvSpPr>
        <p:spPr>
          <a:xfrm rot="-3960000">
            <a:off x="8906058" y="1288669"/>
            <a:ext cx="990977" cy="246221"/>
          </a:xfrm>
          <a:prstGeom prst="rect">
            <a:avLst/>
          </a:prstGeom>
          <a:noFill/>
        </p:spPr>
        <p:txBody>
          <a:bodyPr wrap="none" rtlCol="0">
            <a:spAutoFit/>
          </a:bodyPr>
          <a:lstStyle/>
          <a:p>
            <a:r>
              <a:rPr lang="en-US" sz="1000" dirty="0"/>
              <a:t>Announcement</a:t>
            </a:r>
            <a:endParaRPr lang="en-US" sz="1050" dirty="0"/>
          </a:p>
        </p:txBody>
      </p:sp>
      <p:sp>
        <p:nvSpPr>
          <p:cNvPr id="201" name="TextBox 200">
            <a:extLst>
              <a:ext uri="{FF2B5EF4-FFF2-40B4-BE49-F238E27FC236}">
                <a16:creationId xmlns:a16="http://schemas.microsoft.com/office/drawing/2014/main" id="{8F0934A1-9E52-4664-9316-EE657FAB51E5}"/>
              </a:ext>
            </a:extLst>
          </p:cNvPr>
          <p:cNvSpPr txBox="1"/>
          <p:nvPr/>
        </p:nvSpPr>
        <p:spPr>
          <a:xfrm rot="-3960000">
            <a:off x="10477063" y="1254603"/>
            <a:ext cx="1132041" cy="246221"/>
          </a:xfrm>
          <a:prstGeom prst="rect">
            <a:avLst/>
          </a:prstGeom>
          <a:noFill/>
        </p:spPr>
        <p:txBody>
          <a:bodyPr wrap="none" rtlCol="0">
            <a:spAutoFit/>
          </a:bodyPr>
          <a:lstStyle/>
          <a:p>
            <a:r>
              <a:rPr lang="en-US" sz="1000" dirty="0"/>
              <a:t>Negative Reaction</a:t>
            </a:r>
          </a:p>
        </p:txBody>
      </p:sp>
      <p:sp>
        <p:nvSpPr>
          <p:cNvPr id="202" name="TextBox 201">
            <a:extLst>
              <a:ext uri="{FF2B5EF4-FFF2-40B4-BE49-F238E27FC236}">
                <a16:creationId xmlns:a16="http://schemas.microsoft.com/office/drawing/2014/main" id="{3574BE57-8C75-4D41-9258-D971A01949C0}"/>
              </a:ext>
            </a:extLst>
          </p:cNvPr>
          <p:cNvSpPr txBox="1"/>
          <p:nvPr/>
        </p:nvSpPr>
        <p:spPr>
          <a:xfrm rot="-3960000">
            <a:off x="9785159" y="1369343"/>
            <a:ext cx="769763" cy="246221"/>
          </a:xfrm>
          <a:prstGeom prst="rect">
            <a:avLst/>
          </a:prstGeom>
          <a:noFill/>
        </p:spPr>
        <p:txBody>
          <a:bodyPr wrap="none" rtlCol="0">
            <a:spAutoFit/>
          </a:bodyPr>
          <a:lstStyle/>
          <a:p>
            <a:r>
              <a:rPr lang="en-US" sz="1000" dirty="0"/>
              <a:t>Agreement</a:t>
            </a:r>
          </a:p>
        </p:txBody>
      </p:sp>
    </p:spTree>
    <p:extLst>
      <p:ext uri="{BB962C8B-B14F-4D97-AF65-F5344CB8AC3E}">
        <p14:creationId xmlns:p14="http://schemas.microsoft.com/office/powerpoint/2010/main" val="3926517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TotalTime>
  <Words>1835</Words>
  <Application>Microsoft Office PowerPoint</Application>
  <PresentationFormat>Widescreen</PresentationFormat>
  <Paragraphs>1120</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Mahmood Jasim</dc:creator>
  <cp:lastModifiedBy>Mahmood Jasim</cp:lastModifiedBy>
  <cp:revision>411</cp:revision>
  <dcterms:created xsi:type="dcterms:W3CDTF">2020-06-21T21:57:57Z</dcterms:created>
  <dcterms:modified xsi:type="dcterms:W3CDTF">2020-06-22T19:04:15Z</dcterms:modified>
</cp:coreProperties>
</file>