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2" r:id="rId2"/>
    <p:sldId id="287" r:id="rId3"/>
    <p:sldId id="256" r:id="rId4"/>
    <p:sldId id="288" r:id="rId5"/>
    <p:sldId id="257" r:id="rId6"/>
    <p:sldId id="282" r:id="rId7"/>
    <p:sldId id="283" r:id="rId8"/>
    <p:sldId id="284" r:id="rId9"/>
    <p:sldId id="289" r:id="rId10"/>
    <p:sldId id="285" r:id="rId11"/>
    <p:sldId id="290" r:id="rId12"/>
    <p:sldId id="291" r:id="rId13"/>
    <p:sldId id="293" r:id="rId14"/>
    <p:sldId id="267" r:id="rId15"/>
    <p:sldId id="266" r:id="rId16"/>
    <p:sldId id="294" r:id="rId17"/>
    <p:sldId id="295" r:id="rId18"/>
    <p:sldId id="296" r:id="rId19"/>
    <p:sldId id="306" r:id="rId20"/>
    <p:sldId id="273" r:id="rId21"/>
    <p:sldId id="307" r:id="rId22"/>
    <p:sldId id="309" r:id="rId23"/>
    <p:sldId id="299" r:id="rId24"/>
    <p:sldId id="303" r:id="rId25"/>
    <p:sldId id="304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5B9BD5"/>
    <a:srgbClr val="EAC165"/>
    <a:srgbClr val="D9D9D9"/>
    <a:srgbClr val="A1C1DE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5887" autoAdjust="0"/>
  </p:normalViewPr>
  <p:slideViewPr>
    <p:cSldViewPr snapToGrid="0">
      <p:cViewPr varScale="1">
        <p:scale>
          <a:sx n="109" d="100"/>
          <a:sy n="109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04BC-DD69-4F45-B2E1-46CA3A16ED8C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A189-1C45-4875-83E2-0EA67393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3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A189-1C45-4875-83E2-0EA673936A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33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A189-1C45-4875-83E2-0EA673936A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62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of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A189-1C45-4875-83E2-0EA673936A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47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A189-1C45-4875-83E2-0EA673936A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24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A189-1C45-4875-83E2-0EA673936A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24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A189-1C45-4875-83E2-0EA673936A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32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A189-1C45-4875-83E2-0EA673936A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80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A189-1C45-4875-83E2-0EA673936A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5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A189-1C45-4875-83E2-0EA673936A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1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A189-1C45-4875-83E2-0EA673936A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A189-1C45-4875-83E2-0EA673936A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06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A189-1C45-4875-83E2-0EA673936A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of Set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A189-1C45-4875-83E2-0EA673936A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54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of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A189-1C45-4875-83E2-0EA673936A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58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A189-1C45-4875-83E2-0EA673936A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7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A189-1C45-4875-83E2-0EA673936A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7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FD0F-1199-4263-BFD5-B2E357C4F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C2B62-9D1E-4B18-96DD-C6FDE0FD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0AA87-2C1B-4F66-AB85-8042CB01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9B5-4043-42F5-8703-11DFBDC2595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E0C9C-3E4B-4F11-8D16-A160D87A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1DC84-E6AB-4CB4-9E00-3EF99EAE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EC4B-FA32-4724-9C3F-D50A284D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2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C6FC-A638-46C7-A576-3AD0B182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9CAA-D508-4502-84D4-9973FF6C8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C60B-6FA2-4296-ACC1-F5E74999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9B5-4043-42F5-8703-11DFBDC2595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298CA-D20F-4132-A958-0C705632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910B-B56A-4718-85EA-A0354F62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EC4B-FA32-4724-9C3F-D50A284D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0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63F00-421F-4477-BC19-7C7808E9D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0851E-ACD0-469B-BC31-05CAD90FD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B0003-2A8A-42CF-8C3B-A0A978E9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9B5-4043-42F5-8703-11DFBDC2595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5F8AE-67D1-42BB-90BC-9A371D8F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F56B5-3D3C-4F47-B9B1-87509B80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EC4B-FA32-4724-9C3F-D50A284D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0CE0-3DF9-48BE-A9FA-3082C256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A67A-5EC6-43C4-B3F3-9AD403FC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420B9-1A7F-45B9-99BF-99C59E4C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9B5-4043-42F5-8703-11DFBDC2595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662DC-35B9-4F3F-B2A1-633868F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500B-C3F7-4A48-B4C1-E828B102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EC4B-FA32-4724-9C3F-D50A284D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6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5D14-096F-4504-99BA-53D4B11A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19147-4390-4B81-8623-4C68A5CF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29FC-29A3-4FF0-98F2-ECA44B7A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9B5-4043-42F5-8703-11DFBDC2595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82E02-3490-4B0A-ABD1-1CC58ED8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114E4-2EF6-4863-B281-F3C6E576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EC4B-FA32-4724-9C3F-D50A284D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5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1A9B-1795-4417-92C8-6AE67663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E1E56-B7CC-485B-92CE-EBAA9C1BE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AD1B3-BB78-419E-A397-01134488B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C12DA-6368-4146-9D57-3F253844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9B5-4043-42F5-8703-11DFBDC2595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3A9C6-C4D8-4D42-8253-D3D22292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69CBF-6770-49A4-B2B3-D734E25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EC4B-FA32-4724-9C3F-D50A284D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3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7AF5-59AD-4F3D-A5C5-D238D1D2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D08F7-7140-48D3-932F-BD81D6EC4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45400-C252-44F1-B744-4133D0C76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58D75-5243-4737-8657-67D2A8EED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E5BAA-2DB9-4CCC-97DB-A01144D2F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E2EC7-A97A-47F5-8C36-2EBC0433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9B5-4043-42F5-8703-11DFBDC2595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38E20-5EB9-47F4-B9CA-0084941F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5FD68-15D3-4923-B1AF-A9058AA9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EC4B-FA32-4724-9C3F-D50A284D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0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7EB4-F3B2-4374-AA3F-D86E347F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10A1D-EB42-486A-9F74-EEF5F265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9B5-4043-42F5-8703-11DFBDC2595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0E8D5-64F1-4A14-8F35-368D7E90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6A958-428C-4837-82F4-49C2A15A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EC4B-FA32-4724-9C3F-D50A284D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4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679A6-DD05-48B0-8E32-EDE7B65A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9B5-4043-42F5-8703-11DFBDC2595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1E859-BC62-40B8-A888-F646DD4F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E81BB-C453-44A5-A758-018C1394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EC4B-FA32-4724-9C3F-D50A284D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8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C255-A3E8-4A45-A6BF-3B119BDA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9585-8E8F-4BE7-BB00-DF2F16B6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7A36F-D2EE-4B00-9335-FF6D0D18B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A52E9-14B0-4487-846B-A23E9DFB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9B5-4043-42F5-8703-11DFBDC2595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5BDBA-6619-4A14-8E2A-A01EEAE1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E5E21-1F8B-4E82-A902-6EDC8324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EC4B-FA32-4724-9C3F-D50A284D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7AD1-4120-4A50-97FA-4E35EC7D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F79ED-165F-4875-B82D-63D200A66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7B691-62C7-420B-8385-B6814C26C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6C5F4-8344-4255-A2B4-910BE007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9B5-4043-42F5-8703-11DFBDC2595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4D5A4-E103-436B-A713-2372DBCD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E02AF-53AB-44A7-8BE6-45FD2C5B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EC4B-FA32-4724-9C3F-D50A284D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2EC65-B164-436E-A58B-29577ED8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E7C95-4665-4373-99E9-06FD3E82B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D5D8-B4CE-42C1-A7C4-771DD4F4D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7D9B5-4043-42F5-8703-11DFBDC2595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5F88-F7CF-4367-A769-FD9A3C657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B4E18-9B19-4292-9E36-658DB3C0A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EC4B-FA32-4724-9C3F-D50A284D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6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twitter.github.io/SentenTree/" TargetMode="Externa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jector.tensorflow.org/" TargetMode="Externa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projector.tensorflow.or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rojector.tensorflow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F68B-30E0-44C8-ACEC-B7B01832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Omnipresent Serendipity </a:t>
            </a:r>
          </a:p>
        </p:txBody>
      </p:sp>
    </p:spTree>
    <p:extLst>
      <p:ext uri="{BB962C8B-B14F-4D97-AF65-F5344CB8AC3E}">
        <p14:creationId xmlns:p14="http://schemas.microsoft.com/office/powerpoint/2010/main" val="1506170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BE2C400-CA92-496F-B33B-7E15F0795F94}"/>
              </a:ext>
            </a:extLst>
          </p:cNvPr>
          <p:cNvSpPr/>
          <p:nvPr/>
        </p:nvSpPr>
        <p:spPr>
          <a:xfrm>
            <a:off x="524496" y="2230762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a tower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D98358E4-31CD-4155-9345-7FF587E344BD}"/>
              </a:ext>
            </a:extLst>
          </p:cNvPr>
          <p:cNvSpPr/>
          <p:nvPr/>
        </p:nvSpPr>
        <p:spPr>
          <a:xfrm>
            <a:off x="524496" y="2705468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DF76044-59D6-45D0-A20F-03532244C8E3}"/>
              </a:ext>
            </a:extLst>
          </p:cNvPr>
          <p:cNvSpPr/>
          <p:nvPr/>
        </p:nvSpPr>
        <p:spPr>
          <a:xfrm>
            <a:off x="524496" y="3221477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Roundabout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D7B4622-293B-4AB7-93E0-9BCB2A093593}"/>
              </a:ext>
            </a:extLst>
          </p:cNvPr>
          <p:cNvSpPr/>
          <p:nvPr/>
        </p:nvSpPr>
        <p:spPr>
          <a:xfrm>
            <a:off x="524496" y="37403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Huge fountain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C552D9D-681C-467A-93FC-626B7CCE8707}"/>
              </a:ext>
            </a:extLst>
          </p:cNvPr>
          <p:cNvSpPr/>
          <p:nvPr/>
        </p:nvSpPr>
        <p:spPr>
          <a:xfrm>
            <a:off x="524496" y="4247683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Interactive art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95E44FA-EECB-4F90-AD28-3E0F01ABDADE}"/>
              </a:ext>
            </a:extLst>
          </p:cNvPr>
          <p:cNvSpPr/>
          <p:nvPr/>
        </p:nvSpPr>
        <p:spPr>
          <a:xfrm>
            <a:off x="524496" y="47320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 </a:t>
            </a:r>
            <a:r>
              <a:rPr lang="en-US" sz="1600" dirty="0" err="1">
                <a:solidFill>
                  <a:schemeClr val="tx1"/>
                </a:solidFill>
              </a:rPr>
              <a:t>Parquecito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F24BEDC-73C0-4622-982F-B8D9CFB0F9C3}"/>
              </a:ext>
            </a:extLst>
          </p:cNvPr>
          <p:cNvSpPr/>
          <p:nvPr/>
        </p:nvSpPr>
        <p:spPr>
          <a:xfrm>
            <a:off x="2363660" y="2277345"/>
            <a:ext cx="171083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Increased Mobility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E9C84C0-A710-4CDF-A0E4-1AADF952E3BE}"/>
              </a:ext>
            </a:extLst>
          </p:cNvPr>
          <p:cNvSpPr/>
          <p:nvPr/>
        </p:nvSpPr>
        <p:spPr>
          <a:xfrm>
            <a:off x="4107625" y="2277345"/>
            <a:ext cx="117220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Color Realms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C373F67-9777-4C11-998C-B20A52CECAC4}"/>
              </a:ext>
            </a:extLst>
          </p:cNvPr>
          <p:cNvSpPr/>
          <p:nvPr/>
        </p:nvSpPr>
        <p:spPr>
          <a:xfrm>
            <a:off x="5312966" y="2277345"/>
            <a:ext cx="110174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Fancy Lights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048F0C1-7AF2-4B5F-9687-6A39A7FCBF81}"/>
              </a:ext>
            </a:extLst>
          </p:cNvPr>
          <p:cNvSpPr/>
          <p:nvPr/>
        </p:nvSpPr>
        <p:spPr>
          <a:xfrm>
            <a:off x="6447846" y="2277345"/>
            <a:ext cx="11560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C6ED722C-3109-49AF-BE36-24952603428B}"/>
              </a:ext>
            </a:extLst>
          </p:cNvPr>
          <p:cNvSpPr/>
          <p:nvPr/>
        </p:nvSpPr>
        <p:spPr>
          <a:xfrm>
            <a:off x="2373185" y="2752051"/>
            <a:ext cx="76063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Bad Art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F49FE42-25D8-4BB9-9E5F-243809A59F2B}"/>
              </a:ext>
            </a:extLst>
          </p:cNvPr>
          <p:cNvSpPr/>
          <p:nvPr/>
        </p:nvSpPr>
        <p:spPr>
          <a:xfrm>
            <a:off x="3179614" y="2752051"/>
            <a:ext cx="137160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0FD8A633-FACB-4007-95FA-694F71B48029}"/>
              </a:ext>
            </a:extLst>
          </p:cNvPr>
          <p:cNvSpPr/>
          <p:nvPr/>
        </p:nvSpPr>
        <p:spPr>
          <a:xfrm>
            <a:off x="2364019" y="3268060"/>
            <a:ext cx="120181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Roundabouts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751B11A-4A48-461A-B6C9-15D5FF5E92C2}"/>
              </a:ext>
            </a:extLst>
          </p:cNvPr>
          <p:cNvSpPr/>
          <p:nvPr/>
        </p:nvSpPr>
        <p:spPr>
          <a:xfrm>
            <a:off x="3621047" y="3268060"/>
            <a:ext cx="128858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E04391D-5F3D-49C5-9164-E6001EC5508B}"/>
              </a:ext>
            </a:extLst>
          </p:cNvPr>
          <p:cNvSpPr/>
          <p:nvPr/>
        </p:nvSpPr>
        <p:spPr>
          <a:xfrm>
            <a:off x="4964843" y="3268060"/>
            <a:ext cx="137195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Columbus Circle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60A21B6-65F0-4479-9B33-32A0AF013E14}"/>
              </a:ext>
            </a:extLst>
          </p:cNvPr>
          <p:cNvSpPr/>
          <p:nvPr/>
        </p:nvSpPr>
        <p:spPr>
          <a:xfrm>
            <a:off x="6392014" y="3268060"/>
            <a:ext cx="83468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Crossing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477E722C-5D38-4576-BB25-6F3E1356289C}"/>
              </a:ext>
            </a:extLst>
          </p:cNvPr>
          <p:cNvSpPr/>
          <p:nvPr/>
        </p:nvSpPr>
        <p:spPr>
          <a:xfrm>
            <a:off x="2372873" y="3786929"/>
            <a:ext cx="67609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Water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B735381D-EE45-4504-8616-84907B593E8A}"/>
              </a:ext>
            </a:extLst>
          </p:cNvPr>
          <p:cNvSpPr/>
          <p:nvPr/>
        </p:nvSpPr>
        <p:spPr>
          <a:xfrm>
            <a:off x="3112152" y="3786929"/>
            <a:ext cx="13716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Running Water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4777137-94AD-4AA4-982C-00C3FF2A8AC7}"/>
              </a:ext>
            </a:extLst>
          </p:cNvPr>
          <p:cNvSpPr/>
          <p:nvPr/>
        </p:nvSpPr>
        <p:spPr>
          <a:xfrm>
            <a:off x="4546933" y="3786929"/>
            <a:ext cx="114192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9A8292D7-D4C5-42DA-94F4-0DE3F116FB1C}"/>
              </a:ext>
            </a:extLst>
          </p:cNvPr>
          <p:cNvSpPr/>
          <p:nvPr/>
        </p:nvSpPr>
        <p:spPr>
          <a:xfrm>
            <a:off x="5752033" y="3786929"/>
            <a:ext cx="77006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Natural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282D9D3F-994D-4B85-B32E-26E2F727A0A2}"/>
              </a:ext>
            </a:extLst>
          </p:cNvPr>
          <p:cNvSpPr/>
          <p:nvPr/>
        </p:nvSpPr>
        <p:spPr>
          <a:xfrm>
            <a:off x="2363660" y="4294266"/>
            <a:ext cx="96202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F411B97-8DDB-45AF-9172-A6D6B310D5E4}"/>
              </a:ext>
            </a:extLst>
          </p:cNvPr>
          <p:cNvSpPr/>
          <p:nvPr/>
        </p:nvSpPr>
        <p:spPr>
          <a:xfrm>
            <a:off x="3369863" y="4294266"/>
            <a:ext cx="102289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Homeless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213F600-0854-4A19-819D-C6FC8CACF7B7}"/>
              </a:ext>
            </a:extLst>
          </p:cNvPr>
          <p:cNvSpPr/>
          <p:nvPr/>
        </p:nvSpPr>
        <p:spPr>
          <a:xfrm>
            <a:off x="4436932" y="4294266"/>
            <a:ext cx="112692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 Artists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48E0FFF-7423-4012-848C-3DDC17AB11CE}"/>
              </a:ext>
            </a:extLst>
          </p:cNvPr>
          <p:cNvSpPr/>
          <p:nvPr/>
        </p:nvSpPr>
        <p:spPr>
          <a:xfrm>
            <a:off x="5608040" y="4294266"/>
            <a:ext cx="164199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Pedestrian Traffic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046E43ED-B41D-464B-95DA-756CE8FC9564}"/>
              </a:ext>
            </a:extLst>
          </p:cNvPr>
          <p:cNvSpPr/>
          <p:nvPr/>
        </p:nvSpPr>
        <p:spPr>
          <a:xfrm>
            <a:off x="2372826" y="4778629"/>
            <a:ext cx="80678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6F9ACD90-1ACC-46A3-9614-B3B186F50B7E}"/>
              </a:ext>
            </a:extLst>
          </p:cNvPr>
          <p:cNvSpPr/>
          <p:nvPr/>
        </p:nvSpPr>
        <p:spPr>
          <a:xfrm>
            <a:off x="3238851" y="4778629"/>
            <a:ext cx="13044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F37808A-4FBB-429B-B149-F319995147E7}"/>
              </a:ext>
            </a:extLst>
          </p:cNvPr>
          <p:cNvSpPr/>
          <p:nvPr/>
        </p:nvSpPr>
        <p:spPr>
          <a:xfrm>
            <a:off x="4602538" y="4778629"/>
            <a:ext cx="740773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Reason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5803770-8857-4FED-B92B-A0719D3B8292}"/>
              </a:ext>
            </a:extLst>
          </p:cNvPr>
          <p:cNvSpPr/>
          <p:nvPr/>
        </p:nvSpPr>
        <p:spPr>
          <a:xfrm>
            <a:off x="5402547" y="4778629"/>
            <a:ext cx="10779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Own Space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4386FE1-53EC-429A-9E70-7C4807750687}"/>
              </a:ext>
            </a:extLst>
          </p:cNvPr>
          <p:cNvSpPr txBox="1"/>
          <p:nvPr/>
        </p:nvSpPr>
        <p:spPr>
          <a:xfrm>
            <a:off x="782330" y="171466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Discussions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F24D03-0D08-475B-A0A4-6723BC38365C}"/>
              </a:ext>
            </a:extLst>
          </p:cNvPr>
          <p:cNvSpPr txBox="1"/>
          <p:nvPr/>
        </p:nvSpPr>
        <p:spPr>
          <a:xfrm>
            <a:off x="4448184" y="1719047"/>
            <a:ext cx="633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Topics</a:t>
            </a:r>
            <a:endParaRPr lang="en-US" dirty="0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A6549323-0778-4573-8BD8-97AC59DACCC6}"/>
              </a:ext>
            </a:extLst>
          </p:cNvPr>
          <p:cNvSpPr/>
          <p:nvPr/>
        </p:nvSpPr>
        <p:spPr>
          <a:xfrm flipV="1">
            <a:off x="7780608" y="2317627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D9E2351B-F644-43E2-BCA7-7510C236DA0E}"/>
              </a:ext>
            </a:extLst>
          </p:cNvPr>
          <p:cNvSpPr/>
          <p:nvPr/>
        </p:nvSpPr>
        <p:spPr>
          <a:xfrm flipV="1">
            <a:off x="7780608" y="2832070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15CFA61C-5D2B-4276-9616-FECDCC2A6881}"/>
              </a:ext>
            </a:extLst>
          </p:cNvPr>
          <p:cNvSpPr/>
          <p:nvPr/>
        </p:nvSpPr>
        <p:spPr>
          <a:xfrm flipV="1">
            <a:off x="7783241" y="33049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EDF2DE02-88A4-46A0-AD29-75E4AC3FCD1B}"/>
              </a:ext>
            </a:extLst>
          </p:cNvPr>
          <p:cNvSpPr/>
          <p:nvPr/>
        </p:nvSpPr>
        <p:spPr>
          <a:xfrm flipV="1">
            <a:off x="7780608" y="38265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EFCB8EE0-AF57-4602-A860-0A88CB8199C2}"/>
              </a:ext>
            </a:extLst>
          </p:cNvPr>
          <p:cNvSpPr/>
          <p:nvPr/>
        </p:nvSpPr>
        <p:spPr>
          <a:xfrm flipV="1">
            <a:off x="7781278" y="4350112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9AD6AE93-B65B-458E-9B9A-7EEA6E14AEE5}"/>
              </a:ext>
            </a:extLst>
          </p:cNvPr>
          <p:cNvSpPr/>
          <p:nvPr/>
        </p:nvSpPr>
        <p:spPr>
          <a:xfrm flipV="1">
            <a:off x="7781278" y="4864555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7AFCF9E-42C1-411C-BE83-7723CA221E81}"/>
              </a:ext>
            </a:extLst>
          </p:cNvPr>
          <p:cNvSpPr/>
          <p:nvPr/>
        </p:nvSpPr>
        <p:spPr>
          <a:xfrm>
            <a:off x="8123826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B4CD3EF-FD13-427D-AC54-6D5AB77CC24C}"/>
              </a:ext>
            </a:extLst>
          </p:cNvPr>
          <p:cNvSpPr/>
          <p:nvPr/>
        </p:nvSpPr>
        <p:spPr>
          <a:xfrm>
            <a:off x="8522174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E81BC82-FBFA-4EB9-895F-B8000D495B16}"/>
              </a:ext>
            </a:extLst>
          </p:cNvPr>
          <p:cNvSpPr/>
          <p:nvPr/>
        </p:nvSpPr>
        <p:spPr>
          <a:xfrm>
            <a:off x="8931999" y="2184676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594E8BA-ADA6-4636-A985-F8A25640AECB}"/>
              </a:ext>
            </a:extLst>
          </p:cNvPr>
          <p:cNvSpPr/>
          <p:nvPr/>
        </p:nvSpPr>
        <p:spPr>
          <a:xfrm>
            <a:off x="9330347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AE33E52-443B-4E04-8242-25E5EFA9CE5E}"/>
              </a:ext>
            </a:extLst>
          </p:cNvPr>
          <p:cNvSpPr/>
          <p:nvPr/>
        </p:nvSpPr>
        <p:spPr>
          <a:xfrm>
            <a:off x="9747361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E5C1D38-098F-4CC5-832D-9C601EB6D142}"/>
              </a:ext>
            </a:extLst>
          </p:cNvPr>
          <p:cNvSpPr/>
          <p:nvPr/>
        </p:nvSpPr>
        <p:spPr>
          <a:xfrm>
            <a:off x="10145709" y="2183482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E6AC3E-144B-4E30-86EF-761DB17D527F}"/>
              </a:ext>
            </a:extLst>
          </p:cNvPr>
          <p:cNvSpPr/>
          <p:nvPr/>
        </p:nvSpPr>
        <p:spPr>
          <a:xfrm>
            <a:off x="10550210" y="2183482"/>
            <a:ext cx="330312" cy="330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0F65BB3-0B1D-47DA-866A-1A65FC736122}"/>
              </a:ext>
            </a:extLst>
          </p:cNvPr>
          <p:cNvSpPr/>
          <p:nvPr/>
        </p:nvSpPr>
        <p:spPr>
          <a:xfrm>
            <a:off x="10948558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5EFC482-3509-4F8C-9979-74BB8B1DC244}"/>
              </a:ext>
            </a:extLst>
          </p:cNvPr>
          <p:cNvSpPr/>
          <p:nvPr/>
        </p:nvSpPr>
        <p:spPr>
          <a:xfrm>
            <a:off x="11355030" y="2185640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83868FF-31D0-4D51-A261-23AF8EEF53B8}"/>
              </a:ext>
            </a:extLst>
          </p:cNvPr>
          <p:cNvSpPr/>
          <p:nvPr/>
        </p:nvSpPr>
        <p:spPr>
          <a:xfrm>
            <a:off x="8116251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BFDBE96-B246-47B1-B3EE-A97C1CE47686}"/>
              </a:ext>
            </a:extLst>
          </p:cNvPr>
          <p:cNvSpPr/>
          <p:nvPr/>
        </p:nvSpPr>
        <p:spPr>
          <a:xfrm>
            <a:off x="8514599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A3E0B2A-EB39-4053-9E83-AAC8196D0F5F}"/>
              </a:ext>
            </a:extLst>
          </p:cNvPr>
          <p:cNvSpPr/>
          <p:nvPr/>
        </p:nvSpPr>
        <p:spPr>
          <a:xfrm>
            <a:off x="8924424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91647B9-AB6A-48F0-ADE6-4BEA7805EF31}"/>
              </a:ext>
            </a:extLst>
          </p:cNvPr>
          <p:cNvSpPr/>
          <p:nvPr/>
        </p:nvSpPr>
        <p:spPr>
          <a:xfrm>
            <a:off x="9322772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0B05C84-68AC-4536-BA16-3ACD823FA041}"/>
              </a:ext>
            </a:extLst>
          </p:cNvPr>
          <p:cNvSpPr/>
          <p:nvPr/>
        </p:nvSpPr>
        <p:spPr>
          <a:xfrm>
            <a:off x="9739786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5CAEC33-81B3-4C9A-990D-7688D187A8A5}"/>
              </a:ext>
            </a:extLst>
          </p:cNvPr>
          <p:cNvSpPr/>
          <p:nvPr/>
        </p:nvSpPr>
        <p:spPr>
          <a:xfrm>
            <a:off x="10138134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AF07DE8-D7DB-437C-80AE-6EA55EA50CA3}"/>
              </a:ext>
            </a:extLst>
          </p:cNvPr>
          <p:cNvSpPr/>
          <p:nvPr/>
        </p:nvSpPr>
        <p:spPr>
          <a:xfrm>
            <a:off x="10542635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0350BE4-5377-4488-BF2C-8ADE7D0E39E9}"/>
              </a:ext>
            </a:extLst>
          </p:cNvPr>
          <p:cNvSpPr/>
          <p:nvPr/>
        </p:nvSpPr>
        <p:spPr>
          <a:xfrm>
            <a:off x="10940983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BAF8C52-F00A-4835-BC7D-0FA3E51FAE84}"/>
              </a:ext>
            </a:extLst>
          </p:cNvPr>
          <p:cNvSpPr/>
          <p:nvPr/>
        </p:nvSpPr>
        <p:spPr>
          <a:xfrm>
            <a:off x="11347455" y="269567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BD3EEE4-E598-43DD-930E-89F98943D1D5}"/>
              </a:ext>
            </a:extLst>
          </p:cNvPr>
          <p:cNvSpPr/>
          <p:nvPr/>
        </p:nvSpPr>
        <p:spPr>
          <a:xfrm>
            <a:off x="8116251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FB10AAE-ABE2-4DF5-8A05-D9786491122E}"/>
              </a:ext>
            </a:extLst>
          </p:cNvPr>
          <p:cNvSpPr/>
          <p:nvPr/>
        </p:nvSpPr>
        <p:spPr>
          <a:xfrm>
            <a:off x="8514599" y="320850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268064-76AD-4352-8AE3-E247FEEDF992}"/>
              </a:ext>
            </a:extLst>
          </p:cNvPr>
          <p:cNvSpPr/>
          <p:nvPr/>
        </p:nvSpPr>
        <p:spPr>
          <a:xfrm>
            <a:off x="8924424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0F613C6-A6E3-4762-93D3-363635BA4C71}"/>
              </a:ext>
            </a:extLst>
          </p:cNvPr>
          <p:cNvSpPr/>
          <p:nvPr/>
        </p:nvSpPr>
        <p:spPr>
          <a:xfrm>
            <a:off x="9322772" y="3208506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51A359C-C03F-49C4-802C-756FCB8DCD6D}"/>
              </a:ext>
            </a:extLst>
          </p:cNvPr>
          <p:cNvSpPr/>
          <p:nvPr/>
        </p:nvSpPr>
        <p:spPr>
          <a:xfrm>
            <a:off x="9739786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D6C3AAC-9E0C-425F-AF5D-A323941D2A64}"/>
              </a:ext>
            </a:extLst>
          </p:cNvPr>
          <p:cNvSpPr/>
          <p:nvPr/>
        </p:nvSpPr>
        <p:spPr>
          <a:xfrm>
            <a:off x="10138134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1B827D-B975-46F1-A3A7-58A4FE5BF0E9}"/>
              </a:ext>
            </a:extLst>
          </p:cNvPr>
          <p:cNvSpPr/>
          <p:nvPr/>
        </p:nvSpPr>
        <p:spPr>
          <a:xfrm>
            <a:off x="10542635" y="3207312"/>
            <a:ext cx="330312" cy="33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AF1F28F-C0C3-4135-BB0C-74019616B0AF}"/>
              </a:ext>
            </a:extLst>
          </p:cNvPr>
          <p:cNvSpPr/>
          <p:nvPr/>
        </p:nvSpPr>
        <p:spPr>
          <a:xfrm>
            <a:off x="10940983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7D452EA-656E-4C71-B4C8-F727F002709E}"/>
              </a:ext>
            </a:extLst>
          </p:cNvPr>
          <p:cNvSpPr/>
          <p:nvPr/>
        </p:nvSpPr>
        <p:spPr>
          <a:xfrm>
            <a:off x="11347455" y="3209470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2A2305F-4712-439E-9C14-5259C41470F3}"/>
              </a:ext>
            </a:extLst>
          </p:cNvPr>
          <p:cNvSpPr/>
          <p:nvPr/>
        </p:nvSpPr>
        <p:spPr>
          <a:xfrm>
            <a:off x="8121851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31391A3-F905-4D36-BCF3-0F614ECDC2F4}"/>
              </a:ext>
            </a:extLst>
          </p:cNvPr>
          <p:cNvSpPr/>
          <p:nvPr/>
        </p:nvSpPr>
        <p:spPr>
          <a:xfrm>
            <a:off x="8520199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FC06754-E5EC-4DC2-A9D0-85BCFC6B5BD2}"/>
              </a:ext>
            </a:extLst>
          </p:cNvPr>
          <p:cNvSpPr/>
          <p:nvPr/>
        </p:nvSpPr>
        <p:spPr>
          <a:xfrm>
            <a:off x="8930024" y="369884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AE2BFE5-819F-4FCE-86F5-085BBF2A8B86}"/>
              </a:ext>
            </a:extLst>
          </p:cNvPr>
          <p:cNvSpPr/>
          <p:nvPr/>
        </p:nvSpPr>
        <p:spPr>
          <a:xfrm>
            <a:off x="9328372" y="369884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56A8DBD-D0CE-456D-B6FE-0875B5103802}"/>
              </a:ext>
            </a:extLst>
          </p:cNvPr>
          <p:cNvSpPr/>
          <p:nvPr/>
        </p:nvSpPr>
        <p:spPr>
          <a:xfrm>
            <a:off x="9745386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070D9E8-D5A7-46E6-AD4D-E1CEC19DFAEB}"/>
              </a:ext>
            </a:extLst>
          </p:cNvPr>
          <p:cNvSpPr/>
          <p:nvPr/>
        </p:nvSpPr>
        <p:spPr>
          <a:xfrm>
            <a:off x="10143734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8CB36FD-8C65-4917-AC95-EA91CC909D8B}"/>
              </a:ext>
            </a:extLst>
          </p:cNvPr>
          <p:cNvSpPr/>
          <p:nvPr/>
        </p:nvSpPr>
        <p:spPr>
          <a:xfrm>
            <a:off x="10548235" y="3697654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DF4EC8F-F496-4D48-9C85-889AA72E9E97}"/>
              </a:ext>
            </a:extLst>
          </p:cNvPr>
          <p:cNvSpPr/>
          <p:nvPr/>
        </p:nvSpPr>
        <p:spPr>
          <a:xfrm>
            <a:off x="10946583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12ED759-4BB3-40CA-9927-3005D61A140E}"/>
              </a:ext>
            </a:extLst>
          </p:cNvPr>
          <p:cNvSpPr/>
          <p:nvPr/>
        </p:nvSpPr>
        <p:spPr>
          <a:xfrm>
            <a:off x="11353055" y="36998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182D307-4A5F-4C46-B68D-1180ECA0B8BE}"/>
              </a:ext>
            </a:extLst>
          </p:cNvPr>
          <p:cNvSpPr/>
          <p:nvPr/>
        </p:nvSpPr>
        <p:spPr>
          <a:xfrm>
            <a:off x="8133041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6545B60-80C9-4611-90CD-E1803C22785A}"/>
              </a:ext>
            </a:extLst>
          </p:cNvPr>
          <p:cNvSpPr/>
          <p:nvPr/>
        </p:nvSpPr>
        <p:spPr>
          <a:xfrm>
            <a:off x="8531389" y="4213783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E4C8EDF-B568-4390-8B64-8616ADF606B9}"/>
              </a:ext>
            </a:extLst>
          </p:cNvPr>
          <p:cNvSpPr/>
          <p:nvPr/>
        </p:nvSpPr>
        <p:spPr>
          <a:xfrm>
            <a:off x="8941214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F775F94-B514-4412-B06D-90752C6FD76B}"/>
              </a:ext>
            </a:extLst>
          </p:cNvPr>
          <p:cNvSpPr/>
          <p:nvPr/>
        </p:nvSpPr>
        <p:spPr>
          <a:xfrm>
            <a:off x="9339562" y="4213783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3B48D4A-ABED-478C-A94D-637854E42D79}"/>
              </a:ext>
            </a:extLst>
          </p:cNvPr>
          <p:cNvSpPr/>
          <p:nvPr/>
        </p:nvSpPr>
        <p:spPr>
          <a:xfrm>
            <a:off x="9756576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DC733CD-CE79-4548-8EA5-06D5D966A774}"/>
              </a:ext>
            </a:extLst>
          </p:cNvPr>
          <p:cNvSpPr/>
          <p:nvPr/>
        </p:nvSpPr>
        <p:spPr>
          <a:xfrm>
            <a:off x="10154924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6F2A239-ACD2-4963-83D8-EB61C6B09BCA}"/>
              </a:ext>
            </a:extLst>
          </p:cNvPr>
          <p:cNvSpPr/>
          <p:nvPr/>
        </p:nvSpPr>
        <p:spPr>
          <a:xfrm>
            <a:off x="10559425" y="4212589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362C0C9-8E3A-421A-A276-A80553BC9220}"/>
              </a:ext>
            </a:extLst>
          </p:cNvPr>
          <p:cNvSpPr/>
          <p:nvPr/>
        </p:nvSpPr>
        <p:spPr>
          <a:xfrm>
            <a:off x="10957773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AA6446D-3512-4E01-892A-BA5D37C40EFD}"/>
              </a:ext>
            </a:extLst>
          </p:cNvPr>
          <p:cNvSpPr/>
          <p:nvPr/>
        </p:nvSpPr>
        <p:spPr>
          <a:xfrm>
            <a:off x="11364245" y="4214747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E0B6F8C-2AFB-49CC-A26B-7C974826BCC5}"/>
              </a:ext>
            </a:extLst>
          </p:cNvPr>
          <p:cNvSpPr/>
          <p:nvPr/>
        </p:nvSpPr>
        <p:spPr>
          <a:xfrm>
            <a:off x="8125466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1CF6F95-5693-435C-BEAA-CF98A772BC1B}"/>
              </a:ext>
            </a:extLst>
          </p:cNvPr>
          <p:cNvSpPr/>
          <p:nvPr/>
        </p:nvSpPr>
        <p:spPr>
          <a:xfrm>
            <a:off x="8523814" y="4723822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9E2CCB-38FF-4DDD-BABD-A1E609370792}"/>
              </a:ext>
            </a:extLst>
          </p:cNvPr>
          <p:cNvSpPr/>
          <p:nvPr/>
        </p:nvSpPr>
        <p:spPr>
          <a:xfrm>
            <a:off x="8933639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EE74CFA-F262-4EDD-A3CE-46F2055D01C0}"/>
              </a:ext>
            </a:extLst>
          </p:cNvPr>
          <p:cNvSpPr/>
          <p:nvPr/>
        </p:nvSpPr>
        <p:spPr>
          <a:xfrm>
            <a:off x="9331987" y="4723822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28ED73F-E948-4D9A-BDFE-A86660204D54}"/>
              </a:ext>
            </a:extLst>
          </p:cNvPr>
          <p:cNvSpPr/>
          <p:nvPr/>
        </p:nvSpPr>
        <p:spPr>
          <a:xfrm>
            <a:off x="9749001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A79DABE-33FE-46EF-82D1-4933BCD7B4B6}"/>
              </a:ext>
            </a:extLst>
          </p:cNvPr>
          <p:cNvSpPr/>
          <p:nvPr/>
        </p:nvSpPr>
        <p:spPr>
          <a:xfrm>
            <a:off x="10147349" y="472262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3DAB6BE-70E7-44B5-B1BA-0EB3212D5EB6}"/>
              </a:ext>
            </a:extLst>
          </p:cNvPr>
          <p:cNvSpPr/>
          <p:nvPr/>
        </p:nvSpPr>
        <p:spPr>
          <a:xfrm>
            <a:off x="10551850" y="472262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72D7D49-EB0A-49F3-B410-0E9A91FEC5F8}"/>
              </a:ext>
            </a:extLst>
          </p:cNvPr>
          <p:cNvSpPr/>
          <p:nvPr/>
        </p:nvSpPr>
        <p:spPr>
          <a:xfrm>
            <a:off x="10950198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86CE52F-FDA4-4844-A138-2ED5D549CB97}"/>
              </a:ext>
            </a:extLst>
          </p:cNvPr>
          <p:cNvSpPr/>
          <p:nvPr/>
        </p:nvSpPr>
        <p:spPr>
          <a:xfrm>
            <a:off x="11356670" y="472478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38F3181-E688-4319-B3B9-2D8300A5AEF1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1A7637-D44E-4DDA-BA13-E6E3F870B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99EE5986-5FFE-4DED-94ED-214FCC67B60B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D3FA29-6D65-42BD-936A-EB6ED3F4CA40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659A633-11B5-4DDD-9593-2F1FC76DE916}"/>
              </a:ext>
            </a:extLst>
          </p:cNvPr>
          <p:cNvSpPr/>
          <p:nvPr/>
        </p:nvSpPr>
        <p:spPr>
          <a:xfrm>
            <a:off x="-1" y="344210"/>
            <a:ext cx="4069080" cy="1828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DFAEC15B-202D-4C94-A602-DB9211C1485C}"/>
              </a:ext>
            </a:extLst>
          </p:cNvPr>
          <p:cNvSpPr/>
          <p:nvPr/>
        </p:nvSpPr>
        <p:spPr>
          <a:xfrm>
            <a:off x="4063961" y="344210"/>
            <a:ext cx="4069080" cy="1828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D5E0CFFE-8859-4BC3-8159-2D8204B4ED26}"/>
              </a:ext>
            </a:extLst>
          </p:cNvPr>
          <p:cNvSpPr/>
          <p:nvPr/>
        </p:nvSpPr>
        <p:spPr>
          <a:xfrm>
            <a:off x="8131801" y="345485"/>
            <a:ext cx="4059936" cy="18033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ED45B39-E5DC-4C47-8596-2619699BB16F}"/>
              </a:ext>
            </a:extLst>
          </p:cNvPr>
          <p:cNvSpPr txBox="1"/>
          <p:nvPr/>
        </p:nvSpPr>
        <p:spPr>
          <a:xfrm rot="-3960000">
            <a:off x="8004342" y="1648411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03725D0-CFCF-4BAE-B5B2-1B45F2793BAB}"/>
              </a:ext>
            </a:extLst>
          </p:cNvPr>
          <p:cNvSpPr txBox="1"/>
          <p:nvPr/>
        </p:nvSpPr>
        <p:spPr>
          <a:xfrm rot="-3960000">
            <a:off x="8445542" y="1652554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3536624-45CD-48E2-A754-ED4B105B9E3A}"/>
              </a:ext>
            </a:extLst>
          </p:cNvPr>
          <p:cNvSpPr txBox="1"/>
          <p:nvPr/>
        </p:nvSpPr>
        <p:spPr>
          <a:xfrm rot="-3960000">
            <a:off x="9197251" y="1612042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5883A66-6515-4B99-80F3-FC81940E9A99}"/>
              </a:ext>
            </a:extLst>
          </p:cNvPr>
          <p:cNvSpPr txBox="1"/>
          <p:nvPr/>
        </p:nvSpPr>
        <p:spPr>
          <a:xfrm rot="-3960000">
            <a:off x="9959110" y="1564560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8AE8B07-97EA-4504-ABB4-CB22424D0501}"/>
              </a:ext>
            </a:extLst>
          </p:cNvPr>
          <p:cNvSpPr txBox="1"/>
          <p:nvPr/>
        </p:nvSpPr>
        <p:spPr>
          <a:xfrm rot="-3960000">
            <a:off x="10764453" y="1597252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4F5DB9C-51BD-4F18-AE80-7A4C23557AD2}"/>
              </a:ext>
            </a:extLst>
          </p:cNvPr>
          <p:cNvSpPr txBox="1"/>
          <p:nvPr/>
        </p:nvSpPr>
        <p:spPr>
          <a:xfrm rot="-3960000">
            <a:off x="11322688" y="1710498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3E86448-8C6B-40F5-A891-1B636631AC77}"/>
              </a:ext>
            </a:extLst>
          </p:cNvPr>
          <p:cNvSpPr txBox="1"/>
          <p:nvPr/>
        </p:nvSpPr>
        <p:spPr>
          <a:xfrm rot="-3960000">
            <a:off x="8735921" y="1519543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41C89C5-40C3-48D1-83E4-D65286D6AC59}"/>
              </a:ext>
            </a:extLst>
          </p:cNvPr>
          <p:cNvSpPr txBox="1"/>
          <p:nvPr/>
        </p:nvSpPr>
        <p:spPr>
          <a:xfrm rot="-3960000">
            <a:off x="10306926" y="1485477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1349B80-C4BA-4144-A7EB-BADC3CB64BA1}"/>
              </a:ext>
            </a:extLst>
          </p:cNvPr>
          <p:cNvSpPr txBox="1"/>
          <p:nvPr/>
        </p:nvSpPr>
        <p:spPr>
          <a:xfrm rot="-3960000">
            <a:off x="9615022" y="1600217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23FA11-A441-4DEE-8C25-67E727A540A4}"/>
              </a:ext>
            </a:extLst>
          </p:cNvPr>
          <p:cNvGrpSpPr/>
          <p:nvPr/>
        </p:nvGrpSpPr>
        <p:grpSpPr>
          <a:xfrm>
            <a:off x="11677767" y="6369583"/>
            <a:ext cx="462691" cy="462691"/>
            <a:chOff x="8469308" y="5900151"/>
            <a:chExt cx="462691" cy="46269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EE55367-94F0-4FDF-A6DD-427B5FF61B16}"/>
                </a:ext>
              </a:extLst>
            </p:cNvPr>
            <p:cNvSpPr/>
            <p:nvPr/>
          </p:nvSpPr>
          <p:spPr>
            <a:xfrm>
              <a:off x="8469308" y="5900151"/>
              <a:ext cx="462691" cy="46269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4">
              <a:extLst>
                <a:ext uri="{FF2B5EF4-FFF2-40B4-BE49-F238E27FC236}">
                  <a16:creationId xmlns:a16="http://schemas.microsoft.com/office/drawing/2014/main" id="{6AE476DC-AE2E-4275-826E-D2E456F54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120" y="5955395"/>
              <a:ext cx="388904" cy="388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B59CD-F9FF-4764-8913-540CA2E074F1}"/>
              </a:ext>
            </a:extLst>
          </p:cNvPr>
          <p:cNvGrpSpPr/>
          <p:nvPr/>
        </p:nvGrpSpPr>
        <p:grpSpPr>
          <a:xfrm>
            <a:off x="2033932" y="2074582"/>
            <a:ext cx="3022176" cy="2566838"/>
            <a:chOff x="2033932" y="2074582"/>
            <a:chExt cx="3022176" cy="256683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EB79284-BE56-4F4A-AF78-C3C68E32DEC0}"/>
                </a:ext>
              </a:extLst>
            </p:cNvPr>
            <p:cNvSpPr/>
            <p:nvPr/>
          </p:nvSpPr>
          <p:spPr>
            <a:xfrm>
              <a:off x="2489270" y="2074582"/>
              <a:ext cx="2566838" cy="25668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0" i="0" dirty="0">
                  <a:effectLst/>
                  <a:latin typeface="Roboto" panose="02000000000000000000" pitchFamily="2" charset="0"/>
                </a:rPr>
                <a:t>As long as we can make it work from a traffic perspective, I love it. It would transform the entire area and it is a very important connection point in downtown.</a:t>
              </a:r>
              <a:endParaRPr lang="en-US" sz="12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AF1676C-3CAF-45AC-817D-474AB2F9D1B1}"/>
                </a:ext>
              </a:extLst>
            </p:cNvPr>
            <p:cNvCxnSpPr>
              <a:stCxn id="124" idx="3"/>
              <a:endCxn id="3" idx="2"/>
            </p:cNvCxnSpPr>
            <p:nvPr/>
          </p:nvCxnSpPr>
          <p:spPr>
            <a:xfrm flipV="1">
              <a:off x="2059997" y="3358001"/>
              <a:ext cx="429273" cy="149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D8DC344-8853-4336-806E-232831DC4535}"/>
                </a:ext>
              </a:extLst>
            </p:cNvPr>
            <p:cNvSpPr/>
            <p:nvPr/>
          </p:nvSpPr>
          <p:spPr>
            <a:xfrm>
              <a:off x="2033932" y="3324664"/>
              <a:ext cx="66675" cy="6667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FB1F73A-2816-4090-B582-6EED4F85B257}"/>
                </a:ext>
              </a:extLst>
            </p:cNvPr>
            <p:cNvSpPr/>
            <p:nvPr/>
          </p:nvSpPr>
          <p:spPr>
            <a:xfrm>
              <a:off x="2450201" y="3339130"/>
              <a:ext cx="66675" cy="6667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62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BE2C400-CA92-496F-B33B-7E15F0795F94}"/>
              </a:ext>
            </a:extLst>
          </p:cNvPr>
          <p:cNvSpPr/>
          <p:nvPr/>
        </p:nvSpPr>
        <p:spPr>
          <a:xfrm>
            <a:off x="524496" y="2230762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a tower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D98358E4-31CD-4155-9345-7FF587E344BD}"/>
              </a:ext>
            </a:extLst>
          </p:cNvPr>
          <p:cNvSpPr/>
          <p:nvPr/>
        </p:nvSpPr>
        <p:spPr>
          <a:xfrm>
            <a:off x="524496" y="2705468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DF76044-59D6-45D0-A20F-03532244C8E3}"/>
              </a:ext>
            </a:extLst>
          </p:cNvPr>
          <p:cNvSpPr/>
          <p:nvPr/>
        </p:nvSpPr>
        <p:spPr>
          <a:xfrm>
            <a:off x="524496" y="3221477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Roundabout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D7B4622-293B-4AB7-93E0-9BCB2A093593}"/>
              </a:ext>
            </a:extLst>
          </p:cNvPr>
          <p:cNvSpPr/>
          <p:nvPr/>
        </p:nvSpPr>
        <p:spPr>
          <a:xfrm>
            <a:off x="524496" y="37403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Huge fountain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C552D9D-681C-467A-93FC-626B7CCE8707}"/>
              </a:ext>
            </a:extLst>
          </p:cNvPr>
          <p:cNvSpPr/>
          <p:nvPr/>
        </p:nvSpPr>
        <p:spPr>
          <a:xfrm>
            <a:off x="524496" y="4247683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Interactive art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95E44FA-EECB-4F90-AD28-3E0F01ABDADE}"/>
              </a:ext>
            </a:extLst>
          </p:cNvPr>
          <p:cNvSpPr/>
          <p:nvPr/>
        </p:nvSpPr>
        <p:spPr>
          <a:xfrm>
            <a:off x="524496" y="47320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 </a:t>
            </a:r>
            <a:r>
              <a:rPr lang="en-US" sz="1600" dirty="0" err="1">
                <a:solidFill>
                  <a:schemeClr val="tx1"/>
                </a:solidFill>
              </a:rPr>
              <a:t>Parquecito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F24BEDC-73C0-4622-982F-B8D9CFB0F9C3}"/>
              </a:ext>
            </a:extLst>
          </p:cNvPr>
          <p:cNvSpPr/>
          <p:nvPr/>
        </p:nvSpPr>
        <p:spPr>
          <a:xfrm>
            <a:off x="2363660" y="2277345"/>
            <a:ext cx="171083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Increased Mobility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E9C84C0-A710-4CDF-A0E4-1AADF952E3BE}"/>
              </a:ext>
            </a:extLst>
          </p:cNvPr>
          <p:cNvSpPr/>
          <p:nvPr/>
        </p:nvSpPr>
        <p:spPr>
          <a:xfrm>
            <a:off x="4107625" y="2277345"/>
            <a:ext cx="117220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Color Realms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C373F67-9777-4C11-998C-B20A52CECAC4}"/>
              </a:ext>
            </a:extLst>
          </p:cNvPr>
          <p:cNvSpPr/>
          <p:nvPr/>
        </p:nvSpPr>
        <p:spPr>
          <a:xfrm>
            <a:off x="5312966" y="2277345"/>
            <a:ext cx="110174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Fancy Lights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048F0C1-7AF2-4B5F-9687-6A39A7FCBF81}"/>
              </a:ext>
            </a:extLst>
          </p:cNvPr>
          <p:cNvSpPr/>
          <p:nvPr/>
        </p:nvSpPr>
        <p:spPr>
          <a:xfrm>
            <a:off x="6447846" y="2277345"/>
            <a:ext cx="11560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C6ED722C-3109-49AF-BE36-24952603428B}"/>
              </a:ext>
            </a:extLst>
          </p:cNvPr>
          <p:cNvSpPr/>
          <p:nvPr/>
        </p:nvSpPr>
        <p:spPr>
          <a:xfrm>
            <a:off x="2373185" y="2752051"/>
            <a:ext cx="76063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Bad Art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F49FE42-25D8-4BB9-9E5F-243809A59F2B}"/>
              </a:ext>
            </a:extLst>
          </p:cNvPr>
          <p:cNvSpPr/>
          <p:nvPr/>
        </p:nvSpPr>
        <p:spPr>
          <a:xfrm>
            <a:off x="3179614" y="2752051"/>
            <a:ext cx="137160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0FD8A633-FACB-4007-95FA-694F71B48029}"/>
              </a:ext>
            </a:extLst>
          </p:cNvPr>
          <p:cNvSpPr/>
          <p:nvPr/>
        </p:nvSpPr>
        <p:spPr>
          <a:xfrm>
            <a:off x="2364019" y="3268060"/>
            <a:ext cx="120181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Roundabouts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751B11A-4A48-461A-B6C9-15D5FF5E92C2}"/>
              </a:ext>
            </a:extLst>
          </p:cNvPr>
          <p:cNvSpPr/>
          <p:nvPr/>
        </p:nvSpPr>
        <p:spPr>
          <a:xfrm>
            <a:off x="3621047" y="3268060"/>
            <a:ext cx="128858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E04391D-5F3D-49C5-9164-E6001EC5508B}"/>
              </a:ext>
            </a:extLst>
          </p:cNvPr>
          <p:cNvSpPr/>
          <p:nvPr/>
        </p:nvSpPr>
        <p:spPr>
          <a:xfrm>
            <a:off x="4964843" y="3268060"/>
            <a:ext cx="137195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Columbus Circle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60A21B6-65F0-4479-9B33-32A0AF013E14}"/>
              </a:ext>
            </a:extLst>
          </p:cNvPr>
          <p:cNvSpPr/>
          <p:nvPr/>
        </p:nvSpPr>
        <p:spPr>
          <a:xfrm>
            <a:off x="6392014" y="3268060"/>
            <a:ext cx="83468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Crossing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477E722C-5D38-4576-BB25-6F3E1356289C}"/>
              </a:ext>
            </a:extLst>
          </p:cNvPr>
          <p:cNvSpPr/>
          <p:nvPr/>
        </p:nvSpPr>
        <p:spPr>
          <a:xfrm>
            <a:off x="2372873" y="3786929"/>
            <a:ext cx="67609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Water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B735381D-EE45-4504-8616-84907B593E8A}"/>
              </a:ext>
            </a:extLst>
          </p:cNvPr>
          <p:cNvSpPr/>
          <p:nvPr/>
        </p:nvSpPr>
        <p:spPr>
          <a:xfrm>
            <a:off x="3112152" y="3786929"/>
            <a:ext cx="13716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Running Water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4777137-94AD-4AA4-982C-00C3FF2A8AC7}"/>
              </a:ext>
            </a:extLst>
          </p:cNvPr>
          <p:cNvSpPr/>
          <p:nvPr/>
        </p:nvSpPr>
        <p:spPr>
          <a:xfrm>
            <a:off x="4546933" y="3786929"/>
            <a:ext cx="114192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9A8292D7-D4C5-42DA-94F4-0DE3F116FB1C}"/>
              </a:ext>
            </a:extLst>
          </p:cNvPr>
          <p:cNvSpPr/>
          <p:nvPr/>
        </p:nvSpPr>
        <p:spPr>
          <a:xfrm>
            <a:off x="5752033" y="3786929"/>
            <a:ext cx="77006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Natural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282D9D3F-994D-4B85-B32E-26E2F727A0A2}"/>
              </a:ext>
            </a:extLst>
          </p:cNvPr>
          <p:cNvSpPr/>
          <p:nvPr/>
        </p:nvSpPr>
        <p:spPr>
          <a:xfrm>
            <a:off x="2363660" y="4294266"/>
            <a:ext cx="96202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F411B97-8DDB-45AF-9172-A6D6B310D5E4}"/>
              </a:ext>
            </a:extLst>
          </p:cNvPr>
          <p:cNvSpPr/>
          <p:nvPr/>
        </p:nvSpPr>
        <p:spPr>
          <a:xfrm>
            <a:off x="3369863" y="4294266"/>
            <a:ext cx="102289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Homeless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213F600-0854-4A19-819D-C6FC8CACF7B7}"/>
              </a:ext>
            </a:extLst>
          </p:cNvPr>
          <p:cNvSpPr/>
          <p:nvPr/>
        </p:nvSpPr>
        <p:spPr>
          <a:xfrm>
            <a:off x="4436932" y="4294266"/>
            <a:ext cx="112692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 Artists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48E0FFF-7423-4012-848C-3DDC17AB11CE}"/>
              </a:ext>
            </a:extLst>
          </p:cNvPr>
          <p:cNvSpPr/>
          <p:nvPr/>
        </p:nvSpPr>
        <p:spPr>
          <a:xfrm>
            <a:off x="5608040" y="4294266"/>
            <a:ext cx="164199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Pedestrian Traffic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046E43ED-B41D-464B-95DA-756CE8FC9564}"/>
              </a:ext>
            </a:extLst>
          </p:cNvPr>
          <p:cNvSpPr/>
          <p:nvPr/>
        </p:nvSpPr>
        <p:spPr>
          <a:xfrm>
            <a:off x="2372826" y="4778629"/>
            <a:ext cx="80678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6F9ACD90-1ACC-46A3-9614-B3B186F50B7E}"/>
              </a:ext>
            </a:extLst>
          </p:cNvPr>
          <p:cNvSpPr/>
          <p:nvPr/>
        </p:nvSpPr>
        <p:spPr>
          <a:xfrm>
            <a:off x="3238851" y="4778629"/>
            <a:ext cx="13044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F37808A-4FBB-429B-B149-F319995147E7}"/>
              </a:ext>
            </a:extLst>
          </p:cNvPr>
          <p:cNvSpPr/>
          <p:nvPr/>
        </p:nvSpPr>
        <p:spPr>
          <a:xfrm>
            <a:off x="4602538" y="4778629"/>
            <a:ext cx="740773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Reason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5803770-8857-4FED-B92B-A0719D3B8292}"/>
              </a:ext>
            </a:extLst>
          </p:cNvPr>
          <p:cNvSpPr/>
          <p:nvPr/>
        </p:nvSpPr>
        <p:spPr>
          <a:xfrm>
            <a:off x="5402547" y="4778629"/>
            <a:ext cx="10779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Own Space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4386FE1-53EC-429A-9E70-7C4807750687}"/>
              </a:ext>
            </a:extLst>
          </p:cNvPr>
          <p:cNvSpPr txBox="1"/>
          <p:nvPr/>
        </p:nvSpPr>
        <p:spPr>
          <a:xfrm>
            <a:off x="782330" y="171466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Discussions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F24D03-0D08-475B-A0A4-6723BC38365C}"/>
              </a:ext>
            </a:extLst>
          </p:cNvPr>
          <p:cNvSpPr txBox="1"/>
          <p:nvPr/>
        </p:nvSpPr>
        <p:spPr>
          <a:xfrm>
            <a:off x="4448184" y="1719047"/>
            <a:ext cx="633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Topics</a:t>
            </a:r>
            <a:endParaRPr lang="en-US" dirty="0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A6549323-0778-4573-8BD8-97AC59DACCC6}"/>
              </a:ext>
            </a:extLst>
          </p:cNvPr>
          <p:cNvSpPr/>
          <p:nvPr/>
        </p:nvSpPr>
        <p:spPr>
          <a:xfrm flipV="1">
            <a:off x="7780608" y="2317627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D9E2351B-F644-43E2-BCA7-7510C236DA0E}"/>
              </a:ext>
            </a:extLst>
          </p:cNvPr>
          <p:cNvSpPr/>
          <p:nvPr/>
        </p:nvSpPr>
        <p:spPr>
          <a:xfrm flipV="1">
            <a:off x="7780608" y="2832070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15CFA61C-5D2B-4276-9616-FECDCC2A6881}"/>
              </a:ext>
            </a:extLst>
          </p:cNvPr>
          <p:cNvSpPr/>
          <p:nvPr/>
        </p:nvSpPr>
        <p:spPr>
          <a:xfrm flipV="1">
            <a:off x="7783241" y="33049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EDF2DE02-88A4-46A0-AD29-75E4AC3FCD1B}"/>
              </a:ext>
            </a:extLst>
          </p:cNvPr>
          <p:cNvSpPr/>
          <p:nvPr/>
        </p:nvSpPr>
        <p:spPr>
          <a:xfrm flipV="1">
            <a:off x="7780608" y="38265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EFCB8EE0-AF57-4602-A860-0A88CB8199C2}"/>
              </a:ext>
            </a:extLst>
          </p:cNvPr>
          <p:cNvSpPr/>
          <p:nvPr/>
        </p:nvSpPr>
        <p:spPr>
          <a:xfrm flipV="1">
            <a:off x="7781278" y="4350112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9AD6AE93-B65B-458E-9B9A-7EEA6E14AEE5}"/>
              </a:ext>
            </a:extLst>
          </p:cNvPr>
          <p:cNvSpPr/>
          <p:nvPr/>
        </p:nvSpPr>
        <p:spPr>
          <a:xfrm flipV="1">
            <a:off x="7781278" y="4864555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7AFCF9E-42C1-411C-BE83-7723CA221E81}"/>
              </a:ext>
            </a:extLst>
          </p:cNvPr>
          <p:cNvSpPr/>
          <p:nvPr/>
        </p:nvSpPr>
        <p:spPr>
          <a:xfrm>
            <a:off x="8123826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B4CD3EF-FD13-427D-AC54-6D5AB77CC24C}"/>
              </a:ext>
            </a:extLst>
          </p:cNvPr>
          <p:cNvSpPr/>
          <p:nvPr/>
        </p:nvSpPr>
        <p:spPr>
          <a:xfrm>
            <a:off x="8522174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E81BC82-FBFA-4EB9-895F-B8000D495B16}"/>
              </a:ext>
            </a:extLst>
          </p:cNvPr>
          <p:cNvSpPr/>
          <p:nvPr/>
        </p:nvSpPr>
        <p:spPr>
          <a:xfrm>
            <a:off x="8931999" y="2184676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594E8BA-ADA6-4636-A985-F8A25640AECB}"/>
              </a:ext>
            </a:extLst>
          </p:cNvPr>
          <p:cNvSpPr/>
          <p:nvPr/>
        </p:nvSpPr>
        <p:spPr>
          <a:xfrm>
            <a:off x="9330347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AE33E52-443B-4E04-8242-25E5EFA9CE5E}"/>
              </a:ext>
            </a:extLst>
          </p:cNvPr>
          <p:cNvSpPr/>
          <p:nvPr/>
        </p:nvSpPr>
        <p:spPr>
          <a:xfrm>
            <a:off x="9747361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E5C1D38-098F-4CC5-832D-9C601EB6D142}"/>
              </a:ext>
            </a:extLst>
          </p:cNvPr>
          <p:cNvSpPr/>
          <p:nvPr/>
        </p:nvSpPr>
        <p:spPr>
          <a:xfrm>
            <a:off x="10145709" y="2183482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E6AC3E-144B-4E30-86EF-761DB17D527F}"/>
              </a:ext>
            </a:extLst>
          </p:cNvPr>
          <p:cNvSpPr/>
          <p:nvPr/>
        </p:nvSpPr>
        <p:spPr>
          <a:xfrm>
            <a:off x="10550210" y="2183482"/>
            <a:ext cx="330312" cy="330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0F65BB3-0B1D-47DA-866A-1A65FC736122}"/>
              </a:ext>
            </a:extLst>
          </p:cNvPr>
          <p:cNvSpPr/>
          <p:nvPr/>
        </p:nvSpPr>
        <p:spPr>
          <a:xfrm>
            <a:off x="10948558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5EFC482-3509-4F8C-9979-74BB8B1DC244}"/>
              </a:ext>
            </a:extLst>
          </p:cNvPr>
          <p:cNvSpPr/>
          <p:nvPr/>
        </p:nvSpPr>
        <p:spPr>
          <a:xfrm>
            <a:off x="11355030" y="2185640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83868FF-31D0-4D51-A261-23AF8EEF53B8}"/>
              </a:ext>
            </a:extLst>
          </p:cNvPr>
          <p:cNvSpPr/>
          <p:nvPr/>
        </p:nvSpPr>
        <p:spPr>
          <a:xfrm>
            <a:off x="8116251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BFDBE96-B246-47B1-B3EE-A97C1CE47686}"/>
              </a:ext>
            </a:extLst>
          </p:cNvPr>
          <p:cNvSpPr/>
          <p:nvPr/>
        </p:nvSpPr>
        <p:spPr>
          <a:xfrm>
            <a:off x="8514599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A3E0B2A-EB39-4053-9E83-AAC8196D0F5F}"/>
              </a:ext>
            </a:extLst>
          </p:cNvPr>
          <p:cNvSpPr/>
          <p:nvPr/>
        </p:nvSpPr>
        <p:spPr>
          <a:xfrm>
            <a:off x="8924424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91647B9-AB6A-48F0-ADE6-4BEA7805EF31}"/>
              </a:ext>
            </a:extLst>
          </p:cNvPr>
          <p:cNvSpPr/>
          <p:nvPr/>
        </p:nvSpPr>
        <p:spPr>
          <a:xfrm>
            <a:off x="9322772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0B05C84-68AC-4536-BA16-3ACD823FA041}"/>
              </a:ext>
            </a:extLst>
          </p:cNvPr>
          <p:cNvSpPr/>
          <p:nvPr/>
        </p:nvSpPr>
        <p:spPr>
          <a:xfrm>
            <a:off x="9739786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5CAEC33-81B3-4C9A-990D-7688D187A8A5}"/>
              </a:ext>
            </a:extLst>
          </p:cNvPr>
          <p:cNvSpPr/>
          <p:nvPr/>
        </p:nvSpPr>
        <p:spPr>
          <a:xfrm>
            <a:off x="10138134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AF07DE8-D7DB-437C-80AE-6EA55EA50CA3}"/>
              </a:ext>
            </a:extLst>
          </p:cNvPr>
          <p:cNvSpPr/>
          <p:nvPr/>
        </p:nvSpPr>
        <p:spPr>
          <a:xfrm>
            <a:off x="10542635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0350BE4-5377-4488-BF2C-8ADE7D0E39E9}"/>
              </a:ext>
            </a:extLst>
          </p:cNvPr>
          <p:cNvSpPr/>
          <p:nvPr/>
        </p:nvSpPr>
        <p:spPr>
          <a:xfrm>
            <a:off x="10940983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BAF8C52-F00A-4835-BC7D-0FA3E51FAE84}"/>
              </a:ext>
            </a:extLst>
          </p:cNvPr>
          <p:cNvSpPr/>
          <p:nvPr/>
        </p:nvSpPr>
        <p:spPr>
          <a:xfrm>
            <a:off x="11347455" y="269567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BD3EEE4-E598-43DD-930E-89F98943D1D5}"/>
              </a:ext>
            </a:extLst>
          </p:cNvPr>
          <p:cNvSpPr/>
          <p:nvPr/>
        </p:nvSpPr>
        <p:spPr>
          <a:xfrm>
            <a:off x="8116251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FB10AAE-ABE2-4DF5-8A05-D9786491122E}"/>
              </a:ext>
            </a:extLst>
          </p:cNvPr>
          <p:cNvSpPr/>
          <p:nvPr/>
        </p:nvSpPr>
        <p:spPr>
          <a:xfrm>
            <a:off x="8514599" y="320850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268064-76AD-4352-8AE3-E247FEEDF992}"/>
              </a:ext>
            </a:extLst>
          </p:cNvPr>
          <p:cNvSpPr/>
          <p:nvPr/>
        </p:nvSpPr>
        <p:spPr>
          <a:xfrm>
            <a:off x="8924424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0F613C6-A6E3-4762-93D3-363635BA4C71}"/>
              </a:ext>
            </a:extLst>
          </p:cNvPr>
          <p:cNvSpPr/>
          <p:nvPr/>
        </p:nvSpPr>
        <p:spPr>
          <a:xfrm>
            <a:off x="9322772" y="3208506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51A359C-C03F-49C4-802C-756FCB8DCD6D}"/>
              </a:ext>
            </a:extLst>
          </p:cNvPr>
          <p:cNvSpPr/>
          <p:nvPr/>
        </p:nvSpPr>
        <p:spPr>
          <a:xfrm>
            <a:off x="9739786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D6C3AAC-9E0C-425F-AF5D-A323941D2A64}"/>
              </a:ext>
            </a:extLst>
          </p:cNvPr>
          <p:cNvSpPr/>
          <p:nvPr/>
        </p:nvSpPr>
        <p:spPr>
          <a:xfrm>
            <a:off x="10138134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1B827D-B975-46F1-A3A7-58A4FE5BF0E9}"/>
              </a:ext>
            </a:extLst>
          </p:cNvPr>
          <p:cNvSpPr/>
          <p:nvPr/>
        </p:nvSpPr>
        <p:spPr>
          <a:xfrm>
            <a:off x="10542635" y="3207312"/>
            <a:ext cx="330312" cy="33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AF1F28F-C0C3-4135-BB0C-74019616B0AF}"/>
              </a:ext>
            </a:extLst>
          </p:cNvPr>
          <p:cNvSpPr/>
          <p:nvPr/>
        </p:nvSpPr>
        <p:spPr>
          <a:xfrm>
            <a:off x="10940983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7D452EA-656E-4C71-B4C8-F727F002709E}"/>
              </a:ext>
            </a:extLst>
          </p:cNvPr>
          <p:cNvSpPr/>
          <p:nvPr/>
        </p:nvSpPr>
        <p:spPr>
          <a:xfrm>
            <a:off x="11347455" y="3209470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2A2305F-4712-439E-9C14-5259C41470F3}"/>
              </a:ext>
            </a:extLst>
          </p:cNvPr>
          <p:cNvSpPr/>
          <p:nvPr/>
        </p:nvSpPr>
        <p:spPr>
          <a:xfrm>
            <a:off x="8121851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31391A3-F905-4D36-BCF3-0F614ECDC2F4}"/>
              </a:ext>
            </a:extLst>
          </p:cNvPr>
          <p:cNvSpPr/>
          <p:nvPr/>
        </p:nvSpPr>
        <p:spPr>
          <a:xfrm>
            <a:off x="8520199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FC06754-E5EC-4DC2-A9D0-85BCFC6B5BD2}"/>
              </a:ext>
            </a:extLst>
          </p:cNvPr>
          <p:cNvSpPr/>
          <p:nvPr/>
        </p:nvSpPr>
        <p:spPr>
          <a:xfrm>
            <a:off x="8930024" y="369884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AE2BFE5-819F-4FCE-86F5-085BBF2A8B86}"/>
              </a:ext>
            </a:extLst>
          </p:cNvPr>
          <p:cNvSpPr/>
          <p:nvPr/>
        </p:nvSpPr>
        <p:spPr>
          <a:xfrm>
            <a:off x="9328372" y="369884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56A8DBD-D0CE-456D-B6FE-0875B5103802}"/>
              </a:ext>
            </a:extLst>
          </p:cNvPr>
          <p:cNvSpPr/>
          <p:nvPr/>
        </p:nvSpPr>
        <p:spPr>
          <a:xfrm>
            <a:off x="9745386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070D9E8-D5A7-46E6-AD4D-E1CEC19DFAEB}"/>
              </a:ext>
            </a:extLst>
          </p:cNvPr>
          <p:cNvSpPr/>
          <p:nvPr/>
        </p:nvSpPr>
        <p:spPr>
          <a:xfrm>
            <a:off x="10143734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8CB36FD-8C65-4917-AC95-EA91CC909D8B}"/>
              </a:ext>
            </a:extLst>
          </p:cNvPr>
          <p:cNvSpPr/>
          <p:nvPr/>
        </p:nvSpPr>
        <p:spPr>
          <a:xfrm>
            <a:off x="10548235" y="3697654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DF4EC8F-F496-4D48-9C85-889AA72E9E97}"/>
              </a:ext>
            </a:extLst>
          </p:cNvPr>
          <p:cNvSpPr/>
          <p:nvPr/>
        </p:nvSpPr>
        <p:spPr>
          <a:xfrm>
            <a:off x="10946583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12ED759-4BB3-40CA-9927-3005D61A140E}"/>
              </a:ext>
            </a:extLst>
          </p:cNvPr>
          <p:cNvSpPr/>
          <p:nvPr/>
        </p:nvSpPr>
        <p:spPr>
          <a:xfrm>
            <a:off x="11353055" y="36998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182D307-4A5F-4C46-B68D-1180ECA0B8BE}"/>
              </a:ext>
            </a:extLst>
          </p:cNvPr>
          <p:cNvSpPr/>
          <p:nvPr/>
        </p:nvSpPr>
        <p:spPr>
          <a:xfrm>
            <a:off x="8133041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6545B60-80C9-4611-90CD-E1803C22785A}"/>
              </a:ext>
            </a:extLst>
          </p:cNvPr>
          <p:cNvSpPr/>
          <p:nvPr/>
        </p:nvSpPr>
        <p:spPr>
          <a:xfrm>
            <a:off x="8531389" y="4213783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E4C8EDF-B568-4390-8B64-8616ADF606B9}"/>
              </a:ext>
            </a:extLst>
          </p:cNvPr>
          <p:cNvSpPr/>
          <p:nvPr/>
        </p:nvSpPr>
        <p:spPr>
          <a:xfrm>
            <a:off x="8941214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F775F94-B514-4412-B06D-90752C6FD76B}"/>
              </a:ext>
            </a:extLst>
          </p:cNvPr>
          <p:cNvSpPr/>
          <p:nvPr/>
        </p:nvSpPr>
        <p:spPr>
          <a:xfrm>
            <a:off x="9339562" y="4213783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3B48D4A-ABED-478C-A94D-637854E42D79}"/>
              </a:ext>
            </a:extLst>
          </p:cNvPr>
          <p:cNvSpPr/>
          <p:nvPr/>
        </p:nvSpPr>
        <p:spPr>
          <a:xfrm>
            <a:off x="9756576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DC733CD-CE79-4548-8EA5-06D5D966A774}"/>
              </a:ext>
            </a:extLst>
          </p:cNvPr>
          <p:cNvSpPr/>
          <p:nvPr/>
        </p:nvSpPr>
        <p:spPr>
          <a:xfrm>
            <a:off x="10154924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6F2A239-ACD2-4963-83D8-EB61C6B09BCA}"/>
              </a:ext>
            </a:extLst>
          </p:cNvPr>
          <p:cNvSpPr/>
          <p:nvPr/>
        </p:nvSpPr>
        <p:spPr>
          <a:xfrm>
            <a:off x="10559425" y="4212589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362C0C9-8E3A-421A-A276-A80553BC9220}"/>
              </a:ext>
            </a:extLst>
          </p:cNvPr>
          <p:cNvSpPr/>
          <p:nvPr/>
        </p:nvSpPr>
        <p:spPr>
          <a:xfrm>
            <a:off x="10957773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AA6446D-3512-4E01-892A-BA5D37C40EFD}"/>
              </a:ext>
            </a:extLst>
          </p:cNvPr>
          <p:cNvSpPr/>
          <p:nvPr/>
        </p:nvSpPr>
        <p:spPr>
          <a:xfrm>
            <a:off x="11364245" y="4214747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E0B6F8C-2AFB-49CC-A26B-7C974826BCC5}"/>
              </a:ext>
            </a:extLst>
          </p:cNvPr>
          <p:cNvSpPr/>
          <p:nvPr/>
        </p:nvSpPr>
        <p:spPr>
          <a:xfrm>
            <a:off x="8125466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1CF6F95-5693-435C-BEAA-CF98A772BC1B}"/>
              </a:ext>
            </a:extLst>
          </p:cNvPr>
          <p:cNvSpPr/>
          <p:nvPr/>
        </p:nvSpPr>
        <p:spPr>
          <a:xfrm>
            <a:off x="8523814" y="4723822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9E2CCB-38FF-4DDD-BABD-A1E609370792}"/>
              </a:ext>
            </a:extLst>
          </p:cNvPr>
          <p:cNvSpPr/>
          <p:nvPr/>
        </p:nvSpPr>
        <p:spPr>
          <a:xfrm>
            <a:off x="8933639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EE74CFA-F262-4EDD-A3CE-46F2055D01C0}"/>
              </a:ext>
            </a:extLst>
          </p:cNvPr>
          <p:cNvSpPr/>
          <p:nvPr/>
        </p:nvSpPr>
        <p:spPr>
          <a:xfrm>
            <a:off x="9331987" y="4723822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28ED73F-E948-4D9A-BDFE-A86660204D54}"/>
              </a:ext>
            </a:extLst>
          </p:cNvPr>
          <p:cNvSpPr/>
          <p:nvPr/>
        </p:nvSpPr>
        <p:spPr>
          <a:xfrm>
            <a:off x="9749001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A79DABE-33FE-46EF-82D1-4933BCD7B4B6}"/>
              </a:ext>
            </a:extLst>
          </p:cNvPr>
          <p:cNvSpPr/>
          <p:nvPr/>
        </p:nvSpPr>
        <p:spPr>
          <a:xfrm>
            <a:off x="10147349" y="472262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3DAB6BE-70E7-44B5-B1BA-0EB3212D5EB6}"/>
              </a:ext>
            </a:extLst>
          </p:cNvPr>
          <p:cNvSpPr/>
          <p:nvPr/>
        </p:nvSpPr>
        <p:spPr>
          <a:xfrm>
            <a:off x="10551850" y="472262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72D7D49-EB0A-49F3-B410-0E9A91FEC5F8}"/>
              </a:ext>
            </a:extLst>
          </p:cNvPr>
          <p:cNvSpPr/>
          <p:nvPr/>
        </p:nvSpPr>
        <p:spPr>
          <a:xfrm>
            <a:off x="10950198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86CE52F-FDA4-4844-A138-2ED5D549CB97}"/>
              </a:ext>
            </a:extLst>
          </p:cNvPr>
          <p:cNvSpPr/>
          <p:nvPr/>
        </p:nvSpPr>
        <p:spPr>
          <a:xfrm>
            <a:off x="11356670" y="472478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38F3181-E688-4319-B3B9-2D8300A5AEF1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1A7637-D44E-4DDA-BA13-E6E3F870B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99EE5986-5FFE-4DED-94ED-214FCC67B60B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D3FA29-6D65-42BD-936A-EB6ED3F4CA40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659A633-11B5-4DDD-9593-2F1FC76DE916}"/>
              </a:ext>
            </a:extLst>
          </p:cNvPr>
          <p:cNvSpPr/>
          <p:nvPr/>
        </p:nvSpPr>
        <p:spPr>
          <a:xfrm>
            <a:off x="-1" y="344210"/>
            <a:ext cx="4069080" cy="1828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DFAEC15B-202D-4C94-A602-DB9211C1485C}"/>
              </a:ext>
            </a:extLst>
          </p:cNvPr>
          <p:cNvSpPr/>
          <p:nvPr/>
        </p:nvSpPr>
        <p:spPr>
          <a:xfrm>
            <a:off x="4063961" y="344210"/>
            <a:ext cx="4069080" cy="1828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D5E0CFFE-8859-4BC3-8159-2D8204B4ED26}"/>
              </a:ext>
            </a:extLst>
          </p:cNvPr>
          <p:cNvSpPr/>
          <p:nvPr/>
        </p:nvSpPr>
        <p:spPr>
          <a:xfrm>
            <a:off x="8131801" y="345485"/>
            <a:ext cx="4059936" cy="18033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ED45B39-E5DC-4C47-8596-2619699BB16F}"/>
              </a:ext>
            </a:extLst>
          </p:cNvPr>
          <p:cNvSpPr txBox="1"/>
          <p:nvPr/>
        </p:nvSpPr>
        <p:spPr>
          <a:xfrm rot="-3960000">
            <a:off x="8004342" y="1648411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03725D0-CFCF-4BAE-B5B2-1B45F2793BAB}"/>
              </a:ext>
            </a:extLst>
          </p:cNvPr>
          <p:cNvSpPr txBox="1"/>
          <p:nvPr/>
        </p:nvSpPr>
        <p:spPr>
          <a:xfrm rot="-3960000">
            <a:off x="8445542" y="1652554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3536624-45CD-48E2-A754-ED4B105B9E3A}"/>
              </a:ext>
            </a:extLst>
          </p:cNvPr>
          <p:cNvSpPr txBox="1"/>
          <p:nvPr/>
        </p:nvSpPr>
        <p:spPr>
          <a:xfrm rot="-3960000">
            <a:off x="9197251" y="1612042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5883A66-6515-4B99-80F3-FC81940E9A99}"/>
              </a:ext>
            </a:extLst>
          </p:cNvPr>
          <p:cNvSpPr txBox="1"/>
          <p:nvPr/>
        </p:nvSpPr>
        <p:spPr>
          <a:xfrm rot="-3960000">
            <a:off x="9959110" y="1564560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8AE8B07-97EA-4504-ABB4-CB22424D0501}"/>
              </a:ext>
            </a:extLst>
          </p:cNvPr>
          <p:cNvSpPr txBox="1"/>
          <p:nvPr/>
        </p:nvSpPr>
        <p:spPr>
          <a:xfrm rot="-3960000">
            <a:off x="10764453" y="1597252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4F5DB9C-51BD-4F18-AE80-7A4C23557AD2}"/>
              </a:ext>
            </a:extLst>
          </p:cNvPr>
          <p:cNvSpPr txBox="1"/>
          <p:nvPr/>
        </p:nvSpPr>
        <p:spPr>
          <a:xfrm rot="-3960000">
            <a:off x="11322688" y="1710498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3E86448-8C6B-40F5-A891-1B636631AC77}"/>
              </a:ext>
            </a:extLst>
          </p:cNvPr>
          <p:cNvSpPr txBox="1"/>
          <p:nvPr/>
        </p:nvSpPr>
        <p:spPr>
          <a:xfrm rot="-3960000">
            <a:off x="8735921" y="1519543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41C89C5-40C3-48D1-83E4-D65286D6AC59}"/>
              </a:ext>
            </a:extLst>
          </p:cNvPr>
          <p:cNvSpPr txBox="1"/>
          <p:nvPr/>
        </p:nvSpPr>
        <p:spPr>
          <a:xfrm rot="-3960000">
            <a:off x="10306926" y="1485477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1349B80-C4BA-4144-A7EB-BADC3CB64BA1}"/>
              </a:ext>
            </a:extLst>
          </p:cNvPr>
          <p:cNvSpPr txBox="1"/>
          <p:nvPr/>
        </p:nvSpPr>
        <p:spPr>
          <a:xfrm rot="-3960000">
            <a:off x="9615022" y="1600217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23FA11-A441-4DEE-8C25-67E727A540A4}"/>
              </a:ext>
            </a:extLst>
          </p:cNvPr>
          <p:cNvGrpSpPr/>
          <p:nvPr/>
        </p:nvGrpSpPr>
        <p:grpSpPr>
          <a:xfrm>
            <a:off x="11677767" y="6369583"/>
            <a:ext cx="462691" cy="462691"/>
            <a:chOff x="8469308" y="5900151"/>
            <a:chExt cx="462691" cy="46269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EE55367-94F0-4FDF-A6DD-427B5FF61B16}"/>
                </a:ext>
              </a:extLst>
            </p:cNvPr>
            <p:cNvSpPr/>
            <p:nvPr/>
          </p:nvSpPr>
          <p:spPr>
            <a:xfrm>
              <a:off x="8469308" y="5900151"/>
              <a:ext cx="462691" cy="46269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4">
              <a:extLst>
                <a:ext uri="{FF2B5EF4-FFF2-40B4-BE49-F238E27FC236}">
                  <a16:creationId xmlns:a16="http://schemas.microsoft.com/office/drawing/2014/main" id="{6AE476DC-AE2E-4275-826E-D2E456F54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120" y="5955395"/>
              <a:ext cx="388904" cy="388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C11984-978A-4C8C-BC6C-025221ECB67A}"/>
              </a:ext>
            </a:extLst>
          </p:cNvPr>
          <p:cNvGrpSpPr/>
          <p:nvPr/>
        </p:nvGrpSpPr>
        <p:grpSpPr>
          <a:xfrm>
            <a:off x="2052890" y="1065219"/>
            <a:ext cx="3022176" cy="2566838"/>
            <a:chOff x="2052890" y="1065219"/>
            <a:chExt cx="3022176" cy="256683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EB79284-BE56-4F4A-AF78-C3C68E32DEC0}"/>
                </a:ext>
              </a:extLst>
            </p:cNvPr>
            <p:cNvSpPr/>
            <p:nvPr/>
          </p:nvSpPr>
          <p:spPr>
            <a:xfrm>
              <a:off x="2508228" y="1065219"/>
              <a:ext cx="2566838" cy="25668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0" i="0" dirty="0">
                  <a:effectLst/>
                  <a:latin typeface="Roboto" panose="02000000000000000000" pitchFamily="2" charset="0"/>
                </a:rPr>
                <a:t>This seems like it would be more of a barrier than something that would provide increased mobility and connectivity.</a:t>
              </a:r>
              <a:endParaRPr lang="en-US" sz="12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AF1676C-3CAF-45AC-817D-474AB2F9D1B1}"/>
                </a:ext>
              </a:extLst>
            </p:cNvPr>
            <p:cNvCxnSpPr>
              <a:stCxn id="124" idx="3"/>
              <a:endCxn id="3" idx="2"/>
            </p:cNvCxnSpPr>
            <p:nvPr/>
          </p:nvCxnSpPr>
          <p:spPr>
            <a:xfrm flipV="1">
              <a:off x="2078955" y="2348638"/>
              <a:ext cx="429273" cy="149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D8DC344-8853-4336-806E-232831DC4535}"/>
                </a:ext>
              </a:extLst>
            </p:cNvPr>
            <p:cNvSpPr/>
            <p:nvPr/>
          </p:nvSpPr>
          <p:spPr>
            <a:xfrm>
              <a:off x="2052890" y="2315301"/>
              <a:ext cx="66675" cy="6667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FB1F73A-2816-4090-B582-6EED4F85B257}"/>
                </a:ext>
              </a:extLst>
            </p:cNvPr>
            <p:cNvSpPr/>
            <p:nvPr/>
          </p:nvSpPr>
          <p:spPr>
            <a:xfrm>
              <a:off x="2469159" y="2329767"/>
              <a:ext cx="66675" cy="6667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56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BE2C400-CA92-496F-B33B-7E15F0795F94}"/>
              </a:ext>
            </a:extLst>
          </p:cNvPr>
          <p:cNvSpPr/>
          <p:nvPr/>
        </p:nvSpPr>
        <p:spPr>
          <a:xfrm>
            <a:off x="524496" y="2230762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a tower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D98358E4-31CD-4155-9345-7FF587E344BD}"/>
              </a:ext>
            </a:extLst>
          </p:cNvPr>
          <p:cNvSpPr/>
          <p:nvPr/>
        </p:nvSpPr>
        <p:spPr>
          <a:xfrm>
            <a:off x="524496" y="2705468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DF76044-59D6-45D0-A20F-03532244C8E3}"/>
              </a:ext>
            </a:extLst>
          </p:cNvPr>
          <p:cNvSpPr/>
          <p:nvPr/>
        </p:nvSpPr>
        <p:spPr>
          <a:xfrm>
            <a:off x="524496" y="3221477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Roundabout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D7B4622-293B-4AB7-93E0-9BCB2A093593}"/>
              </a:ext>
            </a:extLst>
          </p:cNvPr>
          <p:cNvSpPr/>
          <p:nvPr/>
        </p:nvSpPr>
        <p:spPr>
          <a:xfrm>
            <a:off x="524496" y="37403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Huge fountain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C552D9D-681C-467A-93FC-626B7CCE8707}"/>
              </a:ext>
            </a:extLst>
          </p:cNvPr>
          <p:cNvSpPr/>
          <p:nvPr/>
        </p:nvSpPr>
        <p:spPr>
          <a:xfrm>
            <a:off x="524496" y="4247683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Interactive art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95E44FA-EECB-4F90-AD28-3E0F01ABDADE}"/>
              </a:ext>
            </a:extLst>
          </p:cNvPr>
          <p:cNvSpPr/>
          <p:nvPr/>
        </p:nvSpPr>
        <p:spPr>
          <a:xfrm>
            <a:off x="524496" y="47320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 </a:t>
            </a:r>
            <a:r>
              <a:rPr lang="en-US" sz="1600" dirty="0" err="1">
                <a:solidFill>
                  <a:schemeClr val="tx1"/>
                </a:solidFill>
              </a:rPr>
              <a:t>Parquecito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F24BEDC-73C0-4622-982F-B8D9CFB0F9C3}"/>
              </a:ext>
            </a:extLst>
          </p:cNvPr>
          <p:cNvSpPr/>
          <p:nvPr/>
        </p:nvSpPr>
        <p:spPr>
          <a:xfrm>
            <a:off x="2363660" y="2277345"/>
            <a:ext cx="171083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Increased Mobility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E9C84C0-A710-4CDF-A0E4-1AADF952E3BE}"/>
              </a:ext>
            </a:extLst>
          </p:cNvPr>
          <p:cNvSpPr/>
          <p:nvPr/>
        </p:nvSpPr>
        <p:spPr>
          <a:xfrm>
            <a:off x="4107625" y="2277345"/>
            <a:ext cx="117220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Color Realms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C373F67-9777-4C11-998C-B20A52CECAC4}"/>
              </a:ext>
            </a:extLst>
          </p:cNvPr>
          <p:cNvSpPr/>
          <p:nvPr/>
        </p:nvSpPr>
        <p:spPr>
          <a:xfrm>
            <a:off x="5312966" y="2277345"/>
            <a:ext cx="110174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Fancy Lights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048F0C1-7AF2-4B5F-9687-6A39A7FCBF81}"/>
              </a:ext>
            </a:extLst>
          </p:cNvPr>
          <p:cNvSpPr/>
          <p:nvPr/>
        </p:nvSpPr>
        <p:spPr>
          <a:xfrm>
            <a:off x="6447846" y="2277345"/>
            <a:ext cx="11560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C6ED722C-3109-49AF-BE36-24952603428B}"/>
              </a:ext>
            </a:extLst>
          </p:cNvPr>
          <p:cNvSpPr/>
          <p:nvPr/>
        </p:nvSpPr>
        <p:spPr>
          <a:xfrm>
            <a:off x="2373185" y="2752051"/>
            <a:ext cx="76063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Bad Art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F49FE42-25D8-4BB9-9E5F-243809A59F2B}"/>
              </a:ext>
            </a:extLst>
          </p:cNvPr>
          <p:cNvSpPr/>
          <p:nvPr/>
        </p:nvSpPr>
        <p:spPr>
          <a:xfrm>
            <a:off x="3179614" y="2752051"/>
            <a:ext cx="137160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0FD8A633-FACB-4007-95FA-694F71B48029}"/>
              </a:ext>
            </a:extLst>
          </p:cNvPr>
          <p:cNvSpPr/>
          <p:nvPr/>
        </p:nvSpPr>
        <p:spPr>
          <a:xfrm>
            <a:off x="2364019" y="3268060"/>
            <a:ext cx="120181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Roundabouts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751B11A-4A48-461A-B6C9-15D5FF5E92C2}"/>
              </a:ext>
            </a:extLst>
          </p:cNvPr>
          <p:cNvSpPr/>
          <p:nvPr/>
        </p:nvSpPr>
        <p:spPr>
          <a:xfrm>
            <a:off x="3621047" y="3268060"/>
            <a:ext cx="128858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E04391D-5F3D-49C5-9164-E6001EC5508B}"/>
              </a:ext>
            </a:extLst>
          </p:cNvPr>
          <p:cNvSpPr/>
          <p:nvPr/>
        </p:nvSpPr>
        <p:spPr>
          <a:xfrm>
            <a:off x="4964843" y="3268060"/>
            <a:ext cx="137195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Columbus Circle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60A21B6-65F0-4479-9B33-32A0AF013E14}"/>
              </a:ext>
            </a:extLst>
          </p:cNvPr>
          <p:cNvSpPr/>
          <p:nvPr/>
        </p:nvSpPr>
        <p:spPr>
          <a:xfrm>
            <a:off x="6392014" y="3268060"/>
            <a:ext cx="83468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Crossing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477E722C-5D38-4576-BB25-6F3E1356289C}"/>
              </a:ext>
            </a:extLst>
          </p:cNvPr>
          <p:cNvSpPr/>
          <p:nvPr/>
        </p:nvSpPr>
        <p:spPr>
          <a:xfrm>
            <a:off x="2372873" y="3786929"/>
            <a:ext cx="67609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Water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B735381D-EE45-4504-8616-84907B593E8A}"/>
              </a:ext>
            </a:extLst>
          </p:cNvPr>
          <p:cNvSpPr/>
          <p:nvPr/>
        </p:nvSpPr>
        <p:spPr>
          <a:xfrm>
            <a:off x="3112152" y="3786929"/>
            <a:ext cx="13716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Running Water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4777137-94AD-4AA4-982C-00C3FF2A8AC7}"/>
              </a:ext>
            </a:extLst>
          </p:cNvPr>
          <p:cNvSpPr/>
          <p:nvPr/>
        </p:nvSpPr>
        <p:spPr>
          <a:xfrm>
            <a:off x="4546933" y="3786929"/>
            <a:ext cx="114192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9A8292D7-D4C5-42DA-94F4-0DE3F116FB1C}"/>
              </a:ext>
            </a:extLst>
          </p:cNvPr>
          <p:cNvSpPr/>
          <p:nvPr/>
        </p:nvSpPr>
        <p:spPr>
          <a:xfrm>
            <a:off x="5752033" y="3786929"/>
            <a:ext cx="77006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Natural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282D9D3F-994D-4B85-B32E-26E2F727A0A2}"/>
              </a:ext>
            </a:extLst>
          </p:cNvPr>
          <p:cNvSpPr/>
          <p:nvPr/>
        </p:nvSpPr>
        <p:spPr>
          <a:xfrm>
            <a:off x="2363660" y="4294266"/>
            <a:ext cx="96202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F411B97-8DDB-45AF-9172-A6D6B310D5E4}"/>
              </a:ext>
            </a:extLst>
          </p:cNvPr>
          <p:cNvSpPr/>
          <p:nvPr/>
        </p:nvSpPr>
        <p:spPr>
          <a:xfrm>
            <a:off x="3369863" y="4294266"/>
            <a:ext cx="102289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Homeless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213F600-0854-4A19-819D-C6FC8CACF7B7}"/>
              </a:ext>
            </a:extLst>
          </p:cNvPr>
          <p:cNvSpPr/>
          <p:nvPr/>
        </p:nvSpPr>
        <p:spPr>
          <a:xfrm>
            <a:off x="4436932" y="4294266"/>
            <a:ext cx="112692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 Artists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48E0FFF-7423-4012-848C-3DDC17AB11CE}"/>
              </a:ext>
            </a:extLst>
          </p:cNvPr>
          <p:cNvSpPr/>
          <p:nvPr/>
        </p:nvSpPr>
        <p:spPr>
          <a:xfrm>
            <a:off x="5608040" y="4294266"/>
            <a:ext cx="164199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Pedestrian Traffic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046E43ED-B41D-464B-95DA-756CE8FC9564}"/>
              </a:ext>
            </a:extLst>
          </p:cNvPr>
          <p:cNvSpPr/>
          <p:nvPr/>
        </p:nvSpPr>
        <p:spPr>
          <a:xfrm>
            <a:off x="2372826" y="4778629"/>
            <a:ext cx="80678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6F9ACD90-1ACC-46A3-9614-B3B186F50B7E}"/>
              </a:ext>
            </a:extLst>
          </p:cNvPr>
          <p:cNvSpPr/>
          <p:nvPr/>
        </p:nvSpPr>
        <p:spPr>
          <a:xfrm>
            <a:off x="3238851" y="4778629"/>
            <a:ext cx="13044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F37808A-4FBB-429B-B149-F319995147E7}"/>
              </a:ext>
            </a:extLst>
          </p:cNvPr>
          <p:cNvSpPr/>
          <p:nvPr/>
        </p:nvSpPr>
        <p:spPr>
          <a:xfrm>
            <a:off x="4602538" y="4778629"/>
            <a:ext cx="740773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Reason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5803770-8857-4FED-B92B-A0719D3B8292}"/>
              </a:ext>
            </a:extLst>
          </p:cNvPr>
          <p:cNvSpPr/>
          <p:nvPr/>
        </p:nvSpPr>
        <p:spPr>
          <a:xfrm>
            <a:off x="5402547" y="4778629"/>
            <a:ext cx="10779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Own Space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4386FE1-53EC-429A-9E70-7C4807750687}"/>
              </a:ext>
            </a:extLst>
          </p:cNvPr>
          <p:cNvSpPr txBox="1"/>
          <p:nvPr/>
        </p:nvSpPr>
        <p:spPr>
          <a:xfrm>
            <a:off x="782330" y="171466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Discussions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F24D03-0D08-475B-A0A4-6723BC38365C}"/>
              </a:ext>
            </a:extLst>
          </p:cNvPr>
          <p:cNvSpPr txBox="1"/>
          <p:nvPr/>
        </p:nvSpPr>
        <p:spPr>
          <a:xfrm>
            <a:off x="4448184" y="1719047"/>
            <a:ext cx="633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Topics</a:t>
            </a:r>
            <a:endParaRPr lang="en-US" dirty="0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A6549323-0778-4573-8BD8-97AC59DACCC6}"/>
              </a:ext>
            </a:extLst>
          </p:cNvPr>
          <p:cNvSpPr/>
          <p:nvPr/>
        </p:nvSpPr>
        <p:spPr>
          <a:xfrm flipV="1">
            <a:off x="7780608" y="2317627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D9E2351B-F644-43E2-BCA7-7510C236DA0E}"/>
              </a:ext>
            </a:extLst>
          </p:cNvPr>
          <p:cNvSpPr/>
          <p:nvPr/>
        </p:nvSpPr>
        <p:spPr>
          <a:xfrm flipV="1">
            <a:off x="7780608" y="2832070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15CFA61C-5D2B-4276-9616-FECDCC2A6881}"/>
              </a:ext>
            </a:extLst>
          </p:cNvPr>
          <p:cNvSpPr/>
          <p:nvPr/>
        </p:nvSpPr>
        <p:spPr>
          <a:xfrm flipV="1">
            <a:off x="7783241" y="33049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EDF2DE02-88A4-46A0-AD29-75E4AC3FCD1B}"/>
              </a:ext>
            </a:extLst>
          </p:cNvPr>
          <p:cNvSpPr/>
          <p:nvPr/>
        </p:nvSpPr>
        <p:spPr>
          <a:xfrm flipV="1">
            <a:off x="7780608" y="38265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EFCB8EE0-AF57-4602-A860-0A88CB8199C2}"/>
              </a:ext>
            </a:extLst>
          </p:cNvPr>
          <p:cNvSpPr/>
          <p:nvPr/>
        </p:nvSpPr>
        <p:spPr>
          <a:xfrm flipV="1">
            <a:off x="7781278" y="4350112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9AD6AE93-B65B-458E-9B9A-7EEA6E14AEE5}"/>
              </a:ext>
            </a:extLst>
          </p:cNvPr>
          <p:cNvSpPr/>
          <p:nvPr/>
        </p:nvSpPr>
        <p:spPr>
          <a:xfrm flipV="1">
            <a:off x="7781278" y="4864555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7AFCF9E-42C1-411C-BE83-7723CA221E81}"/>
              </a:ext>
            </a:extLst>
          </p:cNvPr>
          <p:cNvSpPr/>
          <p:nvPr/>
        </p:nvSpPr>
        <p:spPr>
          <a:xfrm>
            <a:off x="8123826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B4CD3EF-FD13-427D-AC54-6D5AB77CC24C}"/>
              </a:ext>
            </a:extLst>
          </p:cNvPr>
          <p:cNvSpPr/>
          <p:nvPr/>
        </p:nvSpPr>
        <p:spPr>
          <a:xfrm>
            <a:off x="8522174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E81BC82-FBFA-4EB9-895F-B8000D495B16}"/>
              </a:ext>
            </a:extLst>
          </p:cNvPr>
          <p:cNvSpPr/>
          <p:nvPr/>
        </p:nvSpPr>
        <p:spPr>
          <a:xfrm>
            <a:off x="8931999" y="2184676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594E8BA-ADA6-4636-A985-F8A25640AECB}"/>
              </a:ext>
            </a:extLst>
          </p:cNvPr>
          <p:cNvSpPr/>
          <p:nvPr/>
        </p:nvSpPr>
        <p:spPr>
          <a:xfrm>
            <a:off x="9330347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AE33E52-443B-4E04-8242-25E5EFA9CE5E}"/>
              </a:ext>
            </a:extLst>
          </p:cNvPr>
          <p:cNvSpPr/>
          <p:nvPr/>
        </p:nvSpPr>
        <p:spPr>
          <a:xfrm>
            <a:off x="9747361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E5C1D38-098F-4CC5-832D-9C601EB6D142}"/>
              </a:ext>
            </a:extLst>
          </p:cNvPr>
          <p:cNvSpPr/>
          <p:nvPr/>
        </p:nvSpPr>
        <p:spPr>
          <a:xfrm>
            <a:off x="10145709" y="2183482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E6AC3E-144B-4E30-86EF-761DB17D527F}"/>
              </a:ext>
            </a:extLst>
          </p:cNvPr>
          <p:cNvSpPr/>
          <p:nvPr/>
        </p:nvSpPr>
        <p:spPr>
          <a:xfrm>
            <a:off x="10550210" y="2183482"/>
            <a:ext cx="330312" cy="330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0F65BB3-0B1D-47DA-866A-1A65FC736122}"/>
              </a:ext>
            </a:extLst>
          </p:cNvPr>
          <p:cNvSpPr/>
          <p:nvPr/>
        </p:nvSpPr>
        <p:spPr>
          <a:xfrm>
            <a:off x="10948558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5EFC482-3509-4F8C-9979-74BB8B1DC244}"/>
              </a:ext>
            </a:extLst>
          </p:cNvPr>
          <p:cNvSpPr/>
          <p:nvPr/>
        </p:nvSpPr>
        <p:spPr>
          <a:xfrm>
            <a:off x="11355030" y="2185640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83868FF-31D0-4D51-A261-23AF8EEF53B8}"/>
              </a:ext>
            </a:extLst>
          </p:cNvPr>
          <p:cNvSpPr/>
          <p:nvPr/>
        </p:nvSpPr>
        <p:spPr>
          <a:xfrm>
            <a:off x="8116251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BFDBE96-B246-47B1-B3EE-A97C1CE47686}"/>
              </a:ext>
            </a:extLst>
          </p:cNvPr>
          <p:cNvSpPr/>
          <p:nvPr/>
        </p:nvSpPr>
        <p:spPr>
          <a:xfrm>
            <a:off x="8514599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A3E0B2A-EB39-4053-9E83-AAC8196D0F5F}"/>
              </a:ext>
            </a:extLst>
          </p:cNvPr>
          <p:cNvSpPr/>
          <p:nvPr/>
        </p:nvSpPr>
        <p:spPr>
          <a:xfrm>
            <a:off x="8924424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91647B9-AB6A-48F0-ADE6-4BEA7805EF31}"/>
              </a:ext>
            </a:extLst>
          </p:cNvPr>
          <p:cNvSpPr/>
          <p:nvPr/>
        </p:nvSpPr>
        <p:spPr>
          <a:xfrm>
            <a:off x="9322772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0B05C84-68AC-4536-BA16-3ACD823FA041}"/>
              </a:ext>
            </a:extLst>
          </p:cNvPr>
          <p:cNvSpPr/>
          <p:nvPr/>
        </p:nvSpPr>
        <p:spPr>
          <a:xfrm>
            <a:off x="9739786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5CAEC33-81B3-4C9A-990D-7688D187A8A5}"/>
              </a:ext>
            </a:extLst>
          </p:cNvPr>
          <p:cNvSpPr/>
          <p:nvPr/>
        </p:nvSpPr>
        <p:spPr>
          <a:xfrm>
            <a:off x="10138134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AF07DE8-D7DB-437C-80AE-6EA55EA50CA3}"/>
              </a:ext>
            </a:extLst>
          </p:cNvPr>
          <p:cNvSpPr/>
          <p:nvPr/>
        </p:nvSpPr>
        <p:spPr>
          <a:xfrm>
            <a:off x="10542635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0350BE4-5377-4488-BF2C-8ADE7D0E39E9}"/>
              </a:ext>
            </a:extLst>
          </p:cNvPr>
          <p:cNvSpPr/>
          <p:nvPr/>
        </p:nvSpPr>
        <p:spPr>
          <a:xfrm>
            <a:off x="10940983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BAF8C52-F00A-4835-BC7D-0FA3E51FAE84}"/>
              </a:ext>
            </a:extLst>
          </p:cNvPr>
          <p:cNvSpPr/>
          <p:nvPr/>
        </p:nvSpPr>
        <p:spPr>
          <a:xfrm>
            <a:off x="11347455" y="269567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BD3EEE4-E598-43DD-930E-89F98943D1D5}"/>
              </a:ext>
            </a:extLst>
          </p:cNvPr>
          <p:cNvSpPr/>
          <p:nvPr/>
        </p:nvSpPr>
        <p:spPr>
          <a:xfrm>
            <a:off x="8116251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FB10AAE-ABE2-4DF5-8A05-D9786491122E}"/>
              </a:ext>
            </a:extLst>
          </p:cNvPr>
          <p:cNvSpPr/>
          <p:nvPr/>
        </p:nvSpPr>
        <p:spPr>
          <a:xfrm>
            <a:off x="8514599" y="320850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268064-76AD-4352-8AE3-E247FEEDF992}"/>
              </a:ext>
            </a:extLst>
          </p:cNvPr>
          <p:cNvSpPr/>
          <p:nvPr/>
        </p:nvSpPr>
        <p:spPr>
          <a:xfrm>
            <a:off x="8924424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0F613C6-A6E3-4762-93D3-363635BA4C71}"/>
              </a:ext>
            </a:extLst>
          </p:cNvPr>
          <p:cNvSpPr/>
          <p:nvPr/>
        </p:nvSpPr>
        <p:spPr>
          <a:xfrm>
            <a:off x="9322772" y="3208506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51A359C-C03F-49C4-802C-756FCB8DCD6D}"/>
              </a:ext>
            </a:extLst>
          </p:cNvPr>
          <p:cNvSpPr/>
          <p:nvPr/>
        </p:nvSpPr>
        <p:spPr>
          <a:xfrm>
            <a:off x="9739786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D6C3AAC-9E0C-425F-AF5D-A323941D2A64}"/>
              </a:ext>
            </a:extLst>
          </p:cNvPr>
          <p:cNvSpPr/>
          <p:nvPr/>
        </p:nvSpPr>
        <p:spPr>
          <a:xfrm>
            <a:off x="10138134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1B827D-B975-46F1-A3A7-58A4FE5BF0E9}"/>
              </a:ext>
            </a:extLst>
          </p:cNvPr>
          <p:cNvSpPr/>
          <p:nvPr/>
        </p:nvSpPr>
        <p:spPr>
          <a:xfrm>
            <a:off x="10542635" y="3207312"/>
            <a:ext cx="330312" cy="33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AF1F28F-C0C3-4135-BB0C-74019616B0AF}"/>
              </a:ext>
            </a:extLst>
          </p:cNvPr>
          <p:cNvSpPr/>
          <p:nvPr/>
        </p:nvSpPr>
        <p:spPr>
          <a:xfrm>
            <a:off x="10940983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7D452EA-656E-4C71-B4C8-F727F002709E}"/>
              </a:ext>
            </a:extLst>
          </p:cNvPr>
          <p:cNvSpPr/>
          <p:nvPr/>
        </p:nvSpPr>
        <p:spPr>
          <a:xfrm>
            <a:off x="11347455" y="3209470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2A2305F-4712-439E-9C14-5259C41470F3}"/>
              </a:ext>
            </a:extLst>
          </p:cNvPr>
          <p:cNvSpPr/>
          <p:nvPr/>
        </p:nvSpPr>
        <p:spPr>
          <a:xfrm>
            <a:off x="8121851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31391A3-F905-4D36-BCF3-0F614ECDC2F4}"/>
              </a:ext>
            </a:extLst>
          </p:cNvPr>
          <p:cNvSpPr/>
          <p:nvPr/>
        </p:nvSpPr>
        <p:spPr>
          <a:xfrm>
            <a:off x="8520199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FC06754-E5EC-4DC2-A9D0-85BCFC6B5BD2}"/>
              </a:ext>
            </a:extLst>
          </p:cNvPr>
          <p:cNvSpPr/>
          <p:nvPr/>
        </p:nvSpPr>
        <p:spPr>
          <a:xfrm>
            <a:off x="8930024" y="369884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AE2BFE5-819F-4FCE-86F5-085BBF2A8B86}"/>
              </a:ext>
            </a:extLst>
          </p:cNvPr>
          <p:cNvSpPr/>
          <p:nvPr/>
        </p:nvSpPr>
        <p:spPr>
          <a:xfrm>
            <a:off x="9328372" y="369884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56A8DBD-D0CE-456D-B6FE-0875B5103802}"/>
              </a:ext>
            </a:extLst>
          </p:cNvPr>
          <p:cNvSpPr/>
          <p:nvPr/>
        </p:nvSpPr>
        <p:spPr>
          <a:xfrm>
            <a:off x="9745386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070D9E8-D5A7-46E6-AD4D-E1CEC19DFAEB}"/>
              </a:ext>
            </a:extLst>
          </p:cNvPr>
          <p:cNvSpPr/>
          <p:nvPr/>
        </p:nvSpPr>
        <p:spPr>
          <a:xfrm>
            <a:off x="10143734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8CB36FD-8C65-4917-AC95-EA91CC909D8B}"/>
              </a:ext>
            </a:extLst>
          </p:cNvPr>
          <p:cNvSpPr/>
          <p:nvPr/>
        </p:nvSpPr>
        <p:spPr>
          <a:xfrm>
            <a:off x="10548235" y="3697654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DF4EC8F-F496-4D48-9C85-889AA72E9E97}"/>
              </a:ext>
            </a:extLst>
          </p:cNvPr>
          <p:cNvSpPr/>
          <p:nvPr/>
        </p:nvSpPr>
        <p:spPr>
          <a:xfrm>
            <a:off x="10946583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12ED759-4BB3-40CA-9927-3005D61A140E}"/>
              </a:ext>
            </a:extLst>
          </p:cNvPr>
          <p:cNvSpPr/>
          <p:nvPr/>
        </p:nvSpPr>
        <p:spPr>
          <a:xfrm>
            <a:off x="11353055" y="36998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182D307-4A5F-4C46-B68D-1180ECA0B8BE}"/>
              </a:ext>
            </a:extLst>
          </p:cNvPr>
          <p:cNvSpPr/>
          <p:nvPr/>
        </p:nvSpPr>
        <p:spPr>
          <a:xfrm>
            <a:off x="8133041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6545B60-80C9-4611-90CD-E1803C22785A}"/>
              </a:ext>
            </a:extLst>
          </p:cNvPr>
          <p:cNvSpPr/>
          <p:nvPr/>
        </p:nvSpPr>
        <p:spPr>
          <a:xfrm>
            <a:off x="8531389" y="4213783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E4C8EDF-B568-4390-8B64-8616ADF606B9}"/>
              </a:ext>
            </a:extLst>
          </p:cNvPr>
          <p:cNvSpPr/>
          <p:nvPr/>
        </p:nvSpPr>
        <p:spPr>
          <a:xfrm>
            <a:off x="8941214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F775F94-B514-4412-B06D-90752C6FD76B}"/>
              </a:ext>
            </a:extLst>
          </p:cNvPr>
          <p:cNvSpPr/>
          <p:nvPr/>
        </p:nvSpPr>
        <p:spPr>
          <a:xfrm>
            <a:off x="9339562" y="4213783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3B48D4A-ABED-478C-A94D-637854E42D79}"/>
              </a:ext>
            </a:extLst>
          </p:cNvPr>
          <p:cNvSpPr/>
          <p:nvPr/>
        </p:nvSpPr>
        <p:spPr>
          <a:xfrm>
            <a:off x="9756576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DC733CD-CE79-4548-8EA5-06D5D966A774}"/>
              </a:ext>
            </a:extLst>
          </p:cNvPr>
          <p:cNvSpPr/>
          <p:nvPr/>
        </p:nvSpPr>
        <p:spPr>
          <a:xfrm>
            <a:off x="10154924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6F2A239-ACD2-4963-83D8-EB61C6B09BCA}"/>
              </a:ext>
            </a:extLst>
          </p:cNvPr>
          <p:cNvSpPr/>
          <p:nvPr/>
        </p:nvSpPr>
        <p:spPr>
          <a:xfrm>
            <a:off x="10559425" y="4212589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362C0C9-8E3A-421A-A276-A80553BC9220}"/>
              </a:ext>
            </a:extLst>
          </p:cNvPr>
          <p:cNvSpPr/>
          <p:nvPr/>
        </p:nvSpPr>
        <p:spPr>
          <a:xfrm>
            <a:off x="10957773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AA6446D-3512-4E01-892A-BA5D37C40EFD}"/>
              </a:ext>
            </a:extLst>
          </p:cNvPr>
          <p:cNvSpPr/>
          <p:nvPr/>
        </p:nvSpPr>
        <p:spPr>
          <a:xfrm>
            <a:off x="11364245" y="4214747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E0B6F8C-2AFB-49CC-A26B-7C974826BCC5}"/>
              </a:ext>
            </a:extLst>
          </p:cNvPr>
          <p:cNvSpPr/>
          <p:nvPr/>
        </p:nvSpPr>
        <p:spPr>
          <a:xfrm>
            <a:off x="8125466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1CF6F95-5693-435C-BEAA-CF98A772BC1B}"/>
              </a:ext>
            </a:extLst>
          </p:cNvPr>
          <p:cNvSpPr/>
          <p:nvPr/>
        </p:nvSpPr>
        <p:spPr>
          <a:xfrm>
            <a:off x="8523814" y="4723822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9E2CCB-38FF-4DDD-BABD-A1E609370792}"/>
              </a:ext>
            </a:extLst>
          </p:cNvPr>
          <p:cNvSpPr/>
          <p:nvPr/>
        </p:nvSpPr>
        <p:spPr>
          <a:xfrm>
            <a:off x="8933639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EE74CFA-F262-4EDD-A3CE-46F2055D01C0}"/>
              </a:ext>
            </a:extLst>
          </p:cNvPr>
          <p:cNvSpPr/>
          <p:nvPr/>
        </p:nvSpPr>
        <p:spPr>
          <a:xfrm>
            <a:off x="9331987" y="4723822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28ED73F-E948-4D9A-BDFE-A86660204D54}"/>
              </a:ext>
            </a:extLst>
          </p:cNvPr>
          <p:cNvSpPr/>
          <p:nvPr/>
        </p:nvSpPr>
        <p:spPr>
          <a:xfrm>
            <a:off x="9749001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A79DABE-33FE-46EF-82D1-4933BCD7B4B6}"/>
              </a:ext>
            </a:extLst>
          </p:cNvPr>
          <p:cNvSpPr/>
          <p:nvPr/>
        </p:nvSpPr>
        <p:spPr>
          <a:xfrm>
            <a:off x="10147349" y="472262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3DAB6BE-70E7-44B5-B1BA-0EB3212D5EB6}"/>
              </a:ext>
            </a:extLst>
          </p:cNvPr>
          <p:cNvSpPr/>
          <p:nvPr/>
        </p:nvSpPr>
        <p:spPr>
          <a:xfrm>
            <a:off x="10551850" y="472262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72D7D49-EB0A-49F3-B410-0E9A91FEC5F8}"/>
              </a:ext>
            </a:extLst>
          </p:cNvPr>
          <p:cNvSpPr/>
          <p:nvPr/>
        </p:nvSpPr>
        <p:spPr>
          <a:xfrm>
            <a:off x="10950198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86CE52F-FDA4-4844-A138-2ED5D549CB97}"/>
              </a:ext>
            </a:extLst>
          </p:cNvPr>
          <p:cNvSpPr/>
          <p:nvPr/>
        </p:nvSpPr>
        <p:spPr>
          <a:xfrm>
            <a:off x="11356670" y="472478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38F3181-E688-4319-B3B9-2D8300A5AEF1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1A7637-D44E-4DDA-BA13-E6E3F870B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99EE5986-5FFE-4DED-94ED-214FCC67B60B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D3FA29-6D65-42BD-936A-EB6ED3F4CA40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659A633-11B5-4DDD-9593-2F1FC76DE916}"/>
              </a:ext>
            </a:extLst>
          </p:cNvPr>
          <p:cNvSpPr/>
          <p:nvPr/>
        </p:nvSpPr>
        <p:spPr>
          <a:xfrm>
            <a:off x="-1" y="344210"/>
            <a:ext cx="4069080" cy="1828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DFAEC15B-202D-4C94-A602-DB9211C1485C}"/>
              </a:ext>
            </a:extLst>
          </p:cNvPr>
          <p:cNvSpPr/>
          <p:nvPr/>
        </p:nvSpPr>
        <p:spPr>
          <a:xfrm>
            <a:off x="4063961" y="344210"/>
            <a:ext cx="4069080" cy="1828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D5E0CFFE-8859-4BC3-8159-2D8204B4ED26}"/>
              </a:ext>
            </a:extLst>
          </p:cNvPr>
          <p:cNvSpPr/>
          <p:nvPr/>
        </p:nvSpPr>
        <p:spPr>
          <a:xfrm>
            <a:off x="8131801" y="345485"/>
            <a:ext cx="4059936" cy="18033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ED45B39-E5DC-4C47-8596-2619699BB16F}"/>
              </a:ext>
            </a:extLst>
          </p:cNvPr>
          <p:cNvSpPr txBox="1"/>
          <p:nvPr/>
        </p:nvSpPr>
        <p:spPr>
          <a:xfrm rot="-3960000">
            <a:off x="8004342" y="1648411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03725D0-CFCF-4BAE-B5B2-1B45F2793BAB}"/>
              </a:ext>
            </a:extLst>
          </p:cNvPr>
          <p:cNvSpPr txBox="1"/>
          <p:nvPr/>
        </p:nvSpPr>
        <p:spPr>
          <a:xfrm rot="-3960000">
            <a:off x="8445542" y="1652554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3536624-45CD-48E2-A754-ED4B105B9E3A}"/>
              </a:ext>
            </a:extLst>
          </p:cNvPr>
          <p:cNvSpPr txBox="1"/>
          <p:nvPr/>
        </p:nvSpPr>
        <p:spPr>
          <a:xfrm rot="-3960000">
            <a:off x="9197251" y="1612042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5883A66-6515-4B99-80F3-FC81940E9A99}"/>
              </a:ext>
            </a:extLst>
          </p:cNvPr>
          <p:cNvSpPr txBox="1"/>
          <p:nvPr/>
        </p:nvSpPr>
        <p:spPr>
          <a:xfrm rot="-3960000">
            <a:off x="9959110" y="1564560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8AE8B07-97EA-4504-ABB4-CB22424D0501}"/>
              </a:ext>
            </a:extLst>
          </p:cNvPr>
          <p:cNvSpPr txBox="1"/>
          <p:nvPr/>
        </p:nvSpPr>
        <p:spPr>
          <a:xfrm rot="-3960000">
            <a:off x="10764453" y="1597252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4F5DB9C-51BD-4F18-AE80-7A4C23557AD2}"/>
              </a:ext>
            </a:extLst>
          </p:cNvPr>
          <p:cNvSpPr txBox="1"/>
          <p:nvPr/>
        </p:nvSpPr>
        <p:spPr>
          <a:xfrm rot="-3960000">
            <a:off x="11322688" y="1710498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3E86448-8C6B-40F5-A891-1B636631AC77}"/>
              </a:ext>
            </a:extLst>
          </p:cNvPr>
          <p:cNvSpPr txBox="1"/>
          <p:nvPr/>
        </p:nvSpPr>
        <p:spPr>
          <a:xfrm rot="-3960000">
            <a:off x="8735921" y="1519543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41C89C5-40C3-48D1-83E4-D65286D6AC59}"/>
              </a:ext>
            </a:extLst>
          </p:cNvPr>
          <p:cNvSpPr txBox="1"/>
          <p:nvPr/>
        </p:nvSpPr>
        <p:spPr>
          <a:xfrm rot="-3960000">
            <a:off x="10306926" y="1485477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1349B80-C4BA-4144-A7EB-BADC3CB64BA1}"/>
              </a:ext>
            </a:extLst>
          </p:cNvPr>
          <p:cNvSpPr txBox="1"/>
          <p:nvPr/>
        </p:nvSpPr>
        <p:spPr>
          <a:xfrm rot="-3960000">
            <a:off x="9615022" y="1600217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E55367-94F0-4FDF-A6DD-427B5FF61B16}"/>
              </a:ext>
            </a:extLst>
          </p:cNvPr>
          <p:cNvSpPr/>
          <p:nvPr/>
        </p:nvSpPr>
        <p:spPr>
          <a:xfrm>
            <a:off x="11677767" y="6369583"/>
            <a:ext cx="462691" cy="46269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4">
            <a:extLst>
              <a:ext uri="{FF2B5EF4-FFF2-40B4-BE49-F238E27FC236}">
                <a16:creationId xmlns:a16="http://schemas.microsoft.com/office/drawing/2014/main" id="{6AE476DC-AE2E-4275-826E-D2E456F54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579" y="6424827"/>
            <a:ext cx="388904" cy="3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646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D10A-0D72-40A3-9B9F-3512439E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ADEE-F0B3-48DA-AC91-58BE1E8B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2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D4F499-28F9-4CF8-B5E6-B5CE0AD56EC2}"/>
              </a:ext>
            </a:extLst>
          </p:cNvPr>
          <p:cNvSpPr/>
          <p:nvPr/>
        </p:nvSpPr>
        <p:spPr>
          <a:xfrm>
            <a:off x="353742" y="1340530"/>
            <a:ext cx="1504950" cy="32248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D7F7F-B0D5-4EAD-9A2D-48D312509D70}"/>
              </a:ext>
            </a:extLst>
          </p:cNvPr>
          <p:cNvSpPr txBox="1"/>
          <p:nvPr/>
        </p:nvSpPr>
        <p:spPr>
          <a:xfrm>
            <a:off x="419739" y="1347882"/>
            <a:ext cx="116666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Build a Tower</a:t>
            </a:r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49167E0-F29A-408C-A01A-44363DA6050B}"/>
              </a:ext>
            </a:extLst>
          </p:cNvPr>
          <p:cNvSpPr/>
          <p:nvPr/>
        </p:nvSpPr>
        <p:spPr>
          <a:xfrm flipV="1">
            <a:off x="1610556" y="1454562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F9A222-4548-4FA5-8DB2-7E0D843186D9}"/>
              </a:ext>
            </a:extLst>
          </p:cNvPr>
          <p:cNvSpPr/>
          <p:nvPr/>
        </p:nvSpPr>
        <p:spPr>
          <a:xfrm>
            <a:off x="1998003" y="1859459"/>
            <a:ext cx="1574161" cy="27052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Increased Mobility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0CFE1A-1B1E-4B79-A8F9-397A2BAA73E4}"/>
              </a:ext>
            </a:extLst>
          </p:cNvPr>
          <p:cNvSpPr/>
          <p:nvPr/>
        </p:nvSpPr>
        <p:spPr>
          <a:xfrm>
            <a:off x="1998003" y="2317056"/>
            <a:ext cx="1197122" cy="27052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Color Realms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CDF897-F609-4E37-9550-84AEDA139318}"/>
              </a:ext>
            </a:extLst>
          </p:cNvPr>
          <p:cNvSpPr/>
          <p:nvPr/>
        </p:nvSpPr>
        <p:spPr>
          <a:xfrm>
            <a:off x="1998003" y="2739159"/>
            <a:ext cx="1133142" cy="27052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Fancy Lights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2B6E37-D92E-46EC-A094-D8297BBFE657}"/>
              </a:ext>
            </a:extLst>
          </p:cNvPr>
          <p:cNvSpPr/>
          <p:nvPr/>
        </p:nvSpPr>
        <p:spPr>
          <a:xfrm>
            <a:off x="1998003" y="3179842"/>
            <a:ext cx="1174260" cy="27052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FF9601-09D4-45DA-A41D-1CE757BC7D6F}"/>
              </a:ext>
            </a:extLst>
          </p:cNvPr>
          <p:cNvSpPr/>
          <p:nvPr/>
        </p:nvSpPr>
        <p:spPr>
          <a:xfrm>
            <a:off x="614973" y="1905838"/>
            <a:ext cx="1243535" cy="1828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1E6A4B-F874-42B9-A364-78AEB65E472C}"/>
              </a:ext>
            </a:extLst>
          </p:cNvPr>
          <p:cNvSpPr/>
          <p:nvPr/>
        </p:nvSpPr>
        <p:spPr>
          <a:xfrm>
            <a:off x="1018290" y="2365822"/>
            <a:ext cx="840218" cy="1828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9AE6F5-16C8-446F-BCF8-C4A604000335}"/>
              </a:ext>
            </a:extLst>
          </p:cNvPr>
          <p:cNvSpPr/>
          <p:nvPr/>
        </p:nvSpPr>
        <p:spPr>
          <a:xfrm>
            <a:off x="1291127" y="2799363"/>
            <a:ext cx="567381" cy="1828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0952C2-0CC7-4C14-AD03-76964E3B3044}"/>
              </a:ext>
            </a:extLst>
          </p:cNvPr>
          <p:cNvSpPr/>
          <p:nvPr/>
        </p:nvSpPr>
        <p:spPr>
          <a:xfrm>
            <a:off x="1485188" y="3225377"/>
            <a:ext cx="373320" cy="1828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6B782A-3C63-496E-AE6A-C200F90D719B}"/>
              </a:ext>
            </a:extLst>
          </p:cNvPr>
          <p:cNvSpPr txBox="1"/>
          <p:nvPr/>
        </p:nvSpPr>
        <p:spPr>
          <a:xfrm>
            <a:off x="527343" y="2298431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27%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7FF580-AE4E-48D6-B19B-DBAA2277ADCB}"/>
              </a:ext>
            </a:extLst>
          </p:cNvPr>
          <p:cNvSpPr txBox="1"/>
          <p:nvPr/>
        </p:nvSpPr>
        <p:spPr>
          <a:xfrm>
            <a:off x="793559" y="2729870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23%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6CC98F-DC91-4718-8E4B-28B827A3FF60}"/>
              </a:ext>
            </a:extLst>
          </p:cNvPr>
          <p:cNvSpPr txBox="1"/>
          <p:nvPr/>
        </p:nvSpPr>
        <p:spPr>
          <a:xfrm>
            <a:off x="989539" y="3161309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15%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EE5FBB-B819-4724-ABFE-546646393865}"/>
              </a:ext>
            </a:extLst>
          </p:cNvPr>
          <p:cNvSpPr/>
          <p:nvPr/>
        </p:nvSpPr>
        <p:spPr>
          <a:xfrm>
            <a:off x="3675142" y="1903283"/>
            <a:ext cx="73260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Mobility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A3FC3A-276F-490D-8E96-959AE41F8B56}"/>
              </a:ext>
            </a:extLst>
          </p:cNvPr>
          <p:cNvSpPr/>
          <p:nvPr/>
        </p:nvSpPr>
        <p:spPr>
          <a:xfrm>
            <a:off x="4510725" y="1903283"/>
            <a:ext cx="51121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Light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3273971-B755-4ECE-B398-CEAC2D1E1BA2}"/>
              </a:ext>
            </a:extLst>
          </p:cNvPr>
          <p:cNvSpPr/>
          <p:nvPr/>
        </p:nvSpPr>
        <p:spPr>
          <a:xfrm>
            <a:off x="5124917" y="1903283"/>
            <a:ext cx="65314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5CE32B7-FAC5-4830-BFF0-63B27A2E616D}"/>
              </a:ext>
            </a:extLst>
          </p:cNvPr>
          <p:cNvSpPr/>
          <p:nvPr/>
        </p:nvSpPr>
        <p:spPr>
          <a:xfrm>
            <a:off x="5881035" y="1903283"/>
            <a:ext cx="63108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Village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3913FF-235C-48F7-B0FD-EB3FAA144451}"/>
              </a:ext>
            </a:extLst>
          </p:cNvPr>
          <p:cNvSpPr/>
          <p:nvPr/>
        </p:nvSpPr>
        <p:spPr>
          <a:xfrm>
            <a:off x="3680024" y="2369539"/>
            <a:ext cx="79537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Structure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21A4494-6A85-41E3-BF7D-68744F59590C}"/>
              </a:ext>
            </a:extLst>
          </p:cNvPr>
          <p:cNvSpPr/>
          <p:nvPr/>
        </p:nvSpPr>
        <p:spPr>
          <a:xfrm>
            <a:off x="4566634" y="2369539"/>
            <a:ext cx="113641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Transportation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7AC5C8-52D2-4817-9D05-CAD11D2E0784}"/>
              </a:ext>
            </a:extLst>
          </p:cNvPr>
          <p:cNvSpPr/>
          <p:nvPr/>
        </p:nvSpPr>
        <p:spPr>
          <a:xfrm>
            <a:off x="5794286" y="2369539"/>
            <a:ext cx="55507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Great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CB2760D-B08E-40C7-BDF1-899FDB33E29A}"/>
              </a:ext>
            </a:extLst>
          </p:cNvPr>
          <p:cNvSpPr/>
          <p:nvPr/>
        </p:nvSpPr>
        <p:spPr>
          <a:xfrm>
            <a:off x="3675142" y="2784329"/>
            <a:ext cx="65666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Impact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288F256-F899-4F91-9225-3EB693476E6C}"/>
              </a:ext>
            </a:extLst>
          </p:cNvPr>
          <p:cNvSpPr/>
          <p:nvPr/>
        </p:nvSpPr>
        <p:spPr>
          <a:xfrm>
            <a:off x="4472731" y="2793664"/>
            <a:ext cx="96113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Community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AD5CD83-776A-40A6-A969-6315BF789389}"/>
              </a:ext>
            </a:extLst>
          </p:cNvPr>
          <p:cNvSpPr/>
          <p:nvPr/>
        </p:nvSpPr>
        <p:spPr>
          <a:xfrm>
            <a:off x="5577712" y="2793664"/>
            <a:ext cx="52450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Area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D8734DF-DBA4-492B-8CAE-CF9EE448930E}"/>
              </a:ext>
            </a:extLst>
          </p:cNvPr>
          <p:cNvSpPr/>
          <p:nvPr/>
        </p:nvSpPr>
        <p:spPr>
          <a:xfrm>
            <a:off x="6284738" y="2800709"/>
            <a:ext cx="49230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B43749-BD1E-4D83-A2AF-65749F329D30}"/>
              </a:ext>
            </a:extLst>
          </p:cNvPr>
          <p:cNvSpPr/>
          <p:nvPr/>
        </p:nvSpPr>
        <p:spPr>
          <a:xfrm>
            <a:off x="3675142" y="3223666"/>
            <a:ext cx="65666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44B74DF-4462-4AB4-B293-3DD27613BB95}"/>
              </a:ext>
            </a:extLst>
          </p:cNvPr>
          <p:cNvSpPr/>
          <p:nvPr/>
        </p:nvSpPr>
        <p:spPr>
          <a:xfrm>
            <a:off x="4459992" y="3223666"/>
            <a:ext cx="61993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B89824-8468-4F17-AA72-1E7F3D38E908}"/>
              </a:ext>
            </a:extLst>
          </p:cNvPr>
          <p:cNvSpPr txBox="1"/>
          <p:nvPr/>
        </p:nvSpPr>
        <p:spPr>
          <a:xfrm>
            <a:off x="128391" y="1844836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35%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3A4AEC7-7B5C-42D0-8681-02BA426E48FD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id="{5B4B2E85-35A5-4B3E-935E-3FED6E65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36F8DAA3-A97C-49A6-BBD0-705EACC5E5B6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C4E1D9B-2419-48FF-BE1A-4CAE152CD5FB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EA7A518E-2169-401C-A1C6-DD0DE53B601B}"/>
              </a:ext>
            </a:extLst>
          </p:cNvPr>
          <p:cNvSpPr/>
          <p:nvPr/>
        </p:nvSpPr>
        <p:spPr>
          <a:xfrm>
            <a:off x="6615098" y="1903283"/>
            <a:ext cx="636903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Dense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CC38256D-DA5B-4124-BDEA-C3969106EF74}"/>
              </a:ext>
            </a:extLst>
          </p:cNvPr>
          <p:cNvSpPr/>
          <p:nvPr/>
        </p:nvSpPr>
        <p:spPr>
          <a:xfrm>
            <a:off x="7354977" y="1903283"/>
            <a:ext cx="49564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Fine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8580952-44B8-4CF7-9004-AE21C08C834C}"/>
              </a:ext>
            </a:extLst>
          </p:cNvPr>
          <p:cNvSpPr/>
          <p:nvPr/>
        </p:nvSpPr>
        <p:spPr>
          <a:xfrm>
            <a:off x="6440594" y="2369539"/>
            <a:ext cx="63108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Beauty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74B8AE1-6369-477A-8587-9D0721D5B565}"/>
              </a:ext>
            </a:extLst>
          </p:cNvPr>
          <p:cNvSpPr/>
          <p:nvPr/>
        </p:nvSpPr>
        <p:spPr>
          <a:xfrm>
            <a:off x="5208103" y="3223666"/>
            <a:ext cx="46752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AB20DC8-A30F-4C1C-82C0-CC0E50740798}"/>
              </a:ext>
            </a:extLst>
          </p:cNvPr>
          <p:cNvSpPr/>
          <p:nvPr/>
        </p:nvSpPr>
        <p:spPr>
          <a:xfrm>
            <a:off x="5803813" y="3223666"/>
            <a:ext cx="51847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Spot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214840E-A9EF-481B-B0F1-5C3A7227F737}"/>
              </a:ext>
            </a:extLst>
          </p:cNvPr>
          <p:cNvSpPr/>
          <p:nvPr/>
        </p:nvSpPr>
        <p:spPr>
          <a:xfrm>
            <a:off x="6450467" y="3223666"/>
            <a:ext cx="65314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Money</a:t>
            </a:r>
          </a:p>
        </p:txBody>
      </p:sp>
      <p:sp>
        <p:nvSpPr>
          <p:cNvPr id="112" name="Circle: Hollow 111">
            <a:extLst>
              <a:ext uri="{FF2B5EF4-FFF2-40B4-BE49-F238E27FC236}">
                <a16:creationId xmlns:a16="http://schemas.microsoft.com/office/drawing/2014/main" id="{F6FB5C5D-C830-4E0F-AEB0-739993E8C476}"/>
              </a:ext>
            </a:extLst>
          </p:cNvPr>
          <p:cNvSpPr/>
          <p:nvPr/>
        </p:nvSpPr>
        <p:spPr>
          <a:xfrm>
            <a:off x="5054907" y="1131591"/>
            <a:ext cx="583891" cy="583891"/>
          </a:xfrm>
          <a:prstGeom prst="donut">
            <a:avLst>
              <a:gd name="adj" fmla="val 1175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60%</a:t>
            </a:r>
          </a:p>
        </p:txBody>
      </p:sp>
      <p:sp>
        <p:nvSpPr>
          <p:cNvPr id="113" name="Circle: Hollow 112">
            <a:extLst>
              <a:ext uri="{FF2B5EF4-FFF2-40B4-BE49-F238E27FC236}">
                <a16:creationId xmlns:a16="http://schemas.microsoft.com/office/drawing/2014/main" id="{5B2CF380-5988-484C-B90E-5B17F9FF5A71}"/>
              </a:ext>
            </a:extLst>
          </p:cNvPr>
          <p:cNvSpPr/>
          <p:nvPr/>
        </p:nvSpPr>
        <p:spPr>
          <a:xfrm>
            <a:off x="5886122" y="1131591"/>
            <a:ext cx="583891" cy="583891"/>
          </a:xfrm>
          <a:prstGeom prst="donut">
            <a:avLst>
              <a:gd name="adj" fmla="val 1490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15%</a:t>
            </a:r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41685EBC-BF11-4F5F-B5FB-90236E76F898}"/>
              </a:ext>
            </a:extLst>
          </p:cNvPr>
          <p:cNvSpPr/>
          <p:nvPr/>
        </p:nvSpPr>
        <p:spPr>
          <a:xfrm rot="5400000">
            <a:off x="5063178" y="1135100"/>
            <a:ext cx="577532" cy="577532"/>
          </a:xfrm>
          <a:prstGeom prst="blockArc">
            <a:avLst>
              <a:gd name="adj1" fmla="val 10856530"/>
              <a:gd name="adj2" fmla="val 3329698"/>
              <a:gd name="adj3" fmla="val 12455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Block Arc 115">
            <a:extLst>
              <a:ext uri="{FF2B5EF4-FFF2-40B4-BE49-F238E27FC236}">
                <a16:creationId xmlns:a16="http://schemas.microsoft.com/office/drawing/2014/main" id="{E5ED153B-5252-4E9E-8490-BB7BDD8A992E}"/>
              </a:ext>
            </a:extLst>
          </p:cNvPr>
          <p:cNvSpPr/>
          <p:nvPr/>
        </p:nvSpPr>
        <p:spPr>
          <a:xfrm rot="5400000">
            <a:off x="5896921" y="1132228"/>
            <a:ext cx="577532" cy="577532"/>
          </a:xfrm>
          <a:prstGeom prst="blockArc">
            <a:avLst>
              <a:gd name="adj1" fmla="val 10856530"/>
              <a:gd name="adj2" fmla="val 15196885"/>
              <a:gd name="adj3" fmla="val 16438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Circle: Hollow 80">
            <a:extLst>
              <a:ext uri="{FF2B5EF4-FFF2-40B4-BE49-F238E27FC236}">
                <a16:creationId xmlns:a16="http://schemas.microsoft.com/office/drawing/2014/main" id="{58AAAFAC-43F1-4631-B6DA-9F26FC72C5CD}"/>
              </a:ext>
            </a:extLst>
          </p:cNvPr>
          <p:cNvSpPr/>
          <p:nvPr/>
        </p:nvSpPr>
        <p:spPr>
          <a:xfrm>
            <a:off x="4217959" y="1143692"/>
            <a:ext cx="583891" cy="583891"/>
          </a:xfrm>
          <a:prstGeom prst="donut">
            <a:avLst>
              <a:gd name="adj" fmla="val 149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30%</a:t>
            </a:r>
          </a:p>
        </p:txBody>
      </p:sp>
      <p:sp>
        <p:nvSpPr>
          <p:cNvPr id="82" name="Block Arc 81">
            <a:extLst>
              <a:ext uri="{FF2B5EF4-FFF2-40B4-BE49-F238E27FC236}">
                <a16:creationId xmlns:a16="http://schemas.microsoft.com/office/drawing/2014/main" id="{EBEAB5E5-A5E7-490B-BB43-30B7E3EEAA6C}"/>
              </a:ext>
            </a:extLst>
          </p:cNvPr>
          <p:cNvSpPr/>
          <p:nvPr/>
        </p:nvSpPr>
        <p:spPr>
          <a:xfrm rot="5400000">
            <a:off x="4214127" y="1150004"/>
            <a:ext cx="583892" cy="583892"/>
          </a:xfrm>
          <a:prstGeom prst="blockArc">
            <a:avLst>
              <a:gd name="adj1" fmla="val 10856530"/>
              <a:gd name="adj2" fmla="val 18241780"/>
              <a:gd name="adj3" fmla="val 13704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30F92B4-F78D-46AC-895F-EA1369174696}"/>
              </a:ext>
            </a:extLst>
          </p:cNvPr>
          <p:cNvSpPr/>
          <p:nvPr/>
        </p:nvSpPr>
        <p:spPr>
          <a:xfrm>
            <a:off x="8356020" y="1929964"/>
            <a:ext cx="182496" cy="18249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5D0E319-7BDD-4AE0-85B5-32C66F583B14}"/>
              </a:ext>
            </a:extLst>
          </p:cNvPr>
          <p:cNvSpPr/>
          <p:nvPr/>
        </p:nvSpPr>
        <p:spPr>
          <a:xfrm>
            <a:off x="9586042" y="1905838"/>
            <a:ext cx="230749" cy="2307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14CA9A4-9661-4547-A134-18A2A8C3BCCA}"/>
              </a:ext>
            </a:extLst>
          </p:cNvPr>
          <p:cNvSpPr/>
          <p:nvPr/>
        </p:nvSpPr>
        <p:spPr>
          <a:xfrm>
            <a:off x="9276811" y="1948859"/>
            <a:ext cx="128139" cy="1447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7D2F763-0A8C-418C-9F70-CFDD12DED142}"/>
              </a:ext>
            </a:extLst>
          </p:cNvPr>
          <p:cNvSpPr/>
          <p:nvPr/>
        </p:nvSpPr>
        <p:spPr>
          <a:xfrm>
            <a:off x="9997884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2189E56-DD3F-4E2D-8082-5FD8B1E8DE7B}"/>
              </a:ext>
            </a:extLst>
          </p:cNvPr>
          <p:cNvSpPr/>
          <p:nvPr/>
        </p:nvSpPr>
        <p:spPr>
          <a:xfrm>
            <a:off x="11230959" y="1980889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C01B271-EB85-4BD6-99FB-95166B332974}"/>
              </a:ext>
            </a:extLst>
          </p:cNvPr>
          <p:cNvSpPr/>
          <p:nvPr/>
        </p:nvSpPr>
        <p:spPr>
          <a:xfrm>
            <a:off x="10386201" y="1945180"/>
            <a:ext cx="148385" cy="14838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19DD8E4-88F1-444F-AC4C-3F3E0238982D}"/>
              </a:ext>
            </a:extLst>
          </p:cNvPr>
          <p:cNvSpPr/>
          <p:nvPr/>
        </p:nvSpPr>
        <p:spPr>
          <a:xfrm>
            <a:off x="8803938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80DFB8A-6263-482C-9F54-4D5E1E90C078}"/>
              </a:ext>
            </a:extLst>
          </p:cNvPr>
          <p:cNvSpPr/>
          <p:nvPr/>
        </p:nvSpPr>
        <p:spPr>
          <a:xfrm>
            <a:off x="10801990" y="1947020"/>
            <a:ext cx="148385" cy="1483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AD581AD-139C-4847-B8EB-310740517476}"/>
              </a:ext>
            </a:extLst>
          </p:cNvPr>
          <p:cNvSpPr/>
          <p:nvPr/>
        </p:nvSpPr>
        <p:spPr>
          <a:xfrm>
            <a:off x="8379251" y="3237045"/>
            <a:ext cx="155200" cy="1552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BAC18CBF-511A-4B4F-B98A-5ACEA3CBA921}"/>
              </a:ext>
            </a:extLst>
          </p:cNvPr>
          <p:cNvSpPr/>
          <p:nvPr/>
        </p:nvSpPr>
        <p:spPr>
          <a:xfrm>
            <a:off x="8819988" y="3260426"/>
            <a:ext cx="108437" cy="10843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BF98F61-A975-4777-843B-76DF4ECA72C1}"/>
              </a:ext>
            </a:extLst>
          </p:cNvPr>
          <p:cNvSpPr/>
          <p:nvPr/>
        </p:nvSpPr>
        <p:spPr>
          <a:xfrm>
            <a:off x="9675582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7353F8E-E464-4C2D-BD0A-3ED938E87BAD}"/>
              </a:ext>
            </a:extLst>
          </p:cNvPr>
          <p:cNvSpPr/>
          <p:nvPr/>
        </p:nvSpPr>
        <p:spPr>
          <a:xfrm>
            <a:off x="928980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8EF354C-24E5-4480-BE7E-92C1BC1B8148}"/>
              </a:ext>
            </a:extLst>
          </p:cNvPr>
          <p:cNvSpPr/>
          <p:nvPr/>
        </p:nvSpPr>
        <p:spPr>
          <a:xfrm>
            <a:off x="11235713" y="2883505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BC16EC2-A952-4499-808D-EF4D6E50E753}"/>
              </a:ext>
            </a:extLst>
          </p:cNvPr>
          <p:cNvSpPr/>
          <p:nvPr/>
        </p:nvSpPr>
        <p:spPr>
          <a:xfrm>
            <a:off x="10385208" y="2829830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61CD2370-8F2E-41C8-9547-ACC4EB599D9D}"/>
              </a:ext>
            </a:extLst>
          </p:cNvPr>
          <p:cNvSpPr/>
          <p:nvPr/>
        </p:nvSpPr>
        <p:spPr>
          <a:xfrm>
            <a:off x="8393959" y="2414338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C1BAACC-7E08-4CCC-B775-DC69D74A0F47}"/>
              </a:ext>
            </a:extLst>
          </p:cNvPr>
          <p:cNvSpPr/>
          <p:nvPr/>
        </p:nvSpPr>
        <p:spPr>
          <a:xfrm>
            <a:off x="929004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8ACF298-2B48-4E9F-A391-78B0570CDC11}"/>
              </a:ext>
            </a:extLst>
          </p:cNvPr>
          <p:cNvSpPr/>
          <p:nvPr/>
        </p:nvSpPr>
        <p:spPr>
          <a:xfrm>
            <a:off x="9993818" y="2429803"/>
            <a:ext cx="86132" cy="86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EEB5F99-9D50-48A0-BD99-29F04CE172EF}"/>
              </a:ext>
            </a:extLst>
          </p:cNvPr>
          <p:cNvSpPr/>
          <p:nvPr/>
        </p:nvSpPr>
        <p:spPr>
          <a:xfrm>
            <a:off x="11226893" y="2432546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01F7B7D-40CA-4117-A0DA-1CFA2940BAED}"/>
              </a:ext>
            </a:extLst>
          </p:cNvPr>
          <p:cNvSpPr/>
          <p:nvPr/>
        </p:nvSpPr>
        <p:spPr>
          <a:xfrm>
            <a:off x="10374635" y="2387492"/>
            <a:ext cx="174233" cy="17135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F17812C-E0D4-4E02-81BD-26CD19E81E65}"/>
              </a:ext>
            </a:extLst>
          </p:cNvPr>
          <p:cNvSpPr/>
          <p:nvPr/>
        </p:nvSpPr>
        <p:spPr>
          <a:xfrm>
            <a:off x="10470004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41097E4-FE69-4709-A7AF-E40E09C78056}"/>
              </a:ext>
            </a:extLst>
          </p:cNvPr>
          <p:cNvSpPr/>
          <p:nvPr/>
        </p:nvSpPr>
        <p:spPr>
          <a:xfrm>
            <a:off x="8842889" y="2447035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05C8D99-B27F-41DC-B649-BD3CB0841B34}"/>
              </a:ext>
            </a:extLst>
          </p:cNvPr>
          <p:cNvSpPr/>
          <p:nvPr/>
        </p:nvSpPr>
        <p:spPr>
          <a:xfrm>
            <a:off x="11640481" y="1945584"/>
            <a:ext cx="148385" cy="1512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3B629C9-21CB-45F2-954C-532994133E3E}"/>
              </a:ext>
            </a:extLst>
          </p:cNvPr>
          <p:cNvSpPr/>
          <p:nvPr/>
        </p:nvSpPr>
        <p:spPr>
          <a:xfrm>
            <a:off x="1165347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F6D98F7-6547-4A4B-A001-D1944C35D729}"/>
              </a:ext>
            </a:extLst>
          </p:cNvPr>
          <p:cNvSpPr/>
          <p:nvPr/>
        </p:nvSpPr>
        <p:spPr>
          <a:xfrm>
            <a:off x="1165371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CC2E1A9-36C8-43F1-9BBF-EFFB7FC79B94}"/>
              </a:ext>
            </a:extLst>
          </p:cNvPr>
          <p:cNvSpPr/>
          <p:nvPr/>
        </p:nvSpPr>
        <p:spPr>
          <a:xfrm>
            <a:off x="8356020" y="1929964"/>
            <a:ext cx="182496" cy="18249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9C6FA9F-BF71-4C51-AF9D-CE20D2AA76A3}"/>
              </a:ext>
            </a:extLst>
          </p:cNvPr>
          <p:cNvSpPr/>
          <p:nvPr/>
        </p:nvSpPr>
        <p:spPr>
          <a:xfrm>
            <a:off x="9586042" y="1905838"/>
            <a:ext cx="230749" cy="2307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01B94DD-6794-443C-9E99-F5298AC2D05D}"/>
              </a:ext>
            </a:extLst>
          </p:cNvPr>
          <p:cNvSpPr/>
          <p:nvPr/>
        </p:nvSpPr>
        <p:spPr>
          <a:xfrm>
            <a:off x="9276811" y="1948859"/>
            <a:ext cx="128139" cy="1447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FC9B2D6D-3234-497A-91BC-005B1284C2E4}"/>
              </a:ext>
            </a:extLst>
          </p:cNvPr>
          <p:cNvSpPr/>
          <p:nvPr/>
        </p:nvSpPr>
        <p:spPr>
          <a:xfrm>
            <a:off x="9997884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575BDF0-9A0C-41C3-930D-E9FF1F514AB0}"/>
              </a:ext>
            </a:extLst>
          </p:cNvPr>
          <p:cNvSpPr/>
          <p:nvPr/>
        </p:nvSpPr>
        <p:spPr>
          <a:xfrm>
            <a:off x="11230959" y="1980889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80DA7CF-32AB-4222-817B-8D1FF3D787B4}"/>
              </a:ext>
            </a:extLst>
          </p:cNvPr>
          <p:cNvSpPr/>
          <p:nvPr/>
        </p:nvSpPr>
        <p:spPr>
          <a:xfrm>
            <a:off x="10386201" y="1945180"/>
            <a:ext cx="148385" cy="14838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72DB407-F4D8-4A0E-BDD1-20FEFAF10D88}"/>
              </a:ext>
            </a:extLst>
          </p:cNvPr>
          <p:cNvSpPr/>
          <p:nvPr/>
        </p:nvSpPr>
        <p:spPr>
          <a:xfrm>
            <a:off x="8803938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D2E35DC7-79CD-4588-8FB9-91068AAE3A13}"/>
              </a:ext>
            </a:extLst>
          </p:cNvPr>
          <p:cNvSpPr/>
          <p:nvPr/>
        </p:nvSpPr>
        <p:spPr>
          <a:xfrm>
            <a:off x="10801990" y="1947020"/>
            <a:ext cx="148385" cy="1483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3C8EE4D7-2E29-491B-AA56-7BE6BA806459}"/>
              </a:ext>
            </a:extLst>
          </p:cNvPr>
          <p:cNvSpPr/>
          <p:nvPr/>
        </p:nvSpPr>
        <p:spPr>
          <a:xfrm>
            <a:off x="8379251" y="3237045"/>
            <a:ext cx="155200" cy="1552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29BBEFD7-7033-41FF-8EB2-36F0C697AB39}"/>
              </a:ext>
            </a:extLst>
          </p:cNvPr>
          <p:cNvSpPr/>
          <p:nvPr/>
        </p:nvSpPr>
        <p:spPr>
          <a:xfrm>
            <a:off x="8819988" y="3260426"/>
            <a:ext cx="108437" cy="10843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53D6D6B-B3DD-4729-B315-819DE19A6E39}"/>
              </a:ext>
            </a:extLst>
          </p:cNvPr>
          <p:cNvSpPr/>
          <p:nvPr/>
        </p:nvSpPr>
        <p:spPr>
          <a:xfrm>
            <a:off x="9675582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64167AD-0CE2-4F6E-8D74-6CAD56863768}"/>
              </a:ext>
            </a:extLst>
          </p:cNvPr>
          <p:cNvSpPr/>
          <p:nvPr/>
        </p:nvSpPr>
        <p:spPr>
          <a:xfrm>
            <a:off x="928980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36424C8-7852-4C16-8741-4CA9FA4B7F42}"/>
              </a:ext>
            </a:extLst>
          </p:cNvPr>
          <p:cNvSpPr/>
          <p:nvPr/>
        </p:nvSpPr>
        <p:spPr>
          <a:xfrm>
            <a:off x="11235713" y="2883505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D0C6BEF-4683-455A-A3B1-56D6FB075283}"/>
              </a:ext>
            </a:extLst>
          </p:cNvPr>
          <p:cNvSpPr/>
          <p:nvPr/>
        </p:nvSpPr>
        <p:spPr>
          <a:xfrm>
            <a:off x="10385208" y="2829830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17A6E9C-1EFD-4F6D-A043-C71CE2CA4C85}"/>
              </a:ext>
            </a:extLst>
          </p:cNvPr>
          <p:cNvSpPr/>
          <p:nvPr/>
        </p:nvSpPr>
        <p:spPr>
          <a:xfrm>
            <a:off x="10832268" y="2414959"/>
            <a:ext cx="111225" cy="11122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D81D71D-5495-4289-8DC2-6C8A77A0C727}"/>
              </a:ext>
            </a:extLst>
          </p:cNvPr>
          <p:cNvSpPr/>
          <p:nvPr/>
        </p:nvSpPr>
        <p:spPr>
          <a:xfrm>
            <a:off x="8393959" y="2414338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BF172CB-5A84-4D97-A4BC-53C6D81A28DD}"/>
              </a:ext>
            </a:extLst>
          </p:cNvPr>
          <p:cNvSpPr/>
          <p:nvPr/>
        </p:nvSpPr>
        <p:spPr>
          <a:xfrm>
            <a:off x="929004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65E2CBF-1EE3-45FF-95CB-87AB3B9EEF13}"/>
              </a:ext>
            </a:extLst>
          </p:cNvPr>
          <p:cNvSpPr/>
          <p:nvPr/>
        </p:nvSpPr>
        <p:spPr>
          <a:xfrm>
            <a:off x="9993818" y="2429803"/>
            <a:ext cx="86132" cy="86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EFE60EE-8EED-460B-AD8D-51119F8A9826}"/>
              </a:ext>
            </a:extLst>
          </p:cNvPr>
          <p:cNvSpPr/>
          <p:nvPr/>
        </p:nvSpPr>
        <p:spPr>
          <a:xfrm>
            <a:off x="11226893" y="2432546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A5F6C39-E53E-427E-8E3A-62991D9786B5}"/>
              </a:ext>
            </a:extLst>
          </p:cNvPr>
          <p:cNvSpPr/>
          <p:nvPr/>
        </p:nvSpPr>
        <p:spPr>
          <a:xfrm>
            <a:off x="10374635" y="2387492"/>
            <a:ext cx="174233" cy="17135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943AD01-0280-493C-A6B3-39CC6E3A2EE2}"/>
              </a:ext>
            </a:extLst>
          </p:cNvPr>
          <p:cNvSpPr/>
          <p:nvPr/>
        </p:nvSpPr>
        <p:spPr>
          <a:xfrm>
            <a:off x="10470004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4790B5A-5606-487F-B932-754E876D340B}"/>
              </a:ext>
            </a:extLst>
          </p:cNvPr>
          <p:cNvSpPr/>
          <p:nvPr/>
        </p:nvSpPr>
        <p:spPr>
          <a:xfrm>
            <a:off x="8842889" y="2447035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1FECAA0-39E2-49D8-9B9E-DFD0D49AB461}"/>
              </a:ext>
            </a:extLst>
          </p:cNvPr>
          <p:cNvSpPr/>
          <p:nvPr/>
        </p:nvSpPr>
        <p:spPr>
          <a:xfrm>
            <a:off x="11640481" y="1945584"/>
            <a:ext cx="148385" cy="1512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AD45C87-25C8-4046-A0B7-E2ADA10E10E3}"/>
              </a:ext>
            </a:extLst>
          </p:cNvPr>
          <p:cNvSpPr/>
          <p:nvPr/>
        </p:nvSpPr>
        <p:spPr>
          <a:xfrm>
            <a:off x="1165347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C8BCC66-F846-4063-AAEE-7D197570E86F}"/>
              </a:ext>
            </a:extLst>
          </p:cNvPr>
          <p:cNvSpPr/>
          <p:nvPr/>
        </p:nvSpPr>
        <p:spPr>
          <a:xfrm>
            <a:off x="1165371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7FA7495-2D07-4D4E-A94B-4D6C3402B782}"/>
              </a:ext>
            </a:extLst>
          </p:cNvPr>
          <p:cNvSpPr/>
          <p:nvPr/>
        </p:nvSpPr>
        <p:spPr>
          <a:xfrm>
            <a:off x="9614295" y="2394657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F955B5D4-C671-446E-885B-000760DC060A}"/>
              </a:ext>
            </a:extLst>
          </p:cNvPr>
          <p:cNvSpPr/>
          <p:nvPr/>
        </p:nvSpPr>
        <p:spPr>
          <a:xfrm>
            <a:off x="9689713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8971327-A942-4CC0-886C-1CC93497BD69}"/>
              </a:ext>
            </a:extLst>
          </p:cNvPr>
          <p:cNvSpPr/>
          <p:nvPr/>
        </p:nvSpPr>
        <p:spPr>
          <a:xfrm>
            <a:off x="10876182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D608D30-1BE3-4622-AFF6-7FE3CD9B477E}"/>
              </a:ext>
            </a:extLst>
          </p:cNvPr>
          <p:cNvSpPr/>
          <p:nvPr/>
        </p:nvSpPr>
        <p:spPr>
          <a:xfrm>
            <a:off x="8830895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Arrow: Chevron 192">
            <a:extLst>
              <a:ext uri="{FF2B5EF4-FFF2-40B4-BE49-F238E27FC236}">
                <a16:creationId xmlns:a16="http://schemas.microsoft.com/office/drawing/2014/main" id="{7ABF263B-B1E2-41D8-AB36-4D530C143DD6}"/>
              </a:ext>
            </a:extLst>
          </p:cNvPr>
          <p:cNvSpPr/>
          <p:nvPr/>
        </p:nvSpPr>
        <p:spPr>
          <a:xfrm>
            <a:off x="109227" y="747229"/>
            <a:ext cx="153021" cy="182880"/>
          </a:xfrm>
          <a:prstGeom prst="chevr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B434753-D325-4224-87E4-35D1F7763125}"/>
              </a:ext>
            </a:extLst>
          </p:cNvPr>
          <p:cNvSpPr txBox="1"/>
          <p:nvPr/>
        </p:nvSpPr>
        <p:spPr>
          <a:xfrm rot="-3960000">
            <a:off x="8174479" y="1417537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26BAAC4-844B-474C-A103-245F6140EC68}"/>
              </a:ext>
            </a:extLst>
          </p:cNvPr>
          <p:cNvSpPr txBox="1"/>
          <p:nvPr/>
        </p:nvSpPr>
        <p:spPr>
          <a:xfrm rot="-3960000">
            <a:off x="8615679" y="1421680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4F29A44-2705-448E-AA1C-F1E3FB4843D2}"/>
              </a:ext>
            </a:extLst>
          </p:cNvPr>
          <p:cNvSpPr txBox="1"/>
          <p:nvPr/>
        </p:nvSpPr>
        <p:spPr>
          <a:xfrm rot="-3960000">
            <a:off x="9367388" y="138116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3053C80-1B23-435A-9047-6FBD12E529B6}"/>
              </a:ext>
            </a:extLst>
          </p:cNvPr>
          <p:cNvSpPr txBox="1"/>
          <p:nvPr/>
        </p:nvSpPr>
        <p:spPr>
          <a:xfrm rot="-3960000">
            <a:off x="10129247" y="1333686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8D5DC14-A43B-4BF0-8F32-73F4DA3EB12E}"/>
              </a:ext>
            </a:extLst>
          </p:cNvPr>
          <p:cNvSpPr txBox="1"/>
          <p:nvPr/>
        </p:nvSpPr>
        <p:spPr>
          <a:xfrm rot="-3960000">
            <a:off x="10934590" y="136637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8923D1E-F562-44A8-9A11-2AB99192A1DA}"/>
              </a:ext>
            </a:extLst>
          </p:cNvPr>
          <p:cNvSpPr txBox="1"/>
          <p:nvPr/>
        </p:nvSpPr>
        <p:spPr>
          <a:xfrm rot="-3960000">
            <a:off x="11492825" y="1479624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A18FD09-F020-40C2-AD9D-56B371A35FEF}"/>
              </a:ext>
            </a:extLst>
          </p:cNvPr>
          <p:cNvSpPr txBox="1"/>
          <p:nvPr/>
        </p:nvSpPr>
        <p:spPr>
          <a:xfrm rot="-3960000">
            <a:off x="8906058" y="1288669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F0934A1-9E52-4664-9316-EE657FAB51E5}"/>
              </a:ext>
            </a:extLst>
          </p:cNvPr>
          <p:cNvSpPr txBox="1"/>
          <p:nvPr/>
        </p:nvSpPr>
        <p:spPr>
          <a:xfrm rot="-3960000">
            <a:off x="10477063" y="1254603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574BE57-8C75-4D41-9258-D971A01949C0}"/>
              </a:ext>
            </a:extLst>
          </p:cNvPr>
          <p:cNvSpPr txBox="1"/>
          <p:nvPr/>
        </p:nvSpPr>
        <p:spPr>
          <a:xfrm rot="-3960000">
            <a:off x="9785159" y="1369343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3787BC8-72D0-4E0E-8378-311DDC280D49}"/>
              </a:ext>
            </a:extLst>
          </p:cNvPr>
          <p:cNvGrpSpPr/>
          <p:nvPr/>
        </p:nvGrpSpPr>
        <p:grpSpPr>
          <a:xfrm>
            <a:off x="11640481" y="6369583"/>
            <a:ext cx="462691" cy="462691"/>
            <a:chOff x="8469308" y="5900151"/>
            <a:chExt cx="462691" cy="462691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BE18D37-8518-4E25-B15F-EE96DC9C218A}"/>
                </a:ext>
              </a:extLst>
            </p:cNvPr>
            <p:cNvSpPr/>
            <p:nvPr/>
          </p:nvSpPr>
          <p:spPr>
            <a:xfrm>
              <a:off x="8469308" y="5900151"/>
              <a:ext cx="462691" cy="46269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55F3627A-1EB3-4A15-88C8-717DCE5FDA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120" y="5955395"/>
              <a:ext cx="388904" cy="388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651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D4F499-28F9-4CF8-B5E6-B5CE0AD56EC2}"/>
              </a:ext>
            </a:extLst>
          </p:cNvPr>
          <p:cNvSpPr/>
          <p:nvPr/>
        </p:nvSpPr>
        <p:spPr>
          <a:xfrm>
            <a:off x="353742" y="1340530"/>
            <a:ext cx="1504950" cy="32248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D7F7F-B0D5-4EAD-9A2D-48D312509D70}"/>
              </a:ext>
            </a:extLst>
          </p:cNvPr>
          <p:cNvSpPr txBox="1"/>
          <p:nvPr/>
        </p:nvSpPr>
        <p:spPr>
          <a:xfrm>
            <a:off x="419739" y="1347882"/>
            <a:ext cx="116666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Build a Tower</a:t>
            </a:r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49167E0-F29A-408C-A01A-44363DA6050B}"/>
              </a:ext>
            </a:extLst>
          </p:cNvPr>
          <p:cNvSpPr/>
          <p:nvPr/>
        </p:nvSpPr>
        <p:spPr>
          <a:xfrm flipV="1">
            <a:off x="1610556" y="1454562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F9A222-4548-4FA5-8DB2-7E0D843186D9}"/>
              </a:ext>
            </a:extLst>
          </p:cNvPr>
          <p:cNvSpPr/>
          <p:nvPr/>
        </p:nvSpPr>
        <p:spPr>
          <a:xfrm>
            <a:off x="1998003" y="1859459"/>
            <a:ext cx="1574161" cy="27052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Increased Mobility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0CFE1A-1B1E-4B79-A8F9-397A2BAA73E4}"/>
              </a:ext>
            </a:extLst>
          </p:cNvPr>
          <p:cNvSpPr/>
          <p:nvPr/>
        </p:nvSpPr>
        <p:spPr>
          <a:xfrm>
            <a:off x="1998003" y="2317056"/>
            <a:ext cx="1197122" cy="27052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Color Realms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CDF897-F609-4E37-9550-84AEDA139318}"/>
              </a:ext>
            </a:extLst>
          </p:cNvPr>
          <p:cNvSpPr/>
          <p:nvPr/>
        </p:nvSpPr>
        <p:spPr>
          <a:xfrm>
            <a:off x="1998003" y="2739159"/>
            <a:ext cx="1133142" cy="27052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Fancy Lights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2B6E37-D92E-46EC-A094-D8297BBFE657}"/>
              </a:ext>
            </a:extLst>
          </p:cNvPr>
          <p:cNvSpPr/>
          <p:nvPr/>
        </p:nvSpPr>
        <p:spPr>
          <a:xfrm>
            <a:off x="1998003" y="3179842"/>
            <a:ext cx="1174260" cy="27052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FF9601-09D4-45DA-A41D-1CE757BC7D6F}"/>
              </a:ext>
            </a:extLst>
          </p:cNvPr>
          <p:cNvSpPr/>
          <p:nvPr/>
        </p:nvSpPr>
        <p:spPr>
          <a:xfrm>
            <a:off x="614973" y="1905838"/>
            <a:ext cx="1243535" cy="1828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1E6A4B-F874-42B9-A364-78AEB65E472C}"/>
              </a:ext>
            </a:extLst>
          </p:cNvPr>
          <p:cNvSpPr/>
          <p:nvPr/>
        </p:nvSpPr>
        <p:spPr>
          <a:xfrm>
            <a:off x="1018290" y="2365822"/>
            <a:ext cx="840218" cy="1828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9AE6F5-16C8-446F-BCF8-C4A604000335}"/>
              </a:ext>
            </a:extLst>
          </p:cNvPr>
          <p:cNvSpPr/>
          <p:nvPr/>
        </p:nvSpPr>
        <p:spPr>
          <a:xfrm>
            <a:off x="1291127" y="2799363"/>
            <a:ext cx="567381" cy="1828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0952C2-0CC7-4C14-AD03-76964E3B3044}"/>
              </a:ext>
            </a:extLst>
          </p:cNvPr>
          <p:cNvSpPr/>
          <p:nvPr/>
        </p:nvSpPr>
        <p:spPr>
          <a:xfrm>
            <a:off x="1485188" y="3225377"/>
            <a:ext cx="373320" cy="1828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6B782A-3C63-496E-AE6A-C200F90D719B}"/>
              </a:ext>
            </a:extLst>
          </p:cNvPr>
          <p:cNvSpPr txBox="1"/>
          <p:nvPr/>
        </p:nvSpPr>
        <p:spPr>
          <a:xfrm>
            <a:off x="527343" y="2298431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27%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7FF580-AE4E-48D6-B19B-DBAA2277ADCB}"/>
              </a:ext>
            </a:extLst>
          </p:cNvPr>
          <p:cNvSpPr txBox="1"/>
          <p:nvPr/>
        </p:nvSpPr>
        <p:spPr>
          <a:xfrm>
            <a:off x="793559" y="2729870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23%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6CC98F-DC91-4718-8E4B-28B827A3FF60}"/>
              </a:ext>
            </a:extLst>
          </p:cNvPr>
          <p:cNvSpPr txBox="1"/>
          <p:nvPr/>
        </p:nvSpPr>
        <p:spPr>
          <a:xfrm>
            <a:off x="989539" y="3161309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15%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EE5FBB-B819-4724-ABFE-546646393865}"/>
              </a:ext>
            </a:extLst>
          </p:cNvPr>
          <p:cNvSpPr/>
          <p:nvPr/>
        </p:nvSpPr>
        <p:spPr>
          <a:xfrm>
            <a:off x="3675142" y="1903283"/>
            <a:ext cx="73260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Mobility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A3FC3A-276F-490D-8E96-959AE41F8B56}"/>
              </a:ext>
            </a:extLst>
          </p:cNvPr>
          <p:cNvSpPr/>
          <p:nvPr/>
        </p:nvSpPr>
        <p:spPr>
          <a:xfrm>
            <a:off x="4510725" y="1903283"/>
            <a:ext cx="51121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Light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3273971-B755-4ECE-B398-CEAC2D1E1BA2}"/>
              </a:ext>
            </a:extLst>
          </p:cNvPr>
          <p:cNvSpPr/>
          <p:nvPr/>
        </p:nvSpPr>
        <p:spPr>
          <a:xfrm>
            <a:off x="5124917" y="1903283"/>
            <a:ext cx="65314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5CE32B7-FAC5-4830-BFF0-63B27A2E616D}"/>
              </a:ext>
            </a:extLst>
          </p:cNvPr>
          <p:cNvSpPr/>
          <p:nvPr/>
        </p:nvSpPr>
        <p:spPr>
          <a:xfrm>
            <a:off x="5881035" y="1903283"/>
            <a:ext cx="63108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Village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3913FF-235C-48F7-B0FD-EB3FAA144451}"/>
              </a:ext>
            </a:extLst>
          </p:cNvPr>
          <p:cNvSpPr/>
          <p:nvPr/>
        </p:nvSpPr>
        <p:spPr>
          <a:xfrm>
            <a:off x="3680024" y="2369539"/>
            <a:ext cx="79537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Structure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21A4494-6A85-41E3-BF7D-68744F59590C}"/>
              </a:ext>
            </a:extLst>
          </p:cNvPr>
          <p:cNvSpPr/>
          <p:nvPr/>
        </p:nvSpPr>
        <p:spPr>
          <a:xfrm>
            <a:off x="4566634" y="2369539"/>
            <a:ext cx="113641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Transportation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7AC5C8-52D2-4817-9D05-CAD11D2E0784}"/>
              </a:ext>
            </a:extLst>
          </p:cNvPr>
          <p:cNvSpPr/>
          <p:nvPr/>
        </p:nvSpPr>
        <p:spPr>
          <a:xfrm>
            <a:off x="5794286" y="2369539"/>
            <a:ext cx="55507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Great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CB2760D-B08E-40C7-BDF1-899FDB33E29A}"/>
              </a:ext>
            </a:extLst>
          </p:cNvPr>
          <p:cNvSpPr/>
          <p:nvPr/>
        </p:nvSpPr>
        <p:spPr>
          <a:xfrm>
            <a:off x="3675142" y="2784329"/>
            <a:ext cx="65666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Impact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288F256-F899-4F91-9225-3EB693476E6C}"/>
              </a:ext>
            </a:extLst>
          </p:cNvPr>
          <p:cNvSpPr/>
          <p:nvPr/>
        </p:nvSpPr>
        <p:spPr>
          <a:xfrm>
            <a:off x="4472731" y="2793664"/>
            <a:ext cx="96113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Community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AD5CD83-776A-40A6-A969-6315BF789389}"/>
              </a:ext>
            </a:extLst>
          </p:cNvPr>
          <p:cNvSpPr/>
          <p:nvPr/>
        </p:nvSpPr>
        <p:spPr>
          <a:xfrm>
            <a:off x="5577712" y="2793664"/>
            <a:ext cx="52450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Area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D8734DF-DBA4-492B-8CAE-CF9EE448930E}"/>
              </a:ext>
            </a:extLst>
          </p:cNvPr>
          <p:cNvSpPr/>
          <p:nvPr/>
        </p:nvSpPr>
        <p:spPr>
          <a:xfrm>
            <a:off x="6284738" y="2800709"/>
            <a:ext cx="49230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B43749-BD1E-4D83-A2AF-65749F329D30}"/>
              </a:ext>
            </a:extLst>
          </p:cNvPr>
          <p:cNvSpPr/>
          <p:nvPr/>
        </p:nvSpPr>
        <p:spPr>
          <a:xfrm>
            <a:off x="3675142" y="3223666"/>
            <a:ext cx="65666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44B74DF-4462-4AB4-B293-3DD27613BB95}"/>
              </a:ext>
            </a:extLst>
          </p:cNvPr>
          <p:cNvSpPr/>
          <p:nvPr/>
        </p:nvSpPr>
        <p:spPr>
          <a:xfrm>
            <a:off x="4459992" y="3223666"/>
            <a:ext cx="61993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8407BC-AFBA-4387-95BB-888E7B83412F}"/>
              </a:ext>
            </a:extLst>
          </p:cNvPr>
          <p:cNvSpPr/>
          <p:nvPr/>
        </p:nvSpPr>
        <p:spPr>
          <a:xfrm>
            <a:off x="8356020" y="1929964"/>
            <a:ext cx="182496" cy="18249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CD948F3-60EC-493F-A6C6-B692134EECA7}"/>
              </a:ext>
            </a:extLst>
          </p:cNvPr>
          <p:cNvSpPr/>
          <p:nvPr/>
        </p:nvSpPr>
        <p:spPr>
          <a:xfrm>
            <a:off x="9586042" y="1905838"/>
            <a:ext cx="230749" cy="2307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5E49CCB-F099-4E22-BA35-0E927F10BB5C}"/>
              </a:ext>
            </a:extLst>
          </p:cNvPr>
          <p:cNvSpPr/>
          <p:nvPr/>
        </p:nvSpPr>
        <p:spPr>
          <a:xfrm>
            <a:off x="9276811" y="1948859"/>
            <a:ext cx="128139" cy="1447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86582AF-14FB-4E47-9E0C-0562BBB80FDE}"/>
              </a:ext>
            </a:extLst>
          </p:cNvPr>
          <p:cNvSpPr/>
          <p:nvPr/>
        </p:nvSpPr>
        <p:spPr>
          <a:xfrm>
            <a:off x="9997884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B6D679F-1063-41F6-8BAC-069877BA395C}"/>
              </a:ext>
            </a:extLst>
          </p:cNvPr>
          <p:cNvSpPr/>
          <p:nvPr/>
        </p:nvSpPr>
        <p:spPr>
          <a:xfrm>
            <a:off x="11230959" y="1980889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6E3123F-EF7A-40EE-B75C-DDFCAEE56C0F}"/>
              </a:ext>
            </a:extLst>
          </p:cNvPr>
          <p:cNvSpPr/>
          <p:nvPr/>
        </p:nvSpPr>
        <p:spPr>
          <a:xfrm>
            <a:off x="10386201" y="1945180"/>
            <a:ext cx="148385" cy="14838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520F51E-4E53-46E5-8B5C-071A36F7BD75}"/>
              </a:ext>
            </a:extLst>
          </p:cNvPr>
          <p:cNvSpPr/>
          <p:nvPr/>
        </p:nvSpPr>
        <p:spPr>
          <a:xfrm>
            <a:off x="8803938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EF2A341-4032-4C0C-94A0-E07B5FD6B827}"/>
              </a:ext>
            </a:extLst>
          </p:cNvPr>
          <p:cNvSpPr/>
          <p:nvPr/>
        </p:nvSpPr>
        <p:spPr>
          <a:xfrm>
            <a:off x="10801990" y="1947020"/>
            <a:ext cx="148385" cy="1483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76332FB-D91C-498D-8989-1C5AEAC1639B}"/>
              </a:ext>
            </a:extLst>
          </p:cNvPr>
          <p:cNvSpPr/>
          <p:nvPr/>
        </p:nvSpPr>
        <p:spPr>
          <a:xfrm>
            <a:off x="8379251" y="3237045"/>
            <a:ext cx="155200" cy="1552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A1FACB0-265F-4BE5-8B6C-5DE51897D4B5}"/>
              </a:ext>
            </a:extLst>
          </p:cNvPr>
          <p:cNvSpPr/>
          <p:nvPr/>
        </p:nvSpPr>
        <p:spPr>
          <a:xfrm>
            <a:off x="8819988" y="3260426"/>
            <a:ext cx="108437" cy="10843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FAB7E2E-FA7D-4E6A-BF0A-FA3B2CAAD660}"/>
              </a:ext>
            </a:extLst>
          </p:cNvPr>
          <p:cNvSpPr/>
          <p:nvPr/>
        </p:nvSpPr>
        <p:spPr>
          <a:xfrm>
            <a:off x="9675582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22B4E2D-5D00-43E2-9E0B-01EDBC064532}"/>
              </a:ext>
            </a:extLst>
          </p:cNvPr>
          <p:cNvSpPr/>
          <p:nvPr/>
        </p:nvSpPr>
        <p:spPr>
          <a:xfrm>
            <a:off x="928980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A3C850A-4897-49F6-AF96-F0D1451CC78B}"/>
              </a:ext>
            </a:extLst>
          </p:cNvPr>
          <p:cNvSpPr/>
          <p:nvPr/>
        </p:nvSpPr>
        <p:spPr>
          <a:xfrm>
            <a:off x="11235713" y="2883505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EEE9926-5813-4593-A6A2-5452A5B74277}"/>
              </a:ext>
            </a:extLst>
          </p:cNvPr>
          <p:cNvSpPr/>
          <p:nvPr/>
        </p:nvSpPr>
        <p:spPr>
          <a:xfrm>
            <a:off x="10385208" y="2829830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ABF8A81-BB85-42D9-BF9A-0D326F0BCF00}"/>
              </a:ext>
            </a:extLst>
          </p:cNvPr>
          <p:cNvSpPr/>
          <p:nvPr/>
        </p:nvSpPr>
        <p:spPr>
          <a:xfrm>
            <a:off x="10832268" y="2414959"/>
            <a:ext cx="111225" cy="11122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2F1D32C-69D8-4239-B839-5097BAE3D6AB}"/>
              </a:ext>
            </a:extLst>
          </p:cNvPr>
          <p:cNvSpPr/>
          <p:nvPr/>
        </p:nvSpPr>
        <p:spPr>
          <a:xfrm>
            <a:off x="8393959" y="2414338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7813C1E-71A0-495E-835B-25D7FDBE34EF}"/>
              </a:ext>
            </a:extLst>
          </p:cNvPr>
          <p:cNvSpPr/>
          <p:nvPr/>
        </p:nvSpPr>
        <p:spPr>
          <a:xfrm>
            <a:off x="929004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FF3CC83-F69E-4CD4-ACAF-305EB740F3F6}"/>
              </a:ext>
            </a:extLst>
          </p:cNvPr>
          <p:cNvSpPr/>
          <p:nvPr/>
        </p:nvSpPr>
        <p:spPr>
          <a:xfrm>
            <a:off x="9993818" y="2429803"/>
            <a:ext cx="86132" cy="86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B0775B-BA70-484C-B02F-EEE38D44E4FD}"/>
              </a:ext>
            </a:extLst>
          </p:cNvPr>
          <p:cNvSpPr/>
          <p:nvPr/>
        </p:nvSpPr>
        <p:spPr>
          <a:xfrm>
            <a:off x="11226893" y="2432546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B4E1DB2-46B1-4756-880C-C533EBEB2FC6}"/>
              </a:ext>
            </a:extLst>
          </p:cNvPr>
          <p:cNvSpPr/>
          <p:nvPr/>
        </p:nvSpPr>
        <p:spPr>
          <a:xfrm>
            <a:off x="10374635" y="2387492"/>
            <a:ext cx="174233" cy="17135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7D106A9-64B3-47CB-B75C-D94FCD62DB46}"/>
              </a:ext>
            </a:extLst>
          </p:cNvPr>
          <p:cNvSpPr/>
          <p:nvPr/>
        </p:nvSpPr>
        <p:spPr>
          <a:xfrm>
            <a:off x="10470004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D056C7F-2270-4638-9495-DF174AEA5977}"/>
              </a:ext>
            </a:extLst>
          </p:cNvPr>
          <p:cNvSpPr/>
          <p:nvPr/>
        </p:nvSpPr>
        <p:spPr>
          <a:xfrm>
            <a:off x="8842889" y="2447035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4E21A99-213A-4B5D-8E5D-A532BB82A34E}"/>
              </a:ext>
            </a:extLst>
          </p:cNvPr>
          <p:cNvSpPr/>
          <p:nvPr/>
        </p:nvSpPr>
        <p:spPr>
          <a:xfrm>
            <a:off x="11640481" y="1945584"/>
            <a:ext cx="148385" cy="1512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A965C48-0EC3-44D9-8C46-596B014F506A}"/>
              </a:ext>
            </a:extLst>
          </p:cNvPr>
          <p:cNvSpPr/>
          <p:nvPr/>
        </p:nvSpPr>
        <p:spPr>
          <a:xfrm>
            <a:off x="1165347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DE2E57A-188D-486F-9524-D34ED589D32C}"/>
              </a:ext>
            </a:extLst>
          </p:cNvPr>
          <p:cNvSpPr/>
          <p:nvPr/>
        </p:nvSpPr>
        <p:spPr>
          <a:xfrm>
            <a:off x="1165371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B89824-8468-4F17-AA72-1E7F3D38E908}"/>
              </a:ext>
            </a:extLst>
          </p:cNvPr>
          <p:cNvSpPr txBox="1"/>
          <p:nvPr/>
        </p:nvSpPr>
        <p:spPr>
          <a:xfrm>
            <a:off x="128391" y="1844836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35%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3A4AEC7-7B5C-42D0-8681-02BA426E48FD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id="{5B4B2E85-35A5-4B3E-935E-3FED6E65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36F8DAA3-A97C-49A6-BBD0-705EACC5E5B6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C4E1D9B-2419-48FF-BE1A-4CAE152CD5FB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EA7A518E-2169-401C-A1C6-DD0DE53B601B}"/>
              </a:ext>
            </a:extLst>
          </p:cNvPr>
          <p:cNvSpPr/>
          <p:nvPr/>
        </p:nvSpPr>
        <p:spPr>
          <a:xfrm>
            <a:off x="6615098" y="1903283"/>
            <a:ext cx="636903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Dense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CC38256D-DA5B-4124-BDEA-C3969106EF74}"/>
              </a:ext>
            </a:extLst>
          </p:cNvPr>
          <p:cNvSpPr/>
          <p:nvPr/>
        </p:nvSpPr>
        <p:spPr>
          <a:xfrm>
            <a:off x="7354977" y="1903283"/>
            <a:ext cx="49564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Fine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8580952-44B8-4CF7-9004-AE21C08C834C}"/>
              </a:ext>
            </a:extLst>
          </p:cNvPr>
          <p:cNvSpPr/>
          <p:nvPr/>
        </p:nvSpPr>
        <p:spPr>
          <a:xfrm>
            <a:off x="6440594" y="2369539"/>
            <a:ext cx="63108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Beauty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74B8AE1-6369-477A-8587-9D0721D5B565}"/>
              </a:ext>
            </a:extLst>
          </p:cNvPr>
          <p:cNvSpPr/>
          <p:nvPr/>
        </p:nvSpPr>
        <p:spPr>
          <a:xfrm>
            <a:off x="5208103" y="3223666"/>
            <a:ext cx="46752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AB20DC8-A30F-4C1C-82C0-CC0E50740798}"/>
              </a:ext>
            </a:extLst>
          </p:cNvPr>
          <p:cNvSpPr/>
          <p:nvPr/>
        </p:nvSpPr>
        <p:spPr>
          <a:xfrm>
            <a:off x="5803813" y="3223666"/>
            <a:ext cx="51847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Spot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214840E-A9EF-481B-B0F1-5C3A7227F737}"/>
              </a:ext>
            </a:extLst>
          </p:cNvPr>
          <p:cNvSpPr/>
          <p:nvPr/>
        </p:nvSpPr>
        <p:spPr>
          <a:xfrm>
            <a:off x="6450467" y="3223666"/>
            <a:ext cx="65314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Money</a:t>
            </a:r>
          </a:p>
        </p:txBody>
      </p:sp>
      <p:sp>
        <p:nvSpPr>
          <p:cNvPr id="111" name="Circle: Hollow 110">
            <a:extLst>
              <a:ext uri="{FF2B5EF4-FFF2-40B4-BE49-F238E27FC236}">
                <a16:creationId xmlns:a16="http://schemas.microsoft.com/office/drawing/2014/main" id="{A212A262-3963-4446-BDF4-A9029A564FF4}"/>
              </a:ext>
            </a:extLst>
          </p:cNvPr>
          <p:cNvSpPr/>
          <p:nvPr/>
        </p:nvSpPr>
        <p:spPr>
          <a:xfrm>
            <a:off x="4217959" y="1143692"/>
            <a:ext cx="583891" cy="583891"/>
          </a:xfrm>
          <a:prstGeom prst="donut">
            <a:avLst>
              <a:gd name="adj" fmla="val 14908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30%</a:t>
            </a:r>
          </a:p>
        </p:txBody>
      </p:sp>
      <p:sp>
        <p:nvSpPr>
          <p:cNvPr id="112" name="Circle: Hollow 111">
            <a:extLst>
              <a:ext uri="{FF2B5EF4-FFF2-40B4-BE49-F238E27FC236}">
                <a16:creationId xmlns:a16="http://schemas.microsoft.com/office/drawing/2014/main" id="{F6FB5C5D-C830-4E0F-AEB0-739993E8C476}"/>
              </a:ext>
            </a:extLst>
          </p:cNvPr>
          <p:cNvSpPr/>
          <p:nvPr/>
        </p:nvSpPr>
        <p:spPr>
          <a:xfrm>
            <a:off x="5054907" y="1131591"/>
            <a:ext cx="583891" cy="583891"/>
          </a:xfrm>
          <a:prstGeom prst="donut">
            <a:avLst>
              <a:gd name="adj" fmla="val 1175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60%</a:t>
            </a:r>
          </a:p>
        </p:txBody>
      </p:sp>
      <p:sp>
        <p:nvSpPr>
          <p:cNvPr id="113" name="Circle: Hollow 112">
            <a:extLst>
              <a:ext uri="{FF2B5EF4-FFF2-40B4-BE49-F238E27FC236}">
                <a16:creationId xmlns:a16="http://schemas.microsoft.com/office/drawing/2014/main" id="{5B2CF380-5988-484C-B90E-5B17F9FF5A71}"/>
              </a:ext>
            </a:extLst>
          </p:cNvPr>
          <p:cNvSpPr/>
          <p:nvPr/>
        </p:nvSpPr>
        <p:spPr>
          <a:xfrm>
            <a:off x="5886122" y="1131591"/>
            <a:ext cx="583891" cy="583891"/>
          </a:xfrm>
          <a:prstGeom prst="donut">
            <a:avLst>
              <a:gd name="adj" fmla="val 1490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15%</a:t>
            </a:r>
          </a:p>
        </p:txBody>
      </p:sp>
      <p:sp>
        <p:nvSpPr>
          <p:cNvPr id="114" name="Block Arc 113">
            <a:extLst>
              <a:ext uri="{FF2B5EF4-FFF2-40B4-BE49-F238E27FC236}">
                <a16:creationId xmlns:a16="http://schemas.microsoft.com/office/drawing/2014/main" id="{1D15F266-4BD9-4A0F-96AF-39F0D708C00C}"/>
              </a:ext>
            </a:extLst>
          </p:cNvPr>
          <p:cNvSpPr/>
          <p:nvPr/>
        </p:nvSpPr>
        <p:spPr>
          <a:xfrm rot="5400000">
            <a:off x="4214127" y="1143654"/>
            <a:ext cx="583892" cy="583892"/>
          </a:xfrm>
          <a:prstGeom prst="blockArc">
            <a:avLst>
              <a:gd name="adj1" fmla="val 10856530"/>
              <a:gd name="adj2" fmla="val 18241780"/>
              <a:gd name="adj3" fmla="val 13704"/>
            </a:avLst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41685EBC-BF11-4F5F-B5FB-90236E76F898}"/>
              </a:ext>
            </a:extLst>
          </p:cNvPr>
          <p:cNvSpPr/>
          <p:nvPr/>
        </p:nvSpPr>
        <p:spPr>
          <a:xfrm rot="5400000">
            <a:off x="5063178" y="1135100"/>
            <a:ext cx="577532" cy="577532"/>
          </a:xfrm>
          <a:prstGeom prst="blockArc">
            <a:avLst>
              <a:gd name="adj1" fmla="val 10856530"/>
              <a:gd name="adj2" fmla="val 3329698"/>
              <a:gd name="adj3" fmla="val 12455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Block Arc 115">
            <a:extLst>
              <a:ext uri="{FF2B5EF4-FFF2-40B4-BE49-F238E27FC236}">
                <a16:creationId xmlns:a16="http://schemas.microsoft.com/office/drawing/2014/main" id="{E5ED153B-5252-4E9E-8490-BB7BDD8A992E}"/>
              </a:ext>
            </a:extLst>
          </p:cNvPr>
          <p:cNvSpPr/>
          <p:nvPr/>
        </p:nvSpPr>
        <p:spPr>
          <a:xfrm rot="5400000">
            <a:off x="5896921" y="1144928"/>
            <a:ext cx="577532" cy="577532"/>
          </a:xfrm>
          <a:prstGeom prst="blockArc">
            <a:avLst>
              <a:gd name="adj1" fmla="val 10856530"/>
              <a:gd name="adj2" fmla="val 15196885"/>
              <a:gd name="adj3" fmla="val 16438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23E28C9-40A1-4931-BE94-CEECBF67503C}"/>
              </a:ext>
            </a:extLst>
          </p:cNvPr>
          <p:cNvSpPr/>
          <p:nvPr/>
        </p:nvSpPr>
        <p:spPr>
          <a:xfrm>
            <a:off x="2000404" y="1867129"/>
            <a:ext cx="878382" cy="26285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8D03D77-01FA-4884-B0F1-4E1BCEB0FB84}"/>
              </a:ext>
            </a:extLst>
          </p:cNvPr>
          <p:cNvSpPr/>
          <p:nvPr/>
        </p:nvSpPr>
        <p:spPr>
          <a:xfrm>
            <a:off x="2001565" y="2326055"/>
            <a:ext cx="813396" cy="26219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9FED28FB-C4F9-45D6-B0D5-5D94F86C3F58}"/>
              </a:ext>
            </a:extLst>
          </p:cNvPr>
          <p:cNvSpPr/>
          <p:nvPr/>
        </p:nvSpPr>
        <p:spPr>
          <a:xfrm>
            <a:off x="3675140" y="1914839"/>
            <a:ext cx="506709" cy="16739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7B1D7666-2A38-440D-B1E9-F3F107851310}"/>
              </a:ext>
            </a:extLst>
          </p:cNvPr>
          <p:cNvSpPr/>
          <p:nvPr/>
        </p:nvSpPr>
        <p:spPr>
          <a:xfrm>
            <a:off x="5133695" y="1914839"/>
            <a:ext cx="506709" cy="16739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B160BF47-B1C3-4848-BB18-8A154478FC8D}"/>
              </a:ext>
            </a:extLst>
          </p:cNvPr>
          <p:cNvSpPr/>
          <p:nvPr/>
        </p:nvSpPr>
        <p:spPr>
          <a:xfrm>
            <a:off x="5884829" y="1914839"/>
            <a:ext cx="636903" cy="16739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39370387-C402-4DFA-975C-CEF7EDD386ED}"/>
              </a:ext>
            </a:extLst>
          </p:cNvPr>
          <p:cNvSpPr/>
          <p:nvPr/>
        </p:nvSpPr>
        <p:spPr>
          <a:xfrm>
            <a:off x="4583112" y="2381603"/>
            <a:ext cx="1111464" cy="164939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06CBEEE-0E98-4BC1-A9D5-767526AB6BC3}"/>
              </a:ext>
            </a:extLst>
          </p:cNvPr>
          <p:cNvSpPr/>
          <p:nvPr/>
        </p:nvSpPr>
        <p:spPr>
          <a:xfrm>
            <a:off x="5794286" y="2381391"/>
            <a:ext cx="555072" cy="16739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C15714E-9755-49BC-8744-4F221A4B9948}"/>
              </a:ext>
            </a:extLst>
          </p:cNvPr>
          <p:cNvSpPr/>
          <p:nvPr/>
        </p:nvSpPr>
        <p:spPr>
          <a:xfrm>
            <a:off x="8373989" y="1946857"/>
            <a:ext cx="151886" cy="15188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9F89E57-6F7D-4E0D-A713-2EA04DEC7F47}"/>
              </a:ext>
            </a:extLst>
          </p:cNvPr>
          <p:cNvSpPr/>
          <p:nvPr/>
        </p:nvSpPr>
        <p:spPr>
          <a:xfrm>
            <a:off x="9614295" y="2394657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2FFF466-FF0D-44EE-B29E-CF5A7C979550}"/>
              </a:ext>
            </a:extLst>
          </p:cNvPr>
          <p:cNvSpPr/>
          <p:nvPr/>
        </p:nvSpPr>
        <p:spPr>
          <a:xfrm>
            <a:off x="9625473" y="1943430"/>
            <a:ext cx="151886" cy="15188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0CB5642-22E9-4292-9F86-EC359DA7AEEC}"/>
              </a:ext>
            </a:extLst>
          </p:cNvPr>
          <p:cNvSpPr/>
          <p:nvPr/>
        </p:nvSpPr>
        <p:spPr>
          <a:xfrm>
            <a:off x="9648892" y="2429166"/>
            <a:ext cx="115464" cy="1154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C27CD4A-F444-4247-8F77-1388DD66C16D}"/>
              </a:ext>
            </a:extLst>
          </p:cNvPr>
          <p:cNvSpPr/>
          <p:nvPr/>
        </p:nvSpPr>
        <p:spPr>
          <a:xfrm>
            <a:off x="10832268" y="2419107"/>
            <a:ext cx="111225" cy="11122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B0CF8CB-FB1D-495A-BF07-F1AD223454B0}"/>
              </a:ext>
            </a:extLst>
          </p:cNvPr>
          <p:cNvSpPr/>
          <p:nvPr/>
        </p:nvSpPr>
        <p:spPr>
          <a:xfrm>
            <a:off x="9689713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EB8AD99-DFD2-4B94-B20E-7D72D65B55EB}"/>
              </a:ext>
            </a:extLst>
          </p:cNvPr>
          <p:cNvSpPr/>
          <p:nvPr/>
        </p:nvSpPr>
        <p:spPr>
          <a:xfrm>
            <a:off x="10876182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6D5A639-89CD-49B0-AAFA-3206985FD05C}"/>
              </a:ext>
            </a:extLst>
          </p:cNvPr>
          <p:cNvSpPr/>
          <p:nvPr/>
        </p:nvSpPr>
        <p:spPr>
          <a:xfrm>
            <a:off x="8830895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Arrow: Chevron 135">
            <a:extLst>
              <a:ext uri="{FF2B5EF4-FFF2-40B4-BE49-F238E27FC236}">
                <a16:creationId xmlns:a16="http://schemas.microsoft.com/office/drawing/2014/main" id="{6645F4F7-4C0E-4A8D-9B5E-9E336E181CB5}"/>
              </a:ext>
            </a:extLst>
          </p:cNvPr>
          <p:cNvSpPr/>
          <p:nvPr/>
        </p:nvSpPr>
        <p:spPr>
          <a:xfrm>
            <a:off x="109227" y="747229"/>
            <a:ext cx="153021" cy="182880"/>
          </a:xfrm>
          <a:prstGeom prst="chevr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1146E6C-DA35-4D29-AFAD-AC53F3CCB101}"/>
              </a:ext>
            </a:extLst>
          </p:cNvPr>
          <p:cNvSpPr txBox="1"/>
          <p:nvPr/>
        </p:nvSpPr>
        <p:spPr>
          <a:xfrm rot="-3960000">
            <a:off x="8174479" y="1417537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6253BF-9BD4-4E5A-BD34-1C636CCCEC82}"/>
              </a:ext>
            </a:extLst>
          </p:cNvPr>
          <p:cNvSpPr txBox="1"/>
          <p:nvPr/>
        </p:nvSpPr>
        <p:spPr>
          <a:xfrm rot="-3960000">
            <a:off x="8615679" y="1421680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5B4F577-6066-4F23-BE2C-A6438B23ED3D}"/>
              </a:ext>
            </a:extLst>
          </p:cNvPr>
          <p:cNvSpPr txBox="1"/>
          <p:nvPr/>
        </p:nvSpPr>
        <p:spPr>
          <a:xfrm rot="-3960000">
            <a:off x="9367388" y="138116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5B4BF9F-C2E3-4F6E-B40B-FA942F46C85C}"/>
              </a:ext>
            </a:extLst>
          </p:cNvPr>
          <p:cNvSpPr txBox="1"/>
          <p:nvPr/>
        </p:nvSpPr>
        <p:spPr>
          <a:xfrm rot="-3960000">
            <a:off x="10129247" y="1333686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D425FEC-FE43-4D36-922F-8951CDBC6B2A}"/>
              </a:ext>
            </a:extLst>
          </p:cNvPr>
          <p:cNvSpPr txBox="1"/>
          <p:nvPr/>
        </p:nvSpPr>
        <p:spPr>
          <a:xfrm rot="-3960000">
            <a:off x="10934590" y="136637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FF2EFAE-4125-4D42-AB10-0DD444031E6D}"/>
              </a:ext>
            </a:extLst>
          </p:cNvPr>
          <p:cNvSpPr txBox="1"/>
          <p:nvPr/>
        </p:nvSpPr>
        <p:spPr>
          <a:xfrm rot="-3960000">
            <a:off x="11492825" y="1479624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228BDFB-FAE3-4B5D-BB09-B9F3BCCD7CA4}"/>
              </a:ext>
            </a:extLst>
          </p:cNvPr>
          <p:cNvSpPr txBox="1"/>
          <p:nvPr/>
        </p:nvSpPr>
        <p:spPr>
          <a:xfrm rot="-3960000">
            <a:off x="8906058" y="1288669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C89E988-28B3-425B-87DE-67CED47EA258}"/>
              </a:ext>
            </a:extLst>
          </p:cNvPr>
          <p:cNvSpPr txBox="1"/>
          <p:nvPr/>
        </p:nvSpPr>
        <p:spPr>
          <a:xfrm rot="-3960000">
            <a:off x="10477063" y="1254603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A983826-0ABD-4207-A579-BCA2D4EE15E9}"/>
              </a:ext>
            </a:extLst>
          </p:cNvPr>
          <p:cNvSpPr txBox="1"/>
          <p:nvPr/>
        </p:nvSpPr>
        <p:spPr>
          <a:xfrm rot="-3960000">
            <a:off x="9785159" y="1369343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</p:spTree>
    <p:extLst>
      <p:ext uri="{BB962C8B-B14F-4D97-AF65-F5344CB8AC3E}">
        <p14:creationId xmlns:p14="http://schemas.microsoft.com/office/powerpoint/2010/main" val="272452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30" grpId="0" animBg="1"/>
      <p:bldP spid="131" grpId="0" animBg="1"/>
      <p:bldP spid="1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D4F499-28F9-4CF8-B5E6-B5CE0AD56EC2}"/>
              </a:ext>
            </a:extLst>
          </p:cNvPr>
          <p:cNvSpPr/>
          <p:nvPr/>
        </p:nvSpPr>
        <p:spPr>
          <a:xfrm>
            <a:off x="353742" y="1340530"/>
            <a:ext cx="1504950" cy="32248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D7F7F-B0D5-4EAD-9A2D-48D312509D70}"/>
              </a:ext>
            </a:extLst>
          </p:cNvPr>
          <p:cNvSpPr txBox="1"/>
          <p:nvPr/>
        </p:nvSpPr>
        <p:spPr>
          <a:xfrm>
            <a:off x="419739" y="1347882"/>
            <a:ext cx="116666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Build a Tower</a:t>
            </a:r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49167E0-F29A-408C-A01A-44363DA6050B}"/>
              </a:ext>
            </a:extLst>
          </p:cNvPr>
          <p:cNvSpPr/>
          <p:nvPr/>
        </p:nvSpPr>
        <p:spPr>
          <a:xfrm flipV="1">
            <a:off x="1610556" y="1454562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F9A222-4548-4FA5-8DB2-7E0D843186D9}"/>
              </a:ext>
            </a:extLst>
          </p:cNvPr>
          <p:cNvSpPr/>
          <p:nvPr/>
        </p:nvSpPr>
        <p:spPr>
          <a:xfrm>
            <a:off x="1998003" y="1859459"/>
            <a:ext cx="1574161" cy="27052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Increased Mobility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0CFE1A-1B1E-4B79-A8F9-397A2BAA73E4}"/>
              </a:ext>
            </a:extLst>
          </p:cNvPr>
          <p:cNvSpPr/>
          <p:nvPr/>
        </p:nvSpPr>
        <p:spPr>
          <a:xfrm>
            <a:off x="1998003" y="2317056"/>
            <a:ext cx="1197122" cy="27052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Color Realms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CDF897-F609-4E37-9550-84AEDA139318}"/>
              </a:ext>
            </a:extLst>
          </p:cNvPr>
          <p:cNvSpPr/>
          <p:nvPr/>
        </p:nvSpPr>
        <p:spPr>
          <a:xfrm>
            <a:off x="1998003" y="2739159"/>
            <a:ext cx="1133142" cy="27052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Fancy Lights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2B6E37-D92E-46EC-A094-D8297BBFE657}"/>
              </a:ext>
            </a:extLst>
          </p:cNvPr>
          <p:cNvSpPr/>
          <p:nvPr/>
        </p:nvSpPr>
        <p:spPr>
          <a:xfrm>
            <a:off x="1998003" y="3179842"/>
            <a:ext cx="1174260" cy="27052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FF9601-09D4-45DA-A41D-1CE757BC7D6F}"/>
              </a:ext>
            </a:extLst>
          </p:cNvPr>
          <p:cNvSpPr/>
          <p:nvPr/>
        </p:nvSpPr>
        <p:spPr>
          <a:xfrm>
            <a:off x="614973" y="1905838"/>
            <a:ext cx="1243535" cy="1828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1E6A4B-F874-42B9-A364-78AEB65E472C}"/>
              </a:ext>
            </a:extLst>
          </p:cNvPr>
          <p:cNvSpPr/>
          <p:nvPr/>
        </p:nvSpPr>
        <p:spPr>
          <a:xfrm>
            <a:off x="1018290" y="2365822"/>
            <a:ext cx="840218" cy="1828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9AE6F5-16C8-446F-BCF8-C4A604000335}"/>
              </a:ext>
            </a:extLst>
          </p:cNvPr>
          <p:cNvSpPr/>
          <p:nvPr/>
        </p:nvSpPr>
        <p:spPr>
          <a:xfrm>
            <a:off x="1291127" y="2799363"/>
            <a:ext cx="567381" cy="1828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0952C2-0CC7-4C14-AD03-76964E3B3044}"/>
              </a:ext>
            </a:extLst>
          </p:cNvPr>
          <p:cNvSpPr/>
          <p:nvPr/>
        </p:nvSpPr>
        <p:spPr>
          <a:xfrm>
            <a:off x="1485188" y="3225377"/>
            <a:ext cx="373320" cy="1828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6B782A-3C63-496E-AE6A-C200F90D719B}"/>
              </a:ext>
            </a:extLst>
          </p:cNvPr>
          <p:cNvSpPr txBox="1"/>
          <p:nvPr/>
        </p:nvSpPr>
        <p:spPr>
          <a:xfrm>
            <a:off x="527343" y="2298431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27%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7FF580-AE4E-48D6-B19B-DBAA2277ADCB}"/>
              </a:ext>
            </a:extLst>
          </p:cNvPr>
          <p:cNvSpPr txBox="1"/>
          <p:nvPr/>
        </p:nvSpPr>
        <p:spPr>
          <a:xfrm>
            <a:off x="793559" y="2729870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23%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6CC98F-DC91-4718-8E4B-28B827A3FF60}"/>
              </a:ext>
            </a:extLst>
          </p:cNvPr>
          <p:cNvSpPr txBox="1"/>
          <p:nvPr/>
        </p:nvSpPr>
        <p:spPr>
          <a:xfrm>
            <a:off x="989539" y="3161309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15%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EE5FBB-B819-4724-ABFE-546646393865}"/>
              </a:ext>
            </a:extLst>
          </p:cNvPr>
          <p:cNvSpPr/>
          <p:nvPr/>
        </p:nvSpPr>
        <p:spPr>
          <a:xfrm>
            <a:off x="3675142" y="1903283"/>
            <a:ext cx="73260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Mobility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A3FC3A-276F-490D-8E96-959AE41F8B56}"/>
              </a:ext>
            </a:extLst>
          </p:cNvPr>
          <p:cNvSpPr/>
          <p:nvPr/>
        </p:nvSpPr>
        <p:spPr>
          <a:xfrm>
            <a:off x="4510725" y="1903283"/>
            <a:ext cx="51121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Light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3273971-B755-4ECE-B398-CEAC2D1E1BA2}"/>
              </a:ext>
            </a:extLst>
          </p:cNvPr>
          <p:cNvSpPr/>
          <p:nvPr/>
        </p:nvSpPr>
        <p:spPr>
          <a:xfrm>
            <a:off x="5124917" y="1903283"/>
            <a:ext cx="65314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5CE32B7-FAC5-4830-BFF0-63B27A2E616D}"/>
              </a:ext>
            </a:extLst>
          </p:cNvPr>
          <p:cNvSpPr/>
          <p:nvPr/>
        </p:nvSpPr>
        <p:spPr>
          <a:xfrm>
            <a:off x="5881035" y="1903283"/>
            <a:ext cx="63108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Village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3913FF-235C-48F7-B0FD-EB3FAA144451}"/>
              </a:ext>
            </a:extLst>
          </p:cNvPr>
          <p:cNvSpPr/>
          <p:nvPr/>
        </p:nvSpPr>
        <p:spPr>
          <a:xfrm>
            <a:off x="3680024" y="2369539"/>
            <a:ext cx="79537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Structure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21A4494-6A85-41E3-BF7D-68744F59590C}"/>
              </a:ext>
            </a:extLst>
          </p:cNvPr>
          <p:cNvSpPr/>
          <p:nvPr/>
        </p:nvSpPr>
        <p:spPr>
          <a:xfrm>
            <a:off x="4566634" y="2369539"/>
            <a:ext cx="113641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Transportation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7AC5C8-52D2-4817-9D05-CAD11D2E0784}"/>
              </a:ext>
            </a:extLst>
          </p:cNvPr>
          <p:cNvSpPr/>
          <p:nvPr/>
        </p:nvSpPr>
        <p:spPr>
          <a:xfrm>
            <a:off x="5794286" y="2369539"/>
            <a:ext cx="55507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Great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CB2760D-B08E-40C7-BDF1-899FDB33E29A}"/>
              </a:ext>
            </a:extLst>
          </p:cNvPr>
          <p:cNvSpPr/>
          <p:nvPr/>
        </p:nvSpPr>
        <p:spPr>
          <a:xfrm>
            <a:off x="3675142" y="2784329"/>
            <a:ext cx="65666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Impact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288F256-F899-4F91-9225-3EB693476E6C}"/>
              </a:ext>
            </a:extLst>
          </p:cNvPr>
          <p:cNvSpPr/>
          <p:nvPr/>
        </p:nvSpPr>
        <p:spPr>
          <a:xfrm>
            <a:off x="4472731" y="2793664"/>
            <a:ext cx="96113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Community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AD5CD83-776A-40A6-A969-6315BF789389}"/>
              </a:ext>
            </a:extLst>
          </p:cNvPr>
          <p:cNvSpPr/>
          <p:nvPr/>
        </p:nvSpPr>
        <p:spPr>
          <a:xfrm>
            <a:off x="5577712" y="2793664"/>
            <a:ext cx="52450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Area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D8734DF-DBA4-492B-8CAE-CF9EE448930E}"/>
              </a:ext>
            </a:extLst>
          </p:cNvPr>
          <p:cNvSpPr/>
          <p:nvPr/>
        </p:nvSpPr>
        <p:spPr>
          <a:xfrm>
            <a:off x="6284738" y="2800709"/>
            <a:ext cx="49230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B43749-BD1E-4D83-A2AF-65749F329D30}"/>
              </a:ext>
            </a:extLst>
          </p:cNvPr>
          <p:cNvSpPr/>
          <p:nvPr/>
        </p:nvSpPr>
        <p:spPr>
          <a:xfrm>
            <a:off x="3675142" y="3223666"/>
            <a:ext cx="65666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44B74DF-4462-4AB4-B293-3DD27613BB95}"/>
              </a:ext>
            </a:extLst>
          </p:cNvPr>
          <p:cNvSpPr/>
          <p:nvPr/>
        </p:nvSpPr>
        <p:spPr>
          <a:xfrm>
            <a:off x="4459992" y="3223666"/>
            <a:ext cx="61993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B89824-8468-4F17-AA72-1E7F3D38E908}"/>
              </a:ext>
            </a:extLst>
          </p:cNvPr>
          <p:cNvSpPr txBox="1"/>
          <p:nvPr/>
        </p:nvSpPr>
        <p:spPr>
          <a:xfrm>
            <a:off x="128391" y="1844836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35%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3A4AEC7-7B5C-42D0-8681-02BA426E48FD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id="{5B4B2E85-35A5-4B3E-935E-3FED6E65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36F8DAA3-A97C-49A6-BBD0-705EACC5E5B6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C4E1D9B-2419-48FF-BE1A-4CAE152CD5FB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EA7A518E-2169-401C-A1C6-DD0DE53B601B}"/>
              </a:ext>
            </a:extLst>
          </p:cNvPr>
          <p:cNvSpPr/>
          <p:nvPr/>
        </p:nvSpPr>
        <p:spPr>
          <a:xfrm>
            <a:off x="6615098" y="1903283"/>
            <a:ext cx="636903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Dense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CC38256D-DA5B-4124-BDEA-C3969106EF74}"/>
              </a:ext>
            </a:extLst>
          </p:cNvPr>
          <p:cNvSpPr/>
          <p:nvPr/>
        </p:nvSpPr>
        <p:spPr>
          <a:xfrm>
            <a:off x="7354977" y="1903283"/>
            <a:ext cx="49564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Fine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8580952-44B8-4CF7-9004-AE21C08C834C}"/>
              </a:ext>
            </a:extLst>
          </p:cNvPr>
          <p:cNvSpPr/>
          <p:nvPr/>
        </p:nvSpPr>
        <p:spPr>
          <a:xfrm>
            <a:off x="6440594" y="2369539"/>
            <a:ext cx="63108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Beauty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74B8AE1-6369-477A-8587-9D0721D5B565}"/>
              </a:ext>
            </a:extLst>
          </p:cNvPr>
          <p:cNvSpPr/>
          <p:nvPr/>
        </p:nvSpPr>
        <p:spPr>
          <a:xfrm>
            <a:off x="5208103" y="3223666"/>
            <a:ext cx="46752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AB20DC8-A30F-4C1C-82C0-CC0E50740798}"/>
              </a:ext>
            </a:extLst>
          </p:cNvPr>
          <p:cNvSpPr/>
          <p:nvPr/>
        </p:nvSpPr>
        <p:spPr>
          <a:xfrm>
            <a:off x="5803813" y="3223666"/>
            <a:ext cx="51847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Spot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214840E-A9EF-481B-B0F1-5C3A7227F737}"/>
              </a:ext>
            </a:extLst>
          </p:cNvPr>
          <p:cNvSpPr/>
          <p:nvPr/>
        </p:nvSpPr>
        <p:spPr>
          <a:xfrm>
            <a:off x="6450467" y="3223666"/>
            <a:ext cx="65314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Money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30F92B4-F78D-46AC-895F-EA1369174696}"/>
              </a:ext>
            </a:extLst>
          </p:cNvPr>
          <p:cNvSpPr/>
          <p:nvPr/>
        </p:nvSpPr>
        <p:spPr>
          <a:xfrm>
            <a:off x="8356020" y="1929964"/>
            <a:ext cx="182496" cy="18249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5D0E319-7BDD-4AE0-85B5-32C66F583B14}"/>
              </a:ext>
            </a:extLst>
          </p:cNvPr>
          <p:cNvSpPr/>
          <p:nvPr/>
        </p:nvSpPr>
        <p:spPr>
          <a:xfrm>
            <a:off x="9586042" y="1905838"/>
            <a:ext cx="230749" cy="2307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14CA9A4-9661-4547-A134-18A2A8C3BCCA}"/>
              </a:ext>
            </a:extLst>
          </p:cNvPr>
          <p:cNvSpPr/>
          <p:nvPr/>
        </p:nvSpPr>
        <p:spPr>
          <a:xfrm>
            <a:off x="9276811" y="1948859"/>
            <a:ext cx="128139" cy="1447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7D2F763-0A8C-418C-9F70-CFDD12DED142}"/>
              </a:ext>
            </a:extLst>
          </p:cNvPr>
          <p:cNvSpPr/>
          <p:nvPr/>
        </p:nvSpPr>
        <p:spPr>
          <a:xfrm>
            <a:off x="9997884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2189E56-DD3F-4E2D-8082-5FD8B1E8DE7B}"/>
              </a:ext>
            </a:extLst>
          </p:cNvPr>
          <p:cNvSpPr/>
          <p:nvPr/>
        </p:nvSpPr>
        <p:spPr>
          <a:xfrm>
            <a:off x="11230959" y="1980889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C01B271-EB85-4BD6-99FB-95166B332974}"/>
              </a:ext>
            </a:extLst>
          </p:cNvPr>
          <p:cNvSpPr/>
          <p:nvPr/>
        </p:nvSpPr>
        <p:spPr>
          <a:xfrm>
            <a:off x="10386201" y="1945180"/>
            <a:ext cx="148385" cy="14838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19DD8E4-88F1-444F-AC4C-3F3E0238982D}"/>
              </a:ext>
            </a:extLst>
          </p:cNvPr>
          <p:cNvSpPr/>
          <p:nvPr/>
        </p:nvSpPr>
        <p:spPr>
          <a:xfrm>
            <a:off x="8803938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80DFB8A-6263-482C-9F54-4D5E1E90C078}"/>
              </a:ext>
            </a:extLst>
          </p:cNvPr>
          <p:cNvSpPr/>
          <p:nvPr/>
        </p:nvSpPr>
        <p:spPr>
          <a:xfrm>
            <a:off x="10801990" y="1947020"/>
            <a:ext cx="148385" cy="1483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AD581AD-139C-4847-B8EB-310740517476}"/>
              </a:ext>
            </a:extLst>
          </p:cNvPr>
          <p:cNvSpPr/>
          <p:nvPr/>
        </p:nvSpPr>
        <p:spPr>
          <a:xfrm>
            <a:off x="8379251" y="3237045"/>
            <a:ext cx="155200" cy="1552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BAC18CBF-511A-4B4F-B98A-5ACEA3CBA921}"/>
              </a:ext>
            </a:extLst>
          </p:cNvPr>
          <p:cNvSpPr/>
          <p:nvPr/>
        </p:nvSpPr>
        <p:spPr>
          <a:xfrm>
            <a:off x="8819988" y="3260426"/>
            <a:ext cx="108437" cy="10843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BF98F61-A975-4777-843B-76DF4ECA72C1}"/>
              </a:ext>
            </a:extLst>
          </p:cNvPr>
          <p:cNvSpPr/>
          <p:nvPr/>
        </p:nvSpPr>
        <p:spPr>
          <a:xfrm>
            <a:off x="9675582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7353F8E-E464-4C2D-BD0A-3ED938E87BAD}"/>
              </a:ext>
            </a:extLst>
          </p:cNvPr>
          <p:cNvSpPr/>
          <p:nvPr/>
        </p:nvSpPr>
        <p:spPr>
          <a:xfrm>
            <a:off x="928980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8EF354C-24E5-4480-BE7E-92C1BC1B8148}"/>
              </a:ext>
            </a:extLst>
          </p:cNvPr>
          <p:cNvSpPr/>
          <p:nvPr/>
        </p:nvSpPr>
        <p:spPr>
          <a:xfrm>
            <a:off x="11235713" y="2883505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BC16EC2-A952-4499-808D-EF4D6E50E753}"/>
              </a:ext>
            </a:extLst>
          </p:cNvPr>
          <p:cNvSpPr/>
          <p:nvPr/>
        </p:nvSpPr>
        <p:spPr>
          <a:xfrm>
            <a:off x="10385208" y="2829830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61CD2370-8F2E-41C8-9547-ACC4EB599D9D}"/>
              </a:ext>
            </a:extLst>
          </p:cNvPr>
          <p:cNvSpPr/>
          <p:nvPr/>
        </p:nvSpPr>
        <p:spPr>
          <a:xfrm>
            <a:off x="8393959" y="2414338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C1BAACC-7E08-4CCC-B775-DC69D74A0F47}"/>
              </a:ext>
            </a:extLst>
          </p:cNvPr>
          <p:cNvSpPr/>
          <p:nvPr/>
        </p:nvSpPr>
        <p:spPr>
          <a:xfrm>
            <a:off x="929004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8ACF298-2B48-4E9F-A391-78B0570CDC11}"/>
              </a:ext>
            </a:extLst>
          </p:cNvPr>
          <p:cNvSpPr/>
          <p:nvPr/>
        </p:nvSpPr>
        <p:spPr>
          <a:xfrm>
            <a:off x="9993818" y="2429803"/>
            <a:ext cx="86132" cy="86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EEB5F99-9D50-48A0-BD99-29F04CE172EF}"/>
              </a:ext>
            </a:extLst>
          </p:cNvPr>
          <p:cNvSpPr/>
          <p:nvPr/>
        </p:nvSpPr>
        <p:spPr>
          <a:xfrm>
            <a:off x="11226893" y="2432546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01F7B7D-40CA-4117-A0DA-1CFA2940BAED}"/>
              </a:ext>
            </a:extLst>
          </p:cNvPr>
          <p:cNvSpPr/>
          <p:nvPr/>
        </p:nvSpPr>
        <p:spPr>
          <a:xfrm>
            <a:off x="10374635" y="2387492"/>
            <a:ext cx="174233" cy="17135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F17812C-E0D4-4E02-81BD-26CD19E81E65}"/>
              </a:ext>
            </a:extLst>
          </p:cNvPr>
          <p:cNvSpPr/>
          <p:nvPr/>
        </p:nvSpPr>
        <p:spPr>
          <a:xfrm>
            <a:off x="10470004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41097E4-FE69-4709-A7AF-E40E09C78056}"/>
              </a:ext>
            </a:extLst>
          </p:cNvPr>
          <p:cNvSpPr/>
          <p:nvPr/>
        </p:nvSpPr>
        <p:spPr>
          <a:xfrm>
            <a:off x="8842889" y="2447035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05C8D99-B27F-41DC-B649-BD3CB0841B34}"/>
              </a:ext>
            </a:extLst>
          </p:cNvPr>
          <p:cNvSpPr/>
          <p:nvPr/>
        </p:nvSpPr>
        <p:spPr>
          <a:xfrm>
            <a:off x="11640481" y="1945584"/>
            <a:ext cx="148385" cy="1512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3B629C9-21CB-45F2-954C-532994133E3E}"/>
              </a:ext>
            </a:extLst>
          </p:cNvPr>
          <p:cNvSpPr/>
          <p:nvPr/>
        </p:nvSpPr>
        <p:spPr>
          <a:xfrm>
            <a:off x="1165347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F6D98F7-6547-4A4B-A001-D1944C35D729}"/>
              </a:ext>
            </a:extLst>
          </p:cNvPr>
          <p:cNvSpPr/>
          <p:nvPr/>
        </p:nvSpPr>
        <p:spPr>
          <a:xfrm>
            <a:off x="1165371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CC2E1A9-36C8-43F1-9BBF-EFFB7FC79B94}"/>
              </a:ext>
            </a:extLst>
          </p:cNvPr>
          <p:cNvSpPr/>
          <p:nvPr/>
        </p:nvSpPr>
        <p:spPr>
          <a:xfrm>
            <a:off x="8356020" y="1929964"/>
            <a:ext cx="182496" cy="18249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9C6FA9F-BF71-4C51-AF9D-CE20D2AA76A3}"/>
              </a:ext>
            </a:extLst>
          </p:cNvPr>
          <p:cNvSpPr/>
          <p:nvPr/>
        </p:nvSpPr>
        <p:spPr>
          <a:xfrm>
            <a:off x="9586042" y="1905838"/>
            <a:ext cx="230749" cy="2307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01B94DD-6794-443C-9E99-F5298AC2D05D}"/>
              </a:ext>
            </a:extLst>
          </p:cNvPr>
          <p:cNvSpPr/>
          <p:nvPr/>
        </p:nvSpPr>
        <p:spPr>
          <a:xfrm>
            <a:off x="9276811" y="1948859"/>
            <a:ext cx="128139" cy="1447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FC9B2D6D-3234-497A-91BC-005B1284C2E4}"/>
              </a:ext>
            </a:extLst>
          </p:cNvPr>
          <p:cNvSpPr/>
          <p:nvPr/>
        </p:nvSpPr>
        <p:spPr>
          <a:xfrm>
            <a:off x="9997884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575BDF0-9A0C-41C3-930D-E9FF1F514AB0}"/>
              </a:ext>
            </a:extLst>
          </p:cNvPr>
          <p:cNvSpPr/>
          <p:nvPr/>
        </p:nvSpPr>
        <p:spPr>
          <a:xfrm>
            <a:off x="11230959" y="1980889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80DA7CF-32AB-4222-817B-8D1FF3D787B4}"/>
              </a:ext>
            </a:extLst>
          </p:cNvPr>
          <p:cNvSpPr/>
          <p:nvPr/>
        </p:nvSpPr>
        <p:spPr>
          <a:xfrm>
            <a:off x="10386201" y="1945180"/>
            <a:ext cx="148385" cy="14838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72DB407-F4D8-4A0E-BDD1-20FEFAF10D88}"/>
              </a:ext>
            </a:extLst>
          </p:cNvPr>
          <p:cNvSpPr/>
          <p:nvPr/>
        </p:nvSpPr>
        <p:spPr>
          <a:xfrm>
            <a:off x="8803938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D2E35DC7-79CD-4588-8FB9-91068AAE3A13}"/>
              </a:ext>
            </a:extLst>
          </p:cNvPr>
          <p:cNvSpPr/>
          <p:nvPr/>
        </p:nvSpPr>
        <p:spPr>
          <a:xfrm>
            <a:off x="10801990" y="1947020"/>
            <a:ext cx="148385" cy="1483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3C8EE4D7-2E29-491B-AA56-7BE6BA806459}"/>
              </a:ext>
            </a:extLst>
          </p:cNvPr>
          <p:cNvSpPr/>
          <p:nvPr/>
        </p:nvSpPr>
        <p:spPr>
          <a:xfrm>
            <a:off x="8379251" y="3237045"/>
            <a:ext cx="155200" cy="1552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29BBEFD7-7033-41FF-8EB2-36F0C697AB39}"/>
              </a:ext>
            </a:extLst>
          </p:cNvPr>
          <p:cNvSpPr/>
          <p:nvPr/>
        </p:nvSpPr>
        <p:spPr>
          <a:xfrm>
            <a:off x="8819988" y="3260426"/>
            <a:ext cx="108437" cy="10843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53D6D6B-B3DD-4729-B315-819DE19A6E39}"/>
              </a:ext>
            </a:extLst>
          </p:cNvPr>
          <p:cNvSpPr/>
          <p:nvPr/>
        </p:nvSpPr>
        <p:spPr>
          <a:xfrm>
            <a:off x="9675582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64167AD-0CE2-4F6E-8D74-6CAD56863768}"/>
              </a:ext>
            </a:extLst>
          </p:cNvPr>
          <p:cNvSpPr/>
          <p:nvPr/>
        </p:nvSpPr>
        <p:spPr>
          <a:xfrm>
            <a:off x="928980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36424C8-7852-4C16-8741-4CA9FA4B7F42}"/>
              </a:ext>
            </a:extLst>
          </p:cNvPr>
          <p:cNvSpPr/>
          <p:nvPr/>
        </p:nvSpPr>
        <p:spPr>
          <a:xfrm>
            <a:off x="11235713" y="2883505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D0C6BEF-4683-455A-A3B1-56D6FB075283}"/>
              </a:ext>
            </a:extLst>
          </p:cNvPr>
          <p:cNvSpPr/>
          <p:nvPr/>
        </p:nvSpPr>
        <p:spPr>
          <a:xfrm>
            <a:off x="10385208" y="2829830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17A6E9C-1EFD-4F6D-A043-C71CE2CA4C85}"/>
              </a:ext>
            </a:extLst>
          </p:cNvPr>
          <p:cNvSpPr/>
          <p:nvPr/>
        </p:nvSpPr>
        <p:spPr>
          <a:xfrm>
            <a:off x="10832268" y="2414959"/>
            <a:ext cx="111225" cy="11122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D81D71D-5495-4289-8DC2-6C8A77A0C727}"/>
              </a:ext>
            </a:extLst>
          </p:cNvPr>
          <p:cNvSpPr/>
          <p:nvPr/>
        </p:nvSpPr>
        <p:spPr>
          <a:xfrm>
            <a:off x="8393959" y="2414338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BF172CB-5A84-4D97-A4BC-53C6D81A28DD}"/>
              </a:ext>
            </a:extLst>
          </p:cNvPr>
          <p:cNvSpPr/>
          <p:nvPr/>
        </p:nvSpPr>
        <p:spPr>
          <a:xfrm>
            <a:off x="929004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65E2CBF-1EE3-45FF-95CB-87AB3B9EEF13}"/>
              </a:ext>
            </a:extLst>
          </p:cNvPr>
          <p:cNvSpPr/>
          <p:nvPr/>
        </p:nvSpPr>
        <p:spPr>
          <a:xfrm>
            <a:off x="9993818" y="2429803"/>
            <a:ext cx="86132" cy="86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EFE60EE-8EED-460B-AD8D-51119F8A9826}"/>
              </a:ext>
            </a:extLst>
          </p:cNvPr>
          <p:cNvSpPr/>
          <p:nvPr/>
        </p:nvSpPr>
        <p:spPr>
          <a:xfrm>
            <a:off x="11226893" y="2432546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A5F6C39-E53E-427E-8E3A-62991D9786B5}"/>
              </a:ext>
            </a:extLst>
          </p:cNvPr>
          <p:cNvSpPr/>
          <p:nvPr/>
        </p:nvSpPr>
        <p:spPr>
          <a:xfrm>
            <a:off x="10374635" y="2387492"/>
            <a:ext cx="174233" cy="17135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943AD01-0280-493C-A6B3-39CC6E3A2EE2}"/>
              </a:ext>
            </a:extLst>
          </p:cNvPr>
          <p:cNvSpPr/>
          <p:nvPr/>
        </p:nvSpPr>
        <p:spPr>
          <a:xfrm>
            <a:off x="10470004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4790B5A-5606-487F-B932-754E876D340B}"/>
              </a:ext>
            </a:extLst>
          </p:cNvPr>
          <p:cNvSpPr/>
          <p:nvPr/>
        </p:nvSpPr>
        <p:spPr>
          <a:xfrm>
            <a:off x="8842889" y="2447035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1FECAA0-39E2-49D8-9B9E-DFD0D49AB461}"/>
              </a:ext>
            </a:extLst>
          </p:cNvPr>
          <p:cNvSpPr/>
          <p:nvPr/>
        </p:nvSpPr>
        <p:spPr>
          <a:xfrm>
            <a:off x="11640481" y="1945584"/>
            <a:ext cx="148385" cy="1512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AD45C87-25C8-4046-A0B7-E2ADA10E10E3}"/>
              </a:ext>
            </a:extLst>
          </p:cNvPr>
          <p:cNvSpPr/>
          <p:nvPr/>
        </p:nvSpPr>
        <p:spPr>
          <a:xfrm>
            <a:off x="1165347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C8BCC66-F846-4063-AAEE-7D197570E86F}"/>
              </a:ext>
            </a:extLst>
          </p:cNvPr>
          <p:cNvSpPr/>
          <p:nvPr/>
        </p:nvSpPr>
        <p:spPr>
          <a:xfrm>
            <a:off x="1165371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7FA7495-2D07-4D4E-A94B-4D6C3402B782}"/>
              </a:ext>
            </a:extLst>
          </p:cNvPr>
          <p:cNvSpPr/>
          <p:nvPr/>
        </p:nvSpPr>
        <p:spPr>
          <a:xfrm>
            <a:off x="9614295" y="2394657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F955B5D4-C671-446E-885B-000760DC060A}"/>
              </a:ext>
            </a:extLst>
          </p:cNvPr>
          <p:cNvSpPr/>
          <p:nvPr/>
        </p:nvSpPr>
        <p:spPr>
          <a:xfrm>
            <a:off x="9689713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8971327-A942-4CC0-886C-1CC93497BD69}"/>
              </a:ext>
            </a:extLst>
          </p:cNvPr>
          <p:cNvSpPr/>
          <p:nvPr/>
        </p:nvSpPr>
        <p:spPr>
          <a:xfrm>
            <a:off x="10876182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D608D30-1BE3-4622-AFF6-7FE3CD9B477E}"/>
              </a:ext>
            </a:extLst>
          </p:cNvPr>
          <p:cNvSpPr/>
          <p:nvPr/>
        </p:nvSpPr>
        <p:spPr>
          <a:xfrm>
            <a:off x="8830895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Arrow: Chevron 192">
            <a:extLst>
              <a:ext uri="{FF2B5EF4-FFF2-40B4-BE49-F238E27FC236}">
                <a16:creationId xmlns:a16="http://schemas.microsoft.com/office/drawing/2014/main" id="{7ABF263B-B1E2-41D8-AB36-4D530C143DD6}"/>
              </a:ext>
            </a:extLst>
          </p:cNvPr>
          <p:cNvSpPr/>
          <p:nvPr/>
        </p:nvSpPr>
        <p:spPr>
          <a:xfrm>
            <a:off x="109227" y="747229"/>
            <a:ext cx="153021" cy="182880"/>
          </a:xfrm>
          <a:prstGeom prst="chevr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B434753-D325-4224-87E4-35D1F7763125}"/>
              </a:ext>
            </a:extLst>
          </p:cNvPr>
          <p:cNvSpPr txBox="1"/>
          <p:nvPr/>
        </p:nvSpPr>
        <p:spPr>
          <a:xfrm rot="-3960000">
            <a:off x="8174479" y="1417537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26BAAC4-844B-474C-A103-245F6140EC68}"/>
              </a:ext>
            </a:extLst>
          </p:cNvPr>
          <p:cNvSpPr txBox="1"/>
          <p:nvPr/>
        </p:nvSpPr>
        <p:spPr>
          <a:xfrm rot="-3960000">
            <a:off x="8615679" y="1421680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4F29A44-2705-448E-AA1C-F1E3FB4843D2}"/>
              </a:ext>
            </a:extLst>
          </p:cNvPr>
          <p:cNvSpPr txBox="1"/>
          <p:nvPr/>
        </p:nvSpPr>
        <p:spPr>
          <a:xfrm rot="-3960000">
            <a:off x="9367388" y="138116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3053C80-1B23-435A-9047-6FBD12E529B6}"/>
              </a:ext>
            </a:extLst>
          </p:cNvPr>
          <p:cNvSpPr txBox="1"/>
          <p:nvPr/>
        </p:nvSpPr>
        <p:spPr>
          <a:xfrm rot="-3960000">
            <a:off x="10129247" y="1333686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8D5DC14-A43B-4BF0-8F32-73F4DA3EB12E}"/>
              </a:ext>
            </a:extLst>
          </p:cNvPr>
          <p:cNvSpPr txBox="1"/>
          <p:nvPr/>
        </p:nvSpPr>
        <p:spPr>
          <a:xfrm rot="-3960000">
            <a:off x="10934590" y="136637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8923D1E-F562-44A8-9A11-2AB99192A1DA}"/>
              </a:ext>
            </a:extLst>
          </p:cNvPr>
          <p:cNvSpPr txBox="1"/>
          <p:nvPr/>
        </p:nvSpPr>
        <p:spPr>
          <a:xfrm rot="-3960000">
            <a:off x="11492825" y="1479624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A18FD09-F020-40C2-AD9D-56B371A35FEF}"/>
              </a:ext>
            </a:extLst>
          </p:cNvPr>
          <p:cNvSpPr txBox="1"/>
          <p:nvPr/>
        </p:nvSpPr>
        <p:spPr>
          <a:xfrm rot="-3960000">
            <a:off x="8906058" y="1288669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F0934A1-9E52-4664-9316-EE657FAB51E5}"/>
              </a:ext>
            </a:extLst>
          </p:cNvPr>
          <p:cNvSpPr txBox="1"/>
          <p:nvPr/>
        </p:nvSpPr>
        <p:spPr>
          <a:xfrm rot="-3960000">
            <a:off x="10477063" y="1254603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574BE57-8C75-4D41-9258-D971A01949C0}"/>
              </a:ext>
            </a:extLst>
          </p:cNvPr>
          <p:cNvSpPr txBox="1"/>
          <p:nvPr/>
        </p:nvSpPr>
        <p:spPr>
          <a:xfrm rot="-3960000">
            <a:off x="9785159" y="1369343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3787BC8-72D0-4E0E-8378-311DDC280D49}"/>
              </a:ext>
            </a:extLst>
          </p:cNvPr>
          <p:cNvGrpSpPr/>
          <p:nvPr/>
        </p:nvGrpSpPr>
        <p:grpSpPr>
          <a:xfrm>
            <a:off x="11640481" y="6369583"/>
            <a:ext cx="462691" cy="462691"/>
            <a:chOff x="8469308" y="5900151"/>
            <a:chExt cx="462691" cy="462691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BE18D37-8518-4E25-B15F-EE96DC9C218A}"/>
                </a:ext>
              </a:extLst>
            </p:cNvPr>
            <p:cNvSpPr/>
            <p:nvPr/>
          </p:nvSpPr>
          <p:spPr>
            <a:xfrm>
              <a:off x="8469308" y="5900151"/>
              <a:ext cx="462691" cy="46269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55F3627A-1EB3-4A15-88C8-717DCE5FDA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120" y="5955395"/>
              <a:ext cx="388904" cy="388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62FE322-56B5-4766-941D-EB5C98E2D8AC}"/>
              </a:ext>
            </a:extLst>
          </p:cNvPr>
          <p:cNvSpPr/>
          <p:nvPr/>
        </p:nvSpPr>
        <p:spPr>
          <a:xfrm>
            <a:off x="-1" y="344210"/>
            <a:ext cx="4069080" cy="1828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E6756D4-1F3D-4670-931C-F6A390BC97BE}"/>
              </a:ext>
            </a:extLst>
          </p:cNvPr>
          <p:cNvSpPr/>
          <p:nvPr/>
        </p:nvSpPr>
        <p:spPr>
          <a:xfrm>
            <a:off x="4063961" y="344210"/>
            <a:ext cx="4069080" cy="1828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0C5997E-7602-4743-931F-4A172F64F3A7}"/>
              </a:ext>
            </a:extLst>
          </p:cNvPr>
          <p:cNvSpPr/>
          <p:nvPr/>
        </p:nvSpPr>
        <p:spPr>
          <a:xfrm>
            <a:off x="8131801" y="345485"/>
            <a:ext cx="4059936" cy="18033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15F1228-E256-47E6-8CB8-03C9F06176BC}"/>
              </a:ext>
            </a:extLst>
          </p:cNvPr>
          <p:cNvSpPr/>
          <p:nvPr/>
        </p:nvSpPr>
        <p:spPr>
          <a:xfrm>
            <a:off x="0" y="345197"/>
            <a:ext cx="1606858" cy="182880"/>
          </a:xfrm>
          <a:prstGeom prst="rect">
            <a:avLst/>
          </a:prstGeom>
          <a:solidFill>
            <a:schemeClr val="accent5"/>
          </a:solidFill>
          <a:ln w="6350"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4FC68A2-DFBB-497B-9F7F-01BFA4DD0D3B}"/>
              </a:ext>
            </a:extLst>
          </p:cNvPr>
          <p:cNvSpPr/>
          <p:nvPr/>
        </p:nvSpPr>
        <p:spPr>
          <a:xfrm>
            <a:off x="4069078" y="345198"/>
            <a:ext cx="2026921" cy="1897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CBE82C9-2D10-4991-80B5-CF07F247788A}"/>
              </a:ext>
            </a:extLst>
          </p:cNvPr>
          <p:cNvSpPr/>
          <p:nvPr/>
        </p:nvSpPr>
        <p:spPr>
          <a:xfrm>
            <a:off x="8132928" y="346681"/>
            <a:ext cx="993317" cy="1788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0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D4F499-28F9-4CF8-B5E6-B5CE0AD56EC2}"/>
              </a:ext>
            </a:extLst>
          </p:cNvPr>
          <p:cNvSpPr/>
          <p:nvPr/>
        </p:nvSpPr>
        <p:spPr>
          <a:xfrm>
            <a:off x="353742" y="1340530"/>
            <a:ext cx="1504950" cy="32248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D7F7F-B0D5-4EAD-9A2D-48D312509D70}"/>
              </a:ext>
            </a:extLst>
          </p:cNvPr>
          <p:cNvSpPr txBox="1"/>
          <p:nvPr/>
        </p:nvSpPr>
        <p:spPr>
          <a:xfrm>
            <a:off x="419739" y="1347882"/>
            <a:ext cx="116666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Build a Tower</a:t>
            </a:r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49167E0-F29A-408C-A01A-44363DA6050B}"/>
              </a:ext>
            </a:extLst>
          </p:cNvPr>
          <p:cNvSpPr/>
          <p:nvPr/>
        </p:nvSpPr>
        <p:spPr>
          <a:xfrm flipV="1">
            <a:off x="1610556" y="1454562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F9A222-4548-4FA5-8DB2-7E0D843186D9}"/>
              </a:ext>
            </a:extLst>
          </p:cNvPr>
          <p:cNvSpPr/>
          <p:nvPr/>
        </p:nvSpPr>
        <p:spPr>
          <a:xfrm>
            <a:off x="1998003" y="1859459"/>
            <a:ext cx="1574161" cy="27052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Increased Mobility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0CFE1A-1B1E-4B79-A8F9-397A2BAA73E4}"/>
              </a:ext>
            </a:extLst>
          </p:cNvPr>
          <p:cNvSpPr/>
          <p:nvPr/>
        </p:nvSpPr>
        <p:spPr>
          <a:xfrm>
            <a:off x="1998003" y="2317056"/>
            <a:ext cx="1197122" cy="27052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Color Realms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CDF897-F609-4E37-9550-84AEDA139318}"/>
              </a:ext>
            </a:extLst>
          </p:cNvPr>
          <p:cNvSpPr/>
          <p:nvPr/>
        </p:nvSpPr>
        <p:spPr>
          <a:xfrm>
            <a:off x="1998003" y="2739159"/>
            <a:ext cx="1133142" cy="27052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Fancy Lights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2B6E37-D92E-46EC-A094-D8297BBFE657}"/>
              </a:ext>
            </a:extLst>
          </p:cNvPr>
          <p:cNvSpPr/>
          <p:nvPr/>
        </p:nvSpPr>
        <p:spPr>
          <a:xfrm>
            <a:off x="1998003" y="3179842"/>
            <a:ext cx="1174260" cy="27052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FF9601-09D4-45DA-A41D-1CE757BC7D6F}"/>
              </a:ext>
            </a:extLst>
          </p:cNvPr>
          <p:cNvSpPr/>
          <p:nvPr/>
        </p:nvSpPr>
        <p:spPr>
          <a:xfrm>
            <a:off x="614973" y="1905838"/>
            <a:ext cx="1243535" cy="1828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1E6A4B-F874-42B9-A364-78AEB65E472C}"/>
              </a:ext>
            </a:extLst>
          </p:cNvPr>
          <p:cNvSpPr/>
          <p:nvPr/>
        </p:nvSpPr>
        <p:spPr>
          <a:xfrm>
            <a:off x="1018290" y="2365822"/>
            <a:ext cx="840218" cy="1828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9AE6F5-16C8-446F-BCF8-C4A604000335}"/>
              </a:ext>
            </a:extLst>
          </p:cNvPr>
          <p:cNvSpPr/>
          <p:nvPr/>
        </p:nvSpPr>
        <p:spPr>
          <a:xfrm>
            <a:off x="1291127" y="2799363"/>
            <a:ext cx="567381" cy="1828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0952C2-0CC7-4C14-AD03-76964E3B3044}"/>
              </a:ext>
            </a:extLst>
          </p:cNvPr>
          <p:cNvSpPr/>
          <p:nvPr/>
        </p:nvSpPr>
        <p:spPr>
          <a:xfrm>
            <a:off x="1485188" y="3225377"/>
            <a:ext cx="373320" cy="1828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6B782A-3C63-496E-AE6A-C200F90D719B}"/>
              </a:ext>
            </a:extLst>
          </p:cNvPr>
          <p:cNvSpPr txBox="1"/>
          <p:nvPr/>
        </p:nvSpPr>
        <p:spPr>
          <a:xfrm>
            <a:off x="527343" y="2298431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27%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7FF580-AE4E-48D6-B19B-DBAA2277ADCB}"/>
              </a:ext>
            </a:extLst>
          </p:cNvPr>
          <p:cNvSpPr txBox="1"/>
          <p:nvPr/>
        </p:nvSpPr>
        <p:spPr>
          <a:xfrm>
            <a:off x="793559" y="2729870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23%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6CC98F-DC91-4718-8E4B-28B827A3FF60}"/>
              </a:ext>
            </a:extLst>
          </p:cNvPr>
          <p:cNvSpPr txBox="1"/>
          <p:nvPr/>
        </p:nvSpPr>
        <p:spPr>
          <a:xfrm>
            <a:off x="989539" y="3161309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15%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EE5FBB-B819-4724-ABFE-546646393865}"/>
              </a:ext>
            </a:extLst>
          </p:cNvPr>
          <p:cNvSpPr/>
          <p:nvPr/>
        </p:nvSpPr>
        <p:spPr>
          <a:xfrm>
            <a:off x="3675142" y="1903283"/>
            <a:ext cx="73260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Mobility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A3FC3A-276F-490D-8E96-959AE41F8B56}"/>
              </a:ext>
            </a:extLst>
          </p:cNvPr>
          <p:cNvSpPr/>
          <p:nvPr/>
        </p:nvSpPr>
        <p:spPr>
          <a:xfrm>
            <a:off x="4510725" y="1903283"/>
            <a:ext cx="51121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Light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3273971-B755-4ECE-B398-CEAC2D1E1BA2}"/>
              </a:ext>
            </a:extLst>
          </p:cNvPr>
          <p:cNvSpPr/>
          <p:nvPr/>
        </p:nvSpPr>
        <p:spPr>
          <a:xfrm>
            <a:off x="5124917" y="1903283"/>
            <a:ext cx="65314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5CE32B7-FAC5-4830-BFF0-63B27A2E616D}"/>
              </a:ext>
            </a:extLst>
          </p:cNvPr>
          <p:cNvSpPr/>
          <p:nvPr/>
        </p:nvSpPr>
        <p:spPr>
          <a:xfrm>
            <a:off x="5881035" y="1903283"/>
            <a:ext cx="63108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Village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3913FF-235C-48F7-B0FD-EB3FAA144451}"/>
              </a:ext>
            </a:extLst>
          </p:cNvPr>
          <p:cNvSpPr/>
          <p:nvPr/>
        </p:nvSpPr>
        <p:spPr>
          <a:xfrm>
            <a:off x="3680024" y="2369539"/>
            <a:ext cx="79537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Structure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21A4494-6A85-41E3-BF7D-68744F59590C}"/>
              </a:ext>
            </a:extLst>
          </p:cNvPr>
          <p:cNvSpPr/>
          <p:nvPr/>
        </p:nvSpPr>
        <p:spPr>
          <a:xfrm>
            <a:off x="4566634" y="2369539"/>
            <a:ext cx="113641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Transportation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7AC5C8-52D2-4817-9D05-CAD11D2E0784}"/>
              </a:ext>
            </a:extLst>
          </p:cNvPr>
          <p:cNvSpPr/>
          <p:nvPr/>
        </p:nvSpPr>
        <p:spPr>
          <a:xfrm>
            <a:off x="5794286" y="2369539"/>
            <a:ext cx="55507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Great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CB2760D-B08E-40C7-BDF1-899FDB33E29A}"/>
              </a:ext>
            </a:extLst>
          </p:cNvPr>
          <p:cNvSpPr/>
          <p:nvPr/>
        </p:nvSpPr>
        <p:spPr>
          <a:xfrm>
            <a:off x="3675142" y="2784329"/>
            <a:ext cx="65666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Impact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288F256-F899-4F91-9225-3EB693476E6C}"/>
              </a:ext>
            </a:extLst>
          </p:cNvPr>
          <p:cNvSpPr/>
          <p:nvPr/>
        </p:nvSpPr>
        <p:spPr>
          <a:xfrm>
            <a:off x="4472731" y="2793664"/>
            <a:ext cx="96113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Community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AD5CD83-776A-40A6-A969-6315BF789389}"/>
              </a:ext>
            </a:extLst>
          </p:cNvPr>
          <p:cNvSpPr/>
          <p:nvPr/>
        </p:nvSpPr>
        <p:spPr>
          <a:xfrm>
            <a:off x="5577712" y="2793664"/>
            <a:ext cx="52450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Area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D8734DF-DBA4-492B-8CAE-CF9EE448930E}"/>
              </a:ext>
            </a:extLst>
          </p:cNvPr>
          <p:cNvSpPr/>
          <p:nvPr/>
        </p:nvSpPr>
        <p:spPr>
          <a:xfrm>
            <a:off x="6284738" y="2800709"/>
            <a:ext cx="49230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B43749-BD1E-4D83-A2AF-65749F329D30}"/>
              </a:ext>
            </a:extLst>
          </p:cNvPr>
          <p:cNvSpPr/>
          <p:nvPr/>
        </p:nvSpPr>
        <p:spPr>
          <a:xfrm>
            <a:off x="3675142" y="3223666"/>
            <a:ext cx="65666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44B74DF-4462-4AB4-B293-3DD27613BB95}"/>
              </a:ext>
            </a:extLst>
          </p:cNvPr>
          <p:cNvSpPr/>
          <p:nvPr/>
        </p:nvSpPr>
        <p:spPr>
          <a:xfrm>
            <a:off x="4459992" y="3223666"/>
            <a:ext cx="61993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B89824-8468-4F17-AA72-1E7F3D38E908}"/>
              </a:ext>
            </a:extLst>
          </p:cNvPr>
          <p:cNvSpPr txBox="1"/>
          <p:nvPr/>
        </p:nvSpPr>
        <p:spPr>
          <a:xfrm>
            <a:off x="128391" y="1844836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35%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3A4AEC7-7B5C-42D0-8681-02BA426E48FD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id="{5B4B2E85-35A5-4B3E-935E-3FED6E65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36F8DAA3-A97C-49A6-BBD0-705EACC5E5B6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C4E1D9B-2419-48FF-BE1A-4CAE152CD5FB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EA7A518E-2169-401C-A1C6-DD0DE53B601B}"/>
              </a:ext>
            </a:extLst>
          </p:cNvPr>
          <p:cNvSpPr/>
          <p:nvPr/>
        </p:nvSpPr>
        <p:spPr>
          <a:xfrm>
            <a:off x="6615098" y="1903283"/>
            <a:ext cx="636903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Dense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CC38256D-DA5B-4124-BDEA-C3969106EF74}"/>
              </a:ext>
            </a:extLst>
          </p:cNvPr>
          <p:cNvSpPr/>
          <p:nvPr/>
        </p:nvSpPr>
        <p:spPr>
          <a:xfrm>
            <a:off x="7354977" y="1903283"/>
            <a:ext cx="49564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Fine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8580952-44B8-4CF7-9004-AE21C08C834C}"/>
              </a:ext>
            </a:extLst>
          </p:cNvPr>
          <p:cNvSpPr/>
          <p:nvPr/>
        </p:nvSpPr>
        <p:spPr>
          <a:xfrm>
            <a:off x="6440594" y="2369539"/>
            <a:ext cx="63108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Beauty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74B8AE1-6369-477A-8587-9D0721D5B565}"/>
              </a:ext>
            </a:extLst>
          </p:cNvPr>
          <p:cNvSpPr/>
          <p:nvPr/>
        </p:nvSpPr>
        <p:spPr>
          <a:xfrm>
            <a:off x="5208103" y="3223666"/>
            <a:ext cx="46752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AB20DC8-A30F-4C1C-82C0-CC0E50740798}"/>
              </a:ext>
            </a:extLst>
          </p:cNvPr>
          <p:cNvSpPr/>
          <p:nvPr/>
        </p:nvSpPr>
        <p:spPr>
          <a:xfrm>
            <a:off x="5803813" y="3223666"/>
            <a:ext cx="51847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Spot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214840E-A9EF-481B-B0F1-5C3A7227F737}"/>
              </a:ext>
            </a:extLst>
          </p:cNvPr>
          <p:cNvSpPr/>
          <p:nvPr/>
        </p:nvSpPr>
        <p:spPr>
          <a:xfrm>
            <a:off x="6450467" y="3223666"/>
            <a:ext cx="65314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Money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30F92B4-F78D-46AC-895F-EA1369174696}"/>
              </a:ext>
            </a:extLst>
          </p:cNvPr>
          <p:cNvSpPr/>
          <p:nvPr/>
        </p:nvSpPr>
        <p:spPr>
          <a:xfrm>
            <a:off x="8356020" y="1929964"/>
            <a:ext cx="182496" cy="18249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5D0E319-7BDD-4AE0-85B5-32C66F583B14}"/>
              </a:ext>
            </a:extLst>
          </p:cNvPr>
          <p:cNvSpPr/>
          <p:nvPr/>
        </p:nvSpPr>
        <p:spPr>
          <a:xfrm>
            <a:off x="9586042" y="1905838"/>
            <a:ext cx="230749" cy="2307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14CA9A4-9661-4547-A134-18A2A8C3BCCA}"/>
              </a:ext>
            </a:extLst>
          </p:cNvPr>
          <p:cNvSpPr/>
          <p:nvPr/>
        </p:nvSpPr>
        <p:spPr>
          <a:xfrm>
            <a:off x="9276811" y="1948859"/>
            <a:ext cx="128139" cy="1447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7D2F763-0A8C-418C-9F70-CFDD12DED142}"/>
              </a:ext>
            </a:extLst>
          </p:cNvPr>
          <p:cNvSpPr/>
          <p:nvPr/>
        </p:nvSpPr>
        <p:spPr>
          <a:xfrm>
            <a:off x="9997884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2189E56-DD3F-4E2D-8082-5FD8B1E8DE7B}"/>
              </a:ext>
            </a:extLst>
          </p:cNvPr>
          <p:cNvSpPr/>
          <p:nvPr/>
        </p:nvSpPr>
        <p:spPr>
          <a:xfrm>
            <a:off x="11230959" y="1980889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C01B271-EB85-4BD6-99FB-95166B332974}"/>
              </a:ext>
            </a:extLst>
          </p:cNvPr>
          <p:cNvSpPr/>
          <p:nvPr/>
        </p:nvSpPr>
        <p:spPr>
          <a:xfrm>
            <a:off x="10386201" y="1945180"/>
            <a:ext cx="148385" cy="14838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19DD8E4-88F1-444F-AC4C-3F3E0238982D}"/>
              </a:ext>
            </a:extLst>
          </p:cNvPr>
          <p:cNvSpPr/>
          <p:nvPr/>
        </p:nvSpPr>
        <p:spPr>
          <a:xfrm>
            <a:off x="8803938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80DFB8A-6263-482C-9F54-4D5E1E90C078}"/>
              </a:ext>
            </a:extLst>
          </p:cNvPr>
          <p:cNvSpPr/>
          <p:nvPr/>
        </p:nvSpPr>
        <p:spPr>
          <a:xfrm>
            <a:off x="10801990" y="1947020"/>
            <a:ext cx="148385" cy="1483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AD581AD-139C-4847-B8EB-310740517476}"/>
              </a:ext>
            </a:extLst>
          </p:cNvPr>
          <p:cNvSpPr/>
          <p:nvPr/>
        </p:nvSpPr>
        <p:spPr>
          <a:xfrm>
            <a:off x="8379251" y="3237045"/>
            <a:ext cx="155200" cy="1552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BAC18CBF-511A-4B4F-B98A-5ACEA3CBA921}"/>
              </a:ext>
            </a:extLst>
          </p:cNvPr>
          <p:cNvSpPr/>
          <p:nvPr/>
        </p:nvSpPr>
        <p:spPr>
          <a:xfrm>
            <a:off x="8819988" y="3260426"/>
            <a:ext cx="108437" cy="10843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BF98F61-A975-4777-843B-76DF4ECA72C1}"/>
              </a:ext>
            </a:extLst>
          </p:cNvPr>
          <p:cNvSpPr/>
          <p:nvPr/>
        </p:nvSpPr>
        <p:spPr>
          <a:xfrm>
            <a:off x="9675582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7353F8E-E464-4C2D-BD0A-3ED938E87BAD}"/>
              </a:ext>
            </a:extLst>
          </p:cNvPr>
          <p:cNvSpPr/>
          <p:nvPr/>
        </p:nvSpPr>
        <p:spPr>
          <a:xfrm>
            <a:off x="928980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8EF354C-24E5-4480-BE7E-92C1BC1B8148}"/>
              </a:ext>
            </a:extLst>
          </p:cNvPr>
          <p:cNvSpPr/>
          <p:nvPr/>
        </p:nvSpPr>
        <p:spPr>
          <a:xfrm>
            <a:off x="11235713" y="2883505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BC16EC2-A952-4499-808D-EF4D6E50E753}"/>
              </a:ext>
            </a:extLst>
          </p:cNvPr>
          <p:cNvSpPr/>
          <p:nvPr/>
        </p:nvSpPr>
        <p:spPr>
          <a:xfrm>
            <a:off x="10385208" y="2829830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61CD2370-8F2E-41C8-9547-ACC4EB599D9D}"/>
              </a:ext>
            </a:extLst>
          </p:cNvPr>
          <p:cNvSpPr/>
          <p:nvPr/>
        </p:nvSpPr>
        <p:spPr>
          <a:xfrm>
            <a:off x="8393959" y="2414338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C1BAACC-7E08-4CCC-B775-DC69D74A0F47}"/>
              </a:ext>
            </a:extLst>
          </p:cNvPr>
          <p:cNvSpPr/>
          <p:nvPr/>
        </p:nvSpPr>
        <p:spPr>
          <a:xfrm>
            <a:off x="929004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8ACF298-2B48-4E9F-A391-78B0570CDC11}"/>
              </a:ext>
            </a:extLst>
          </p:cNvPr>
          <p:cNvSpPr/>
          <p:nvPr/>
        </p:nvSpPr>
        <p:spPr>
          <a:xfrm>
            <a:off x="9993818" y="2429803"/>
            <a:ext cx="86132" cy="86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EEB5F99-9D50-48A0-BD99-29F04CE172EF}"/>
              </a:ext>
            </a:extLst>
          </p:cNvPr>
          <p:cNvSpPr/>
          <p:nvPr/>
        </p:nvSpPr>
        <p:spPr>
          <a:xfrm>
            <a:off x="11226893" y="2432546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01F7B7D-40CA-4117-A0DA-1CFA2940BAED}"/>
              </a:ext>
            </a:extLst>
          </p:cNvPr>
          <p:cNvSpPr/>
          <p:nvPr/>
        </p:nvSpPr>
        <p:spPr>
          <a:xfrm>
            <a:off x="10374635" y="2387492"/>
            <a:ext cx="174233" cy="17135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F17812C-E0D4-4E02-81BD-26CD19E81E65}"/>
              </a:ext>
            </a:extLst>
          </p:cNvPr>
          <p:cNvSpPr/>
          <p:nvPr/>
        </p:nvSpPr>
        <p:spPr>
          <a:xfrm>
            <a:off x="10470004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41097E4-FE69-4709-A7AF-E40E09C78056}"/>
              </a:ext>
            </a:extLst>
          </p:cNvPr>
          <p:cNvSpPr/>
          <p:nvPr/>
        </p:nvSpPr>
        <p:spPr>
          <a:xfrm>
            <a:off x="8842889" y="2447035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05C8D99-B27F-41DC-B649-BD3CB0841B34}"/>
              </a:ext>
            </a:extLst>
          </p:cNvPr>
          <p:cNvSpPr/>
          <p:nvPr/>
        </p:nvSpPr>
        <p:spPr>
          <a:xfrm>
            <a:off x="11640481" y="1945584"/>
            <a:ext cx="148385" cy="1512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3B629C9-21CB-45F2-954C-532994133E3E}"/>
              </a:ext>
            </a:extLst>
          </p:cNvPr>
          <p:cNvSpPr/>
          <p:nvPr/>
        </p:nvSpPr>
        <p:spPr>
          <a:xfrm>
            <a:off x="1165347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F6D98F7-6547-4A4B-A001-D1944C35D729}"/>
              </a:ext>
            </a:extLst>
          </p:cNvPr>
          <p:cNvSpPr/>
          <p:nvPr/>
        </p:nvSpPr>
        <p:spPr>
          <a:xfrm>
            <a:off x="1165371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CC2E1A9-36C8-43F1-9BBF-EFFB7FC79B94}"/>
              </a:ext>
            </a:extLst>
          </p:cNvPr>
          <p:cNvSpPr/>
          <p:nvPr/>
        </p:nvSpPr>
        <p:spPr>
          <a:xfrm>
            <a:off x="8356020" y="1929964"/>
            <a:ext cx="182496" cy="18249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9C6FA9F-BF71-4C51-AF9D-CE20D2AA76A3}"/>
              </a:ext>
            </a:extLst>
          </p:cNvPr>
          <p:cNvSpPr/>
          <p:nvPr/>
        </p:nvSpPr>
        <p:spPr>
          <a:xfrm>
            <a:off x="9586042" y="1905838"/>
            <a:ext cx="230749" cy="2307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01B94DD-6794-443C-9E99-F5298AC2D05D}"/>
              </a:ext>
            </a:extLst>
          </p:cNvPr>
          <p:cNvSpPr/>
          <p:nvPr/>
        </p:nvSpPr>
        <p:spPr>
          <a:xfrm>
            <a:off x="9276811" y="1948859"/>
            <a:ext cx="128139" cy="1447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FC9B2D6D-3234-497A-91BC-005B1284C2E4}"/>
              </a:ext>
            </a:extLst>
          </p:cNvPr>
          <p:cNvSpPr/>
          <p:nvPr/>
        </p:nvSpPr>
        <p:spPr>
          <a:xfrm>
            <a:off x="9997884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575BDF0-9A0C-41C3-930D-E9FF1F514AB0}"/>
              </a:ext>
            </a:extLst>
          </p:cNvPr>
          <p:cNvSpPr/>
          <p:nvPr/>
        </p:nvSpPr>
        <p:spPr>
          <a:xfrm>
            <a:off x="11230959" y="1980889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80DA7CF-32AB-4222-817B-8D1FF3D787B4}"/>
              </a:ext>
            </a:extLst>
          </p:cNvPr>
          <p:cNvSpPr/>
          <p:nvPr/>
        </p:nvSpPr>
        <p:spPr>
          <a:xfrm>
            <a:off x="10386201" y="1945180"/>
            <a:ext cx="148385" cy="14838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72DB407-F4D8-4A0E-BDD1-20FEFAF10D88}"/>
              </a:ext>
            </a:extLst>
          </p:cNvPr>
          <p:cNvSpPr/>
          <p:nvPr/>
        </p:nvSpPr>
        <p:spPr>
          <a:xfrm>
            <a:off x="8803938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D2E35DC7-79CD-4588-8FB9-91068AAE3A13}"/>
              </a:ext>
            </a:extLst>
          </p:cNvPr>
          <p:cNvSpPr/>
          <p:nvPr/>
        </p:nvSpPr>
        <p:spPr>
          <a:xfrm>
            <a:off x="10801990" y="1947020"/>
            <a:ext cx="148385" cy="1483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3C8EE4D7-2E29-491B-AA56-7BE6BA806459}"/>
              </a:ext>
            </a:extLst>
          </p:cNvPr>
          <p:cNvSpPr/>
          <p:nvPr/>
        </p:nvSpPr>
        <p:spPr>
          <a:xfrm>
            <a:off x="8379251" y="3237045"/>
            <a:ext cx="155200" cy="1552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29BBEFD7-7033-41FF-8EB2-36F0C697AB39}"/>
              </a:ext>
            </a:extLst>
          </p:cNvPr>
          <p:cNvSpPr/>
          <p:nvPr/>
        </p:nvSpPr>
        <p:spPr>
          <a:xfrm>
            <a:off x="8819988" y="3260426"/>
            <a:ext cx="108437" cy="10843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53D6D6B-B3DD-4729-B315-819DE19A6E39}"/>
              </a:ext>
            </a:extLst>
          </p:cNvPr>
          <p:cNvSpPr/>
          <p:nvPr/>
        </p:nvSpPr>
        <p:spPr>
          <a:xfrm>
            <a:off x="9675582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64167AD-0CE2-4F6E-8D74-6CAD56863768}"/>
              </a:ext>
            </a:extLst>
          </p:cNvPr>
          <p:cNvSpPr/>
          <p:nvPr/>
        </p:nvSpPr>
        <p:spPr>
          <a:xfrm>
            <a:off x="928980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36424C8-7852-4C16-8741-4CA9FA4B7F42}"/>
              </a:ext>
            </a:extLst>
          </p:cNvPr>
          <p:cNvSpPr/>
          <p:nvPr/>
        </p:nvSpPr>
        <p:spPr>
          <a:xfrm>
            <a:off x="11235713" y="2883505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D0C6BEF-4683-455A-A3B1-56D6FB075283}"/>
              </a:ext>
            </a:extLst>
          </p:cNvPr>
          <p:cNvSpPr/>
          <p:nvPr/>
        </p:nvSpPr>
        <p:spPr>
          <a:xfrm>
            <a:off x="10385208" y="2829830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17A6E9C-1EFD-4F6D-A043-C71CE2CA4C85}"/>
              </a:ext>
            </a:extLst>
          </p:cNvPr>
          <p:cNvSpPr/>
          <p:nvPr/>
        </p:nvSpPr>
        <p:spPr>
          <a:xfrm>
            <a:off x="10832268" y="2414959"/>
            <a:ext cx="111225" cy="11122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D81D71D-5495-4289-8DC2-6C8A77A0C727}"/>
              </a:ext>
            </a:extLst>
          </p:cNvPr>
          <p:cNvSpPr/>
          <p:nvPr/>
        </p:nvSpPr>
        <p:spPr>
          <a:xfrm>
            <a:off x="8393959" y="2414338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BF172CB-5A84-4D97-A4BC-53C6D81A28DD}"/>
              </a:ext>
            </a:extLst>
          </p:cNvPr>
          <p:cNvSpPr/>
          <p:nvPr/>
        </p:nvSpPr>
        <p:spPr>
          <a:xfrm>
            <a:off x="929004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65E2CBF-1EE3-45FF-95CB-87AB3B9EEF13}"/>
              </a:ext>
            </a:extLst>
          </p:cNvPr>
          <p:cNvSpPr/>
          <p:nvPr/>
        </p:nvSpPr>
        <p:spPr>
          <a:xfrm>
            <a:off x="9993818" y="2429803"/>
            <a:ext cx="86132" cy="86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EFE60EE-8EED-460B-AD8D-51119F8A9826}"/>
              </a:ext>
            </a:extLst>
          </p:cNvPr>
          <p:cNvSpPr/>
          <p:nvPr/>
        </p:nvSpPr>
        <p:spPr>
          <a:xfrm>
            <a:off x="11226893" y="2432546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A5F6C39-E53E-427E-8E3A-62991D9786B5}"/>
              </a:ext>
            </a:extLst>
          </p:cNvPr>
          <p:cNvSpPr/>
          <p:nvPr/>
        </p:nvSpPr>
        <p:spPr>
          <a:xfrm>
            <a:off x="10374635" y="2387492"/>
            <a:ext cx="174233" cy="17135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943AD01-0280-493C-A6B3-39CC6E3A2EE2}"/>
              </a:ext>
            </a:extLst>
          </p:cNvPr>
          <p:cNvSpPr/>
          <p:nvPr/>
        </p:nvSpPr>
        <p:spPr>
          <a:xfrm>
            <a:off x="10470004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4790B5A-5606-487F-B932-754E876D340B}"/>
              </a:ext>
            </a:extLst>
          </p:cNvPr>
          <p:cNvSpPr/>
          <p:nvPr/>
        </p:nvSpPr>
        <p:spPr>
          <a:xfrm>
            <a:off x="8842889" y="2447035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1FECAA0-39E2-49D8-9B9E-DFD0D49AB461}"/>
              </a:ext>
            </a:extLst>
          </p:cNvPr>
          <p:cNvSpPr/>
          <p:nvPr/>
        </p:nvSpPr>
        <p:spPr>
          <a:xfrm>
            <a:off x="11640481" y="1945584"/>
            <a:ext cx="148385" cy="1512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AD45C87-25C8-4046-A0B7-E2ADA10E10E3}"/>
              </a:ext>
            </a:extLst>
          </p:cNvPr>
          <p:cNvSpPr/>
          <p:nvPr/>
        </p:nvSpPr>
        <p:spPr>
          <a:xfrm>
            <a:off x="1165347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C8BCC66-F846-4063-AAEE-7D197570E86F}"/>
              </a:ext>
            </a:extLst>
          </p:cNvPr>
          <p:cNvSpPr/>
          <p:nvPr/>
        </p:nvSpPr>
        <p:spPr>
          <a:xfrm>
            <a:off x="1165371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7FA7495-2D07-4D4E-A94B-4D6C3402B782}"/>
              </a:ext>
            </a:extLst>
          </p:cNvPr>
          <p:cNvSpPr/>
          <p:nvPr/>
        </p:nvSpPr>
        <p:spPr>
          <a:xfrm>
            <a:off x="9614295" y="2394657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F955B5D4-C671-446E-885B-000760DC060A}"/>
              </a:ext>
            </a:extLst>
          </p:cNvPr>
          <p:cNvSpPr/>
          <p:nvPr/>
        </p:nvSpPr>
        <p:spPr>
          <a:xfrm>
            <a:off x="9689713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8971327-A942-4CC0-886C-1CC93497BD69}"/>
              </a:ext>
            </a:extLst>
          </p:cNvPr>
          <p:cNvSpPr/>
          <p:nvPr/>
        </p:nvSpPr>
        <p:spPr>
          <a:xfrm>
            <a:off x="10876182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D608D30-1BE3-4622-AFF6-7FE3CD9B477E}"/>
              </a:ext>
            </a:extLst>
          </p:cNvPr>
          <p:cNvSpPr/>
          <p:nvPr/>
        </p:nvSpPr>
        <p:spPr>
          <a:xfrm>
            <a:off x="8830895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B434753-D325-4224-87E4-35D1F7763125}"/>
              </a:ext>
            </a:extLst>
          </p:cNvPr>
          <p:cNvSpPr txBox="1"/>
          <p:nvPr/>
        </p:nvSpPr>
        <p:spPr>
          <a:xfrm rot="-3960000">
            <a:off x="8174479" y="1417537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26BAAC4-844B-474C-A103-245F6140EC68}"/>
              </a:ext>
            </a:extLst>
          </p:cNvPr>
          <p:cNvSpPr txBox="1"/>
          <p:nvPr/>
        </p:nvSpPr>
        <p:spPr>
          <a:xfrm rot="-3960000">
            <a:off x="8615679" y="1421680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4F29A44-2705-448E-AA1C-F1E3FB4843D2}"/>
              </a:ext>
            </a:extLst>
          </p:cNvPr>
          <p:cNvSpPr txBox="1"/>
          <p:nvPr/>
        </p:nvSpPr>
        <p:spPr>
          <a:xfrm rot="-3960000">
            <a:off x="9367388" y="138116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3053C80-1B23-435A-9047-6FBD12E529B6}"/>
              </a:ext>
            </a:extLst>
          </p:cNvPr>
          <p:cNvSpPr txBox="1"/>
          <p:nvPr/>
        </p:nvSpPr>
        <p:spPr>
          <a:xfrm rot="-3960000">
            <a:off x="10129247" y="1333686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8D5DC14-A43B-4BF0-8F32-73F4DA3EB12E}"/>
              </a:ext>
            </a:extLst>
          </p:cNvPr>
          <p:cNvSpPr txBox="1"/>
          <p:nvPr/>
        </p:nvSpPr>
        <p:spPr>
          <a:xfrm rot="-3960000">
            <a:off x="10934590" y="136637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8923D1E-F562-44A8-9A11-2AB99192A1DA}"/>
              </a:ext>
            </a:extLst>
          </p:cNvPr>
          <p:cNvSpPr txBox="1"/>
          <p:nvPr/>
        </p:nvSpPr>
        <p:spPr>
          <a:xfrm rot="-3960000">
            <a:off x="11492825" y="1479624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A18FD09-F020-40C2-AD9D-56B371A35FEF}"/>
              </a:ext>
            </a:extLst>
          </p:cNvPr>
          <p:cNvSpPr txBox="1"/>
          <p:nvPr/>
        </p:nvSpPr>
        <p:spPr>
          <a:xfrm rot="-3960000">
            <a:off x="8906058" y="1288669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F0934A1-9E52-4664-9316-EE657FAB51E5}"/>
              </a:ext>
            </a:extLst>
          </p:cNvPr>
          <p:cNvSpPr txBox="1"/>
          <p:nvPr/>
        </p:nvSpPr>
        <p:spPr>
          <a:xfrm rot="-3960000">
            <a:off x="10477063" y="1254603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574BE57-8C75-4D41-9258-D971A01949C0}"/>
              </a:ext>
            </a:extLst>
          </p:cNvPr>
          <p:cNvSpPr txBox="1"/>
          <p:nvPr/>
        </p:nvSpPr>
        <p:spPr>
          <a:xfrm rot="-3960000">
            <a:off x="9785159" y="1369343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62FE322-56B5-4766-941D-EB5C98E2D8AC}"/>
              </a:ext>
            </a:extLst>
          </p:cNvPr>
          <p:cNvSpPr/>
          <p:nvPr/>
        </p:nvSpPr>
        <p:spPr>
          <a:xfrm rot="16200000">
            <a:off x="-2376257" y="2709767"/>
            <a:ext cx="4913996" cy="182881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E6756D4-1F3D-4670-931C-F6A390BC97BE}"/>
              </a:ext>
            </a:extLst>
          </p:cNvPr>
          <p:cNvSpPr/>
          <p:nvPr/>
        </p:nvSpPr>
        <p:spPr>
          <a:xfrm>
            <a:off x="2193976" y="6701035"/>
            <a:ext cx="9986435" cy="17888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0C5997E-7602-4743-931F-4A172F64F3A7}"/>
              </a:ext>
            </a:extLst>
          </p:cNvPr>
          <p:cNvSpPr/>
          <p:nvPr/>
        </p:nvSpPr>
        <p:spPr>
          <a:xfrm rot="16200000">
            <a:off x="9318079" y="3026743"/>
            <a:ext cx="5551101" cy="17227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15F1228-E256-47E6-8CB8-03C9F06176BC}"/>
              </a:ext>
            </a:extLst>
          </p:cNvPr>
          <p:cNvSpPr/>
          <p:nvPr/>
        </p:nvSpPr>
        <p:spPr>
          <a:xfrm rot="16200000">
            <a:off x="-727814" y="5978000"/>
            <a:ext cx="1606858" cy="182880"/>
          </a:xfrm>
          <a:prstGeom prst="rect">
            <a:avLst/>
          </a:prstGeom>
          <a:solidFill>
            <a:schemeClr val="accent5"/>
          </a:solidFill>
          <a:ln w="6350"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4FC68A2-DFBB-497B-9F7F-01BFA4DD0D3B}"/>
              </a:ext>
            </a:extLst>
          </p:cNvPr>
          <p:cNvSpPr/>
          <p:nvPr/>
        </p:nvSpPr>
        <p:spPr>
          <a:xfrm>
            <a:off x="167055" y="6690892"/>
            <a:ext cx="2026921" cy="1897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CBE82C9-2D10-4991-80B5-CF07F247788A}"/>
              </a:ext>
            </a:extLst>
          </p:cNvPr>
          <p:cNvSpPr/>
          <p:nvPr/>
        </p:nvSpPr>
        <p:spPr>
          <a:xfrm rot="16200000">
            <a:off x="11602545" y="6286770"/>
            <a:ext cx="993317" cy="1788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4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D00E-0EA7-42B8-A41C-701EB8A3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77548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D4F499-28F9-4CF8-B5E6-B5CE0AD56EC2}"/>
              </a:ext>
            </a:extLst>
          </p:cNvPr>
          <p:cNvSpPr/>
          <p:nvPr/>
        </p:nvSpPr>
        <p:spPr>
          <a:xfrm>
            <a:off x="295839" y="1560940"/>
            <a:ext cx="1504950" cy="32248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D7F7F-B0D5-4EAD-9A2D-48D312509D70}"/>
              </a:ext>
            </a:extLst>
          </p:cNvPr>
          <p:cNvSpPr txBox="1"/>
          <p:nvPr/>
        </p:nvSpPr>
        <p:spPr>
          <a:xfrm>
            <a:off x="361836" y="1568292"/>
            <a:ext cx="116666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Build a Tower</a:t>
            </a:r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49167E0-F29A-408C-A01A-44363DA6050B}"/>
              </a:ext>
            </a:extLst>
          </p:cNvPr>
          <p:cNvSpPr/>
          <p:nvPr/>
        </p:nvSpPr>
        <p:spPr>
          <a:xfrm flipV="1">
            <a:off x="1552653" y="1674972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F9A222-4548-4FA5-8DB2-7E0D843186D9}"/>
              </a:ext>
            </a:extLst>
          </p:cNvPr>
          <p:cNvSpPr/>
          <p:nvPr/>
        </p:nvSpPr>
        <p:spPr>
          <a:xfrm>
            <a:off x="1998003" y="1859459"/>
            <a:ext cx="1574161" cy="27052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Increased Mobility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0CFE1A-1B1E-4B79-A8F9-397A2BAA73E4}"/>
              </a:ext>
            </a:extLst>
          </p:cNvPr>
          <p:cNvSpPr/>
          <p:nvPr/>
        </p:nvSpPr>
        <p:spPr>
          <a:xfrm>
            <a:off x="1998003" y="2317056"/>
            <a:ext cx="1197122" cy="27052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Color Realms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CDF897-F609-4E37-9550-84AEDA139318}"/>
              </a:ext>
            </a:extLst>
          </p:cNvPr>
          <p:cNvSpPr/>
          <p:nvPr/>
        </p:nvSpPr>
        <p:spPr>
          <a:xfrm>
            <a:off x="1998003" y="2739159"/>
            <a:ext cx="1133142" cy="27052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Fancy Lights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2B6E37-D92E-46EC-A094-D8297BBFE657}"/>
              </a:ext>
            </a:extLst>
          </p:cNvPr>
          <p:cNvSpPr/>
          <p:nvPr/>
        </p:nvSpPr>
        <p:spPr>
          <a:xfrm>
            <a:off x="1998003" y="3179842"/>
            <a:ext cx="1174260" cy="27052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FF9601-09D4-45DA-A41D-1CE757BC7D6F}"/>
              </a:ext>
            </a:extLst>
          </p:cNvPr>
          <p:cNvSpPr/>
          <p:nvPr/>
        </p:nvSpPr>
        <p:spPr>
          <a:xfrm>
            <a:off x="557070" y="2126248"/>
            <a:ext cx="1243535" cy="1828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1E6A4B-F874-42B9-A364-78AEB65E472C}"/>
              </a:ext>
            </a:extLst>
          </p:cNvPr>
          <p:cNvSpPr/>
          <p:nvPr/>
        </p:nvSpPr>
        <p:spPr>
          <a:xfrm>
            <a:off x="960387" y="2586232"/>
            <a:ext cx="840218" cy="1828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9AE6F5-16C8-446F-BCF8-C4A604000335}"/>
              </a:ext>
            </a:extLst>
          </p:cNvPr>
          <p:cNvSpPr/>
          <p:nvPr/>
        </p:nvSpPr>
        <p:spPr>
          <a:xfrm>
            <a:off x="1233224" y="3019773"/>
            <a:ext cx="567381" cy="1828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0952C2-0CC7-4C14-AD03-76964E3B3044}"/>
              </a:ext>
            </a:extLst>
          </p:cNvPr>
          <p:cNvSpPr/>
          <p:nvPr/>
        </p:nvSpPr>
        <p:spPr>
          <a:xfrm>
            <a:off x="1427285" y="3445787"/>
            <a:ext cx="373320" cy="1828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6B782A-3C63-496E-AE6A-C200F90D719B}"/>
              </a:ext>
            </a:extLst>
          </p:cNvPr>
          <p:cNvSpPr txBox="1"/>
          <p:nvPr/>
        </p:nvSpPr>
        <p:spPr>
          <a:xfrm>
            <a:off x="469440" y="2375966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27%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7FF580-AE4E-48D6-B19B-DBAA2277ADCB}"/>
              </a:ext>
            </a:extLst>
          </p:cNvPr>
          <p:cNvSpPr txBox="1"/>
          <p:nvPr/>
        </p:nvSpPr>
        <p:spPr>
          <a:xfrm>
            <a:off x="735656" y="2807405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23%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6CC98F-DC91-4718-8E4B-28B827A3FF60}"/>
              </a:ext>
            </a:extLst>
          </p:cNvPr>
          <p:cNvSpPr txBox="1"/>
          <p:nvPr/>
        </p:nvSpPr>
        <p:spPr>
          <a:xfrm>
            <a:off x="931636" y="3381719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15%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EE5FBB-B819-4724-ABFE-546646393865}"/>
              </a:ext>
            </a:extLst>
          </p:cNvPr>
          <p:cNvSpPr/>
          <p:nvPr/>
        </p:nvSpPr>
        <p:spPr>
          <a:xfrm>
            <a:off x="3675142" y="1903283"/>
            <a:ext cx="73260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Mobility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A3FC3A-276F-490D-8E96-959AE41F8B56}"/>
              </a:ext>
            </a:extLst>
          </p:cNvPr>
          <p:cNvSpPr/>
          <p:nvPr/>
        </p:nvSpPr>
        <p:spPr>
          <a:xfrm>
            <a:off x="4510725" y="1903283"/>
            <a:ext cx="51121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Light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3273971-B755-4ECE-B398-CEAC2D1E1BA2}"/>
              </a:ext>
            </a:extLst>
          </p:cNvPr>
          <p:cNvSpPr/>
          <p:nvPr/>
        </p:nvSpPr>
        <p:spPr>
          <a:xfrm>
            <a:off x="5124917" y="1903283"/>
            <a:ext cx="65314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5CE32B7-FAC5-4830-BFF0-63B27A2E616D}"/>
              </a:ext>
            </a:extLst>
          </p:cNvPr>
          <p:cNvSpPr/>
          <p:nvPr/>
        </p:nvSpPr>
        <p:spPr>
          <a:xfrm>
            <a:off x="5881035" y="1903283"/>
            <a:ext cx="63108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Village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3913FF-235C-48F7-B0FD-EB3FAA144451}"/>
              </a:ext>
            </a:extLst>
          </p:cNvPr>
          <p:cNvSpPr/>
          <p:nvPr/>
        </p:nvSpPr>
        <p:spPr>
          <a:xfrm>
            <a:off x="3680024" y="2369539"/>
            <a:ext cx="79537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Structure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21A4494-6A85-41E3-BF7D-68744F59590C}"/>
              </a:ext>
            </a:extLst>
          </p:cNvPr>
          <p:cNvSpPr/>
          <p:nvPr/>
        </p:nvSpPr>
        <p:spPr>
          <a:xfrm>
            <a:off x="4566634" y="2369539"/>
            <a:ext cx="113641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Transportation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7AC5C8-52D2-4817-9D05-CAD11D2E0784}"/>
              </a:ext>
            </a:extLst>
          </p:cNvPr>
          <p:cNvSpPr/>
          <p:nvPr/>
        </p:nvSpPr>
        <p:spPr>
          <a:xfrm>
            <a:off x="5794286" y="2369539"/>
            <a:ext cx="55507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Great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CB2760D-B08E-40C7-BDF1-899FDB33E29A}"/>
              </a:ext>
            </a:extLst>
          </p:cNvPr>
          <p:cNvSpPr/>
          <p:nvPr/>
        </p:nvSpPr>
        <p:spPr>
          <a:xfrm>
            <a:off x="3675142" y="2784329"/>
            <a:ext cx="65666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Impact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288F256-F899-4F91-9225-3EB693476E6C}"/>
              </a:ext>
            </a:extLst>
          </p:cNvPr>
          <p:cNvSpPr/>
          <p:nvPr/>
        </p:nvSpPr>
        <p:spPr>
          <a:xfrm>
            <a:off x="4472731" y="2793664"/>
            <a:ext cx="96113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Community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AD5CD83-776A-40A6-A969-6315BF789389}"/>
              </a:ext>
            </a:extLst>
          </p:cNvPr>
          <p:cNvSpPr/>
          <p:nvPr/>
        </p:nvSpPr>
        <p:spPr>
          <a:xfrm>
            <a:off x="5577712" y="2793664"/>
            <a:ext cx="52450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Area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D8734DF-DBA4-492B-8CAE-CF9EE448930E}"/>
              </a:ext>
            </a:extLst>
          </p:cNvPr>
          <p:cNvSpPr/>
          <p:nvPr/>
        </p:nvSpPr>
        <p:spPr>
          <a:xfrm>
            <a:off x="6284738" y="2800709"/>
            <a:ext cx="49230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B43749-BD1E-4D83-A2AF-65749F329D30}"/>
              </a:ext>
            </a:extLst>
          </p:cNvPr>
          <p:cNvSpPr/>
          <p:nvPr/>
        </p:nvSpPr>
        <p:spPr>
          <a:xfrm>
            <a:off x="3675142" y="3223666"/>
            <a:ext cx="65666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44B74DF-4462-4AB4-B293-3DD27613BB95}"/>
              </a:ext>
            </a:extLst>
          </p:cNvPr>
          <p:cNvSpPr/>
          <p:nvPr/>
        </p:nvSpPr>
        <p:spPr>
          <a:xfrm>
            <a:off x="4459992" y="3223666"/>
            <a:ext cx="61993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3E2282-4D38-49C1-851E-AD341B0E1488}"/>
              </a:ext>
            </a:extLst>
          </p:cNvPr>
          <p:cNvSpPr txBox="1"/>
          <p:nvPr/>
        </p:nvSpPr>
        <p:spPr>
          <a:xfrm rot="-3960000">
            <a:off x="8174479" y="1417537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927DCF-44F5-427A-AD75-EF46A7A93C76}"/>
              </a:ext>
            </a:extLst>
          </p:cNvPr>
          <p:cNvSpPr txBox="1"/>
          <p:nvPr/>
        </p:nvSpPr>
        <p:spPr>
          <a:xfrm rot="-3960000">
            <a:off x="8615679" y="1421680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BA6C6F-0C81-402C-8FD9-500FCC436A23}"/>
              </a:ext>
            </a:extLst>
          </p:cNvPr>
          <p:cNvSpPr txBox="1"/>
          <p:nvPr/>
        </p:nvSpPr>
        <p:spPr>
          <a:xfrm rot="-3960000">
            <a:off x="9367388" y="138116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88549D-5D5A-4774-9C66-CBBA8E614661}"/>
              </a:ext>
            </a:extLst>
          </p:cNvPr>
          <p:cNvSpPr txBox="1"/>
          <p:nvPr/>
        </p:nvSpPr>
        <p:spPr>
          <a:xfrm rot="-3960000">
            <a:off x="10129247" y="1333686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445ADE-B574-49C3-9041-BE909FFA75D5}"/>
              </a:ext>
            </a:extLst>
          </p:cNvPr>
          <p:cNvSpPr txBox="1"/>
          <p:nvPr/>
        </p:nvSpPr>
        <p:spPr>
          <a:xfrm rot="-3960000">
            <a:off x="10934591" y="136637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7A633F-A0CD-425B-A05A-AD09701DE970}"/>
              </a:ext>
            </a:extLst>
          </p:cNvPr>
          <p:cNvSpPr txBox="1"/>
          <p:nvPr/>
        </p:nvSpPr>
        <p:spPr>
          <a:xfrm rot="-3960000">
            <a:off x="11492825" y="1479624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E2FF24-14A1-4074-B9A7-409D724D7159}"/>
              </a:ext>
            </a:extLst>
          </p:cNvPr>
          <p:cNvSpPr txBox="1"/>
          <p:nvPr/>
        </p:nvSpPr>
        <p:spPr>
          <a:xfrm rot="-3960000">
            <a:off x="8906058" y="1288669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005566-7976-4AB9-B2B6-BC4B97BDD80D}"/>
              </a:ext>
            </a:extLst>
          </p:cNvPr>
          <p:cNvSpPr txBox="1"/>
          <p:nvPr/>
        </p:nvSpPr>
        <p:spPr>
          <a:xfrm rot="-3960000">
            <a:off x="10477063" y="1254603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B89824-8468-4F17-AA72-1E7F3D38E908}"/>
              </a:ext>
            </a:extLst>
          </p:cNvPr>
          <p:cNvSpPr txBox="1"/>
          <p:nvPr/>
        </p:nvSpPr>
        <p:spPr>
          <a:xfrm>
            <a:off x="70488" y="1922371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35%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3A4AEC7-7B5C-42D0-8681-02BA426E48FD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id="{5B4B2E85-35A5-4B3E-935E-3FED6E65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36F8DAA3-A97C-49A6-BBD0-705EACC5E5B6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C4E1D9B-2419-48FF-BE1A-4CAE152CD5FB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EA7A518E-2169-401C-A1C6-DD0DE53B601B}"/>
              </a:ext>
            </a:extLst>
          </p:cNvPr>
          <p:cNvSpPr/>
          <p:nvPr/>
        </p:nvSpPr>
        <p:spPr>
          <a:xfrm>
            <a:off x="6615098" y="1903283"/>
            <a:ext cx="636903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Dense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CC38256D-DA5B-4124-BDEA-C3969106EF74}"/>
              </a:ext>
            </a:extLst>
          </p:cNvPr>
          <p:cNvSpPr/>
          <p:nvPr/>
        </p:nvSpPr>
        <p:spPr>
          <a:xfrm>
            <a:off x="7354977" y="1903283"/>
            <a:ext cx="49564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Fine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8580952-44B8-4CF7-9004-AE21C08C834C}"/>
              </a:ext>
            </a:extLst>
          </p:cNvPr>
          <p:cNvSpPr/>
          <p:nvPr/>
        </p:nvSpPr>
        <p:spPr>
          <a:xfrm>
            <a:off x="6440594" y="2369539"/>
            <a:ext cx="63108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Beauty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74B8AE1-6369-477A-8587-9D0721D5B565}"/>
              </a:ext>
            </a:extLst>
          </p:cNvPr>
          <p:cNvSpPr/>
          <p:nvPr/>
        </p:nvSpPr>
        <p:spPr>
          <a:xfrm>
            <a:off x="5208103" y="3223666"/>
            <a:ext cx="46752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AB20DC8-A30F-4C1C-82C0-CC0E50740798}"/>
              </a:ext>
            </a:extLst>
          </p:cNvPr>
          <p:cNvSpPr/>
          <p:nvPr/>
        </p:nvSpPr>
        <p:spPr>
          <a:xfrm>
            <a:off x="5803813" y="3223666"/>
            <a:ext cx="51847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Spot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214840E-A9EF-481B-B0F1-5C3A7227F737}"/>
              </a:ext>
            </a:extLst>
          </p:cNvPr>
          <p:cNvSpPr/>
          <p:nvPr/>
        </p:nvSpPr>
        <p:spPr>
          <a:xfrm>
            <a:off x="6450467" y="3223666"/>
            <a:ext cx="65314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Money</a:t>
            </a:r>
          </a:p>
        </p:txBody>
      </p:sp>
      <p:sp>
        <p:nvSpPr>
          <p:cNvPr id="112" name="Circle: Hollow 111">
            <a:extLst>
              <a:ext uri="{FF2B5EF4-FFF2-40B4-BE49-F238E27FC236}">
                <a16:creationId xmlns:a16="http://schemas.microsoft.com/office/drawing/2014/main" id="{F6FB5C5D-C830-4E0F-AEB0-739993E8C476}"/>
              </a:ext>
            </a:extLst>
          </p:cNvPr>
          <p:cNvSpPr/>
          <p:nvPr/>
        </p:nvSpPr>
        <p:spPr>
          <a:xfrm>
            <a:off x="5054907" y="1131591"/>
            <a:ext cx="583891" cy="583891"/>
          </a:xfrm>
          <a:prstGeom prst="donut">
            <a:avLst>
              <a:gd name="adj" fmla="val 1175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60%</a:t>
            </a:r>
          </a:p>
        </p:txBody>
      </p:sp>
      <p:sp>
        <p:nvSpPr>
          <p:cNvPr id="113" name="Circle: Hollow 112">
            <a:extLst>
              <a:ext uri="{FF2B5EF4-FFF2-40B4-BE49-F238E27FC236}">
                <a16:creationId xmlns:a16="http://schemas.microsoft.com/office/drawing/2014/main" id="{5B2CF380-5988-484C-B90E-5B17F9FF5A71}"/>
              </a:ext>
            </a:extLst>
          </p:cNvPr>
          <p:cNvSpPr/>
          <p:nvPr/>
        </p:nvSpPr>
        <p:spPr>
          <a:xfrm>
            <a:off x="5886122" y="1131591"/>
            <a:ext cx="583891" cy="583891"/>
          </a:xfrm>
          <a:prstGeom prst="donut">
            <a:avLst>
              <a:gd name="adj" fmla="val 1490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15%</a:t>
            </a:r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41685EBC-BF11-4F5F-B5FB-90236E76F898}"/>
              </a:ext>
            </a:extLst>
          </p:cNvPr>
          <p:cNvSpPr/>
          <p:nvPr/>
        </p:nvSpPr>
        <p:spPr>
          <a:xfrm rot="5400000">
            <a:off x="5063178" y="1135100"/>
            <a:ext cx="577532" cy="577532"/>
          </a:xfrm>
          <a:prstGeom prst="blockArc">
            <a:avLst>
              <a:gd name="adj1" fmla="val 10856530"/>
              <a:gd name="adj2" fmla="val 3329698"/>
              <a:gd name="adj3" fmla="val 12455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Block Arc 115">
            <a:extLst>
              <a:ext uri="{FF2B5EF4-FFF2-40B4-BE49-F238E27FC236}">
                <a16:creationId xmlns:a16="http://schemas.microsoft.com/office/drawing/2014/main" id="{E5ED153B-5252-4E9E-8490-BB7BDD8A992E}"/>
              </a:ext>
            </a:extLst>
          </p:cNvPr>
          <p:cNvSpPr/>
          <p:nvPr/>
        </p:nvSpPr>
        <p:spPr>
          <a:xfrm rot="5400000">
            <a:off x="5896921" y="1132228"/>
            <a:ext cx="577532" cy="577532"/>
          </a:xfrm>
          <a:prstGeom prst="blockArc">
            <a:avLst>
              <a:gd name="adj1" fmla="val 10856530"/>
              <a:gd name="adj2" fmla="val 15196885"/>
              <a:gd name="adj3" fmla="val 16438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Circle: Hollow 80">
            <a:extLst>
              <a:ext uri="{FF2B5EF4-FFF2-40B4-BE49-F238E27FC236}">
                <a16:creationId xmlns:a16="http://schemas.microsoft.com/office/drawing/2014/main" id="{58AAAFAC-43F1-4631-B6DA-9F26FC72C5CD}"/>
              </a:ext>
            </a:extLst>
          </p:cNvPr>
          <p:cNvSpPr/>
          <p:nvPr/>
        </p:nvSpPr>
        <p:spPr>
          <a:xfrm>
            <a:off x="4217959" y="1143692"/>
            <a:ext cx="583891" cy="583891"/>
          </a:xfrm>
          <a:prstGeom prst="donut">
            <a:avLst>
              <a:gd name="adj" fmla="val 149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30%</a:t>
            </a:r>
          </a:p>
        </p:txBody>
      </p:sp>
      <p:sp>
        <p:nvSpPr>
          <p:cNvPr id="82" name="Block Arc 81">
            <a:extLst>
              <a:ext uri="{FF2B5EF4-FFF2-40B4-BE49-F238E27FC236}">
                <a16:creationId xmlns:a16="http://schemas.microsoft.com/office/drawing/2014/main" id="{EBEAB5E5-A5E7-490B-BB43-30B7E3EEAA6C}"/>
              </a:ext>
            </a:extLst>
          </p:cNvPr>
          <p:cNvSpPr/>
          <p:nvPr/>
        </p:nvSpPr>
        <p:spPr>
          <a:xfrm rot="5400000">
            <a:off x="4214127" y="1150004"/>
            <a:ext cx="583892" cy="583892"/>
          </a:xfrm>
          <a:prstGeom prst="blockArc">
            <a:avLst>
              <a:gd name="adj1" fmla="val 10856530"/>
              <a:gd name="adj2" fmla="val 18241780"/>
              <a:gd name="adj3" fmla="val 13704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30F92B4-F78D-46AC-895F-EA1369174696}"/>
              </a:ext>
            </a:extLst>
          </p:cNvPr>
          <p:cNvSpPr/>
          <p:nvPr/>
        </p:nvSpPr>
        <p:spPr>
          <a:xfrm>
            <a:off x="8356020" y="1929964"/>
            <a:ext cx="182496" cy="18249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5D0E319-7BDD-4AE0-85B5-32C66F583B14}"/>
              </a:ext>
            </a:extLst>
          </p:cNvPr>
          <p:cNvSpPr/>
          <p:nvPr/>
        </p:nvSpPr>
        <p:spPr>
          <a:xfrm>
            <a:off x="9586042" y="1905838"/>
            <a:ext cx="230749" cy="2307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14CA9A4-9661-4547-A134-18A2A8C3BCCA}"/>
              </a:ext>
            </a:extLst>
          </p:cNvPr>
          <p:cNvSpPr/>
          <p:nvPr/>
        </p:nvSpPr>
        <p:spPr>
          <a:xfrm>
            <a:off x="9276811" y="1948859"/>
            <a:ext cx="128139" cy="1447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7D2F763-0A8C-418C-9F70-CFDD12DED142}"/>
              </a:ext>
            </a:extLst>
          </p:cNvPr>
          <p:cNvSpPr/>
          <p:nvPr/>
        </p:nvSpPr>
        <p:spPr>
          <a:xfrm>
            <a:off x="9997884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2189E56-DD3F-4E2D-8082-5FD8B1E8DE7B}"/>
              </a:ext>
            </a:extLst>
          </p:cNvPr>
          <p:cNvSpPr/>
          <p:nvPr/>
        </p:nvSpPr>
        <p:spPr>
          <a:xfrm>
            <a:off x="11230959" y="1980889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C01B271-EB85-4BD6-99FB-95166B332974}"/>
              </a:ext>
            </a:extLst>
          </p:cNvPr>
          <p:cNvSpPr/>
          <p:nvPr/>
        </p:nvSpPr>
        <p:spPr>
          <a:xfrm>
            <a:off x="10386201" y="1945180"/>
            <a:ext cx="148385" cy="14838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19DD8E4-88F1-444F-AC4C-3F3E0238982D}"/>
              </a:ext>
            </a:extLst>
          </p:cNvPr>
          <p:cNvSpPr/>
          <p:nvPr/>
        </p:nvSpPr>
        <p:spPr>
          <a:xfrm>
            <a:off x="8803938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80DFB8A-6263-482C-9F54-4D5E1E90C078}"/>
              </a:ext>
            </a:extLst>
          </p:cNvPr>
          <p:cNvSpPr/>
          <p:nvPr/>
        </p:nvSpPr>
        <p:spPr>
          <a:xfrm>
            <a:off x="10801990" y="1947020"/>
            <a:ext cx="148385" cy="1483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AD581AD-139C-4847-B8EB-310740517476}"/>
              </a:ext>
            </a:extLst>
          </p:cNvPr>
          <p:cNvSpPr/>
          <p:nvPr/>
        </p:nvSpPr>
        <p:spPr>
          <a:xfrm>
            <a:off x="8379251" y="3237045"/>
            <a:ext cx="155200" cy="1552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BAC18CBF-511A-4B4F-B98A-5ACEA3CBA921}"/>
              </a:ext>
            </a:extLst>
          </p:cNvPr>
          <p:cNvSpPr/>
          <p:nvPr/>
        </p:nvSpPr>
        <p:spPr>
          <a:xfrm>
            <a:off x="8819988" y="3260426"/>
            <a:ext cx="108437" cy="10843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BF98F61-A975-4777-843B-76DF4ECA72C1}"/>
              </a:ext>
            </a:extLst>
          </p:cNvPr>
          <p:cNvSpPr/>
          <p:nvPr/>
        </p:nvSpPr>
        <p:spPr>
          <a:xfrm>
            <a:off x="9675582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7353F8E-E464-4C2D-BD0A-3ED938E87BAD}"/>
              </a:ext>
            </a:extLst>
          </p:cNvPr>
          <p:cNvSpPr/>
          <p:nvPr/>
        </p:nvSpPr>
        <p:spPr>
          <a:xfrm>
            <a:off x="928980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8EF354C-24E5-4480-BE7E-92C1BC1B8148}"/>
              </a:ext>
            </a:extLst>
          </p:cNvPr>
          <p:cNvSpPr/>
          <p:nvPr/>
        </p:nvSpPr>
        <p:spPr>
          <a:xfrm>
            <a:off x="11235713" y="2883505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BC16EC2-A952-4499-808D-EF4D6E50E753}"/>
              </a:ext>
            </a:extLst>
          </p:cNvPr>
          <p:cNvSpPr/>
          <p:nvPr/>
        </p:nvSpPr>
        <p:spPr>
          <a:xfrm>
            <a:off x="10385208" y="2829830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61CD2370-8F2E-41C8-9547-ACC4EB599D9D}"/>
              </a:ext>
            </a:extLst>
          </p:cNvPr>
          <p:cNvSpPr/>
          <p:nvPr/>
        </p:nvSpPr>
        <p:spPr>
          <a:xfrm>
            <a:off x="8393959" y="2414338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C1BAACC-7E08-4CCC-B775-DC69D74A0F47}"/>
              </a:ext>
            </a:extLst>
          </p:cNvPr>
          <p:cNvSpPr/>
          <p:nvPr/>
        </p:nvSpPr>
        <p:spPr>
          <a:xfrm>
            <a:off x="929004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8ACF298-2B48-4E9F-A391-78B0570CDC11}"/>
              </a:ext>
            </a:extLst>
          </p:cNvPr>
          <p:cNvSpPr/>
          <p:nvPr/>
        </p:nvSpPr>
        <p:spPr>
          <a:xfrm>
            <a:off x="9993818" y="2429803"/>
            <a:ext cx="86132" cy="86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EEB5F99-9D50-48A0-BD99-29F04CE172EF}"/>
              </a:ext>
            </a:extLst>
          </p:cNvPr>
          <p:cNvSpPr/>
          <p:nvPr/>
        </p:nvSpPr>
        <p:spPr>
          <a:xfrm>
            <a:off x="11226893" y="2432546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01F7B7D-40CA-4117-A0DA-1CFA2940BAED}"/>
              </a:ext>
            </a:extLst>
          </p:cNvPr>
          <p:cNvSpPr/>
          <p:nvPr/>
        </p:nvSpPr>
        <p:spPr>
          <a:xfrm>
            <a:off x="10374635" y="2387492"/>
            <a:ext cx="174233" cy="17135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F17812C-E0D4-4E02-81BD-26CD19E81E65}"/>
              </a:ext>
            </a:extLst>
          </p:cNvPr>
          <p:cNvSpPr/>
          <p:nvPr/>
        </p:nvSpPr>
        <p:spPr>
          <a:xfrm>
            <a:off x="10470004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41097E4-FE69-4709-A7AF-E40E09C78056}"/>
              </a:ext>
            </a:extLst>
          </p:cNvPr>
          <p:cNvSpPr/>
          <p:nvPr/>
        </p:nvSpPr>
        <p:spPr>
          <a:xfrm>
            <a:off x="8842889" y="2447035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05C8D99-B27F-41DC-B649-BD3CB0841B34}"/>
              </a:ext>
            </a:extLst>
          </p:cNvPr>
          <p:cNvSpPr/>
          <p:nvPr/>
        </p:nvSpPr>
        <p:spPr>
          <a:xfrm>
            <a:off x="11640481" y="1945584"/>
            <a:ext cx="148385" cy="1512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3B629C9-21CB-45F2-954C-532994133E3E}"/>
              </a:ext>
            </a:extLst>
          </p:cNvPr>
          <p:cNvSpPr/>
          <p:nvPr/>
        </p:nvSpPr>
        <p:spPr>
          <a:xfrm>
            <a:off x="1165347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F6D98F7-6547-4A4B-A001-D1944C35D729}"/>
              </a:ext>
            </a:extLst>
          </p:cNvPr>
          <p:cNvSpPr/>
          <p:nvPr/>
        </p:nvSpPr>
        <p:spPr>
          <a:xfrm>
            <a:off x="1165371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CC2E1A9-36C8-43F1-9BBF-EFFB7FC79B94}"/>
              </a:ext>
            </a:extLst>
          </p:cNvPr>
          <p:cNvSpPr/>
          <p:nvPr/>
        </p:nvSpPr>
        <p:spPr>
          <a:xfrm>
            <a:off x="8356020" y="1929964"/>
            <a:ext cx="182496" cy="18249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9C6FA9F-BF71-4C51-AF9D-CE20D2AA76A3}"/>
              </a:ext>
            </a:extLst>
          </p:cNvPr>
          <p:cNvSpPr/>
          <p:nvPr/>
        </p:nvSpPr>
        <p:spPr>
          <a:xfrm>
            <a:off x="9586042" y="1905838"/>
            <a:ext cx="230749" cy="2307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01B94DD-6794-443C-9E99-F5298AC2D05D}"/>
              </a:ext>
            </a:extLst>
          </p:cNvPr>
          <p:cNvSpPr/>
          <p:nvPr/>
        </p:nvSpPr>
        <p:spPr>
          <a:xfrm>
            <a:off x="9276811" y="1948859"/>
            <a:ext cx="128139" cy="1447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FC9B2D6D-3234-497A-91BC-005B1284C2E4}"/>
              </a:ext>
            </a:extLst>
          </p:cNvPr>
          <p:cNvSpPr/>
          <p:nvPr/>
        </p:nvSpPr>
        <p:spPr>
          <a:xfrm>
            <a:off x="9997884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575BDF0-9A0C-41C3-930D-E9FF1F514AB0}"/>
              </a:ext>
            </a:extLst>
          </p:cNvPr>
          <p:cNvSpPr/>
          <p:nvPr/>
        </p:nvSpPr>
        <p:spPr>
          <a:xfrm>
            <a:off x="11230959" y="1980889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80DA7CF-32AB-4222-817B-8D1FF3D787B4}"/>
              </a:ext>
            </a:extLst>
          </p:cNvPr>
          <p:cNvSpPr/>
          <p:nvPr/>
        </p:nvSpPr>
        <p:spPr>
          <a:xfrm>
            <a:off x="10386201" y="1945180"/>
            <a:ext cx="148385" cy="14838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72DB407-F4D8-4A0E-BDD1-20FEFAF10D88}"/>
              </a:ext>
            </a:extLst>
          </p:cNvPr>
          <p:cNvSpPr/>
          <p:nvPr/>
        </p:nvSpPr>
        <p:spPr>
          <a:xfrm>
            <a:off x="8803938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D2E35DC7-79CD-4588-8FB9-91068AAE3A13}"/>
              </a:ext>
            </a:extLst>
          </p:cNvPr>
          <p:cNvSpPr/>
          <p:nvPr/>
        </p:nvSpPr>
        <p:spPr>
          <a:xfrm>
            <a:off x="10801990" y="1947020"/>
            <a:ext cx="148385" cy="1483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3C8EE4D7-2E29-491B-AA56-7BE6BA806459}"/>
              </a:ext>
            </a:extLst>
          </p:cNvPr>
          <p:cNvSpPr/>
          <p:nvPr/>
        </p:nvSpPr>
        <p:spPr>
          <a:xfrm>
            <a:off x="8379251" y="3237045"/>
            <a:ext cx="155200" cy="1552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29BBEFD7-7033-41FF-8EB2-36F0C697AB39}"/>
              </a:ext>
            </a:extLst>
          </p:cNvPr>
          <p:cNvSpPr/>
          <p:nvPr/>
        </p:nvSpPr>
        <p:spPr>
          <a:xfrm>
            <a:off x="8819988" y="3260426"/>
            <a:ext cx="108437" cy="10843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53D6D6B-B3DD-4729-B315-819DE19A6E39}"/>
              </a:ext>
            </a:extLst>
          </p:cNvPr>
          <p:cNvSpPr/>
          <p:nvPr/>
        </p:nvSpPr>
        <p:spPr>
          <a:xfrm>
            <a:off x="9675582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64167AD-0CE2-4F6E-8D74-6CAD56863768}"/>
              </a:ext>
            </a:extLst>
          </p:cNvPr>
          <p:cNvSpPr/>
          <p:nvPr/>
        </p:nvSpPr>
        <p:spPr>
          <a:xfrm>
            <a:off x="928980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36424C8-7852-4C16-8741-4CA9FA4B7F42}"/>
              </a:ext>
            </a:extLst>
          </p:cNvPr>
          <p:cNvSpPr/>
          <p:nvPr/>
        </p:nvSpPr>
        <p:spPr>
          <a:xfrm>
            <a:off x="11235713" y="2883505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D0C6BEF-4683-455A-A3B1-56D6FB075283}"/>
              </a:ext>
            </a:extLst>
          </p:cNvPr>
          <p:cNvSpPr/>
          <p:nvPr/>
        </p:nvSpPr>
        <p:spPr>
          <a:xfrm>
            <a:off x="10385208" y="2829830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17A6E9C-1EFD-4F6D-A043-C71CE2CA4C85}"/>
              </a:ext>
            </a:extLst>
          </p:cNvPr>
          <p:cNvSpPr/>
          <p:nvPr/>
        </p:nvSpPr>
        <p:spPr>
          <a:xfrm>
            <a:off x="10832268" y="2414959"/>
            <a:ext cx="111225" cy="11122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D81D71D-5495-4289-8DC2-6C8A77A0C727}"/>
              </a:ext>
            </a:extLst>
          </p:cNvPr>
          <p:cNvSpPr/>
          <p:nvPr/>
        </p:nvSpPr>
        <p:spPr>
          <a:xfrm>
            <a:off x="8393959" y="2414338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BF172CB-5A84-4D97-A4BC-53C6D81A28DD}"/>
              </a:ext>
            </a:extLst>
          </p:cNvPr>
          <p:cNvSpPr/>
          <p:nvPr/>
        </p:nvSpPr>
        <p:spPr>
          <a:xfrm>
            <a:off x="929004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65E2CBF-1EE3-45FF-95CB-87AB3B9EEF13}"/>
              </a:ext>
            </a:extLst>
          </p:cNvPr>
          <p:cNvSpPr/>
          <p:nvPr/>
        </p:nvSpPr>
        <p:spPr>
          <a:xfrm>
            <a:off x="9993818" y="2429803"/>
            <a:ext cx="86132" cy="86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EFE60EE-8EED-460B-AD8D-51119F8A9826}"/>
              </a:ext>
            </a:extLst>
          </p:cNvPr>
          <p:cNvSpPr/>
          <p:nvPr/>
        </p:nvSpPr>
        <p:spPr>
          <a:xfrm>
            <a:off x="11226893" y="2432546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A5F6C39-E53E-427E-8E3A-62991D9786B5}"/>
              </a:ext>
            </a:extLst>
          </p:cNvPr>
          <p:cNvSpPr/>
          <p:nvPr/>
        </p:nvSpPr>
        <p:spPr>
          <a:xfrm>
            <a:off x="10374635" y="2387492"/>
            <a:ext cx="174233" cy="17135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943AD01-0280-493C-A6B3-39CC6E3A2EE2}"/>
              </a:ext>
            </a:extLst>
          </p:cNvPr>
          <p:cNvSpPr/>
          <p:nvPr/>
        </p:nvSpPr>
        <p:spPr>
          <a:xfrm>
            <a:off x="10470004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4790B5A-5606-487F-B932-754E876D340B}"/>
              </a:ext>
            </a:extLst>
          </p:cNvPr>
          <p:cNvSpPr/>
          <p:nvPr/>
        </p:nvSpPr>
        <p:spPr>
          <a:xfrm>
            <a:off x="8842889" y="2447035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1FECAA0-39E2-49D8-9B9E-DFD0D49AB461}"/>
              </a:ext>
            </a:extLst>
          </p:cNvPr>
          <p:cNvSpPr/>
          <p:nvPr/>
        </p:nvSpPr>
        <p:spPr>
          <a:xfrm>
            <a:off x="11640481" y="1945584"/>
            <a:ext cx="148385" cy="1512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AD45C87-25C8-4046-A0B7-E2ADA10E10E3}"/>
              </a:ext>
            </a:extLst>
          </p:cNvPr>
          <p:cNvSpPr/>
          <p:nvPr/>
        </p:nvSpPr>
        <p:spPr>
          <a:xfrm>
            <a:off x="1165347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C8BCC66-F846-4063-AAEE-7D197570E86F}"/>
              </a:ext>
            </a:extLst>
          </p:cNvPr>
          <p:cNvSpPr/>
          <p:nvPr/>
        </p:nvSpPr>
        <p:spPr>
          <a:xfrm>
            <a:off x="1165371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7FA7495-2D07-4D4E-A94B-4D6C3402B782}"/>
              </a:ext>
            </a:extLst>
          </p:cNvPr>
          <p:cNvSpPr/>
          <p:nvPr/>
        </p:nvSpPr>
        <p:spPr>
          <a:xfrm>
            <a:off x="9614295" y="2394657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F955B5D4-C671-446E-885B-000760DC060A}"/>
              </a:ext>
            </a:extLst>
          </p:cNvPr>
          <p:cNvSpPr/>
          <p:nvPr/>
        </p:nvSpPr>
        <p:spPr>
          <a:xfrm>
            <a:off x="9689713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8971327-A942-4CC0-886C-1CC93497BD69}"/>
              </a:ext>
            </a:extLst>
          </p:cNvPr>
          <p:cNvSpPr/>
          <p:nvPr/>
        </p:nvSpPr>
        <p:spPr>
          <a:xfrm>
            <a:off x="10876182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D608D30-1BE3-4622-AFF6-7FE3CD9B477E}"/>
              </a:ext>
            </a:extLst>
          </p:cNvPr>
          <p:cNvSpPr/>
          <p:nvPr/>
        </p:nvSpPr>
        <p:spPr>
          <a:xfrm>
            <a:off x="8830895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5ADC1-2868-4FE3-8CFA-848577CA1A96}"/>
              </a:ext>
            </a:extLst>
          </p:cNvPr>
          <p:cNvSpPr/>
          <p:nvPr/>
        </p:nvSpPr>
        <p:spPr>
          <a:xfrm>
            <a:off x="-3203" y="332916"/>
            <a:ext cx="9640984" cy="6521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Arrow: Chevron 110">
            <a:extLst>
              <a:ext uri="{FF2B5EF4-FFF2-40B4-BE49-F238E27FC236}">
                <a16:creationId xmlns:a16="http://schemas.microsoft.com/office/drawing/2014/main" id="{29B259A7-37D5-4E21-A452-CE4973C0E529}"/>
              </a:ext>
            </a:extLst>
          </p:cNvPr>
          <p:cNvSpPr/>
          <p:nvPr/>
        </p:nvSpPr>
        <p:spPr>
          <a:xfrm flipH="1" flipV="1">
            <a:off x="9310853" y="661439"/>
            <a:ext cx="153021" cy="182880"/>
          </a:xfrm>
          <a:prstGeom prst="chevron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7DC59B8-5CF4-4199-93A9-5646995EC129}"/>
              </a:ext>
            </a:extLst>
          </p:cNvPr>
          <p:cNvSpPr/>
          <p:nvPr/>
        </p:nvSpPr>
        <p:spPr>
          <a:xfrm>
            <a:off x="135780" y="446867"/>
            <a:ext cx="221941" cy="5335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E7519-D7F8-4AA1-B964-F56E918859F9}"/>
              </a:ext>
            </a:extLst>
          </p:cNvPr>
          <p:cNvSpPr/>
          <p:nvPr/>
        </p:nvSpPr>
        <p:spPr>
          <a:xfrm>
            <a:off x="539427" y="446867"/>
            <a:ext cx="221941" cy="5335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6F046E3-FA6F-4923-98AB-40509221496C}"/>
              </a:ext>
            </a:extLst>
          </p:cNvPr>
          <p:cNvSpPr/>
          <p:nvPr/>
        </p:nvSpPr>
        <p:spPr>
          <a:xfrm>
            <a:off x="925892" y="446867"/>
            <a:ext cx="221941" cy="5335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10D8468-73B0-4319-8E1F-919EFDF0FB0A}"/>
              </a:ext>
            </a:extLst>
          </p:cNvPr>
          <p:cNvSpPr txBox="1"/>
          <p:nvPr/>
        </p:nvSpPr>
        <p:spPr>
          <a:xfrm rot="16200000">
            <a:off x="-134828" y="6026542"/>
            <a:ext cx="763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VISIT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7321592-D7C9-4B26-A176-8CE63A7AAE58}"/>
              </a:ext>
            </a:extLst>
          </p:cNvPr>
          <p:cNvSpPr txBox="1"/>
          <p:nvPr/>
        </p:nvSpPr>
        <p:spPr>
          <a:xfrm rot="16200000">
            <a:off x="189438" y="6097400"/>
            <a:ext cx="921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COVERAGE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B9E67D7-F6BE-4C1E-8748-7297E65B45BD}"/>
              </a:ext>
            </a:extLst>
          </p:cNvPr>
          <p:cNvSpPr txBox="1"/>
          <p:nvPr/>
        </p:nvSpPr>
        <p:spPr>
          <a:xfrm rot="16200000">
            <a:off x="462452" y="6207818"/>
            <a:ext cx="114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DISTRIBUTION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9AC178C-E2F6-43AF-8505-2D3A906B11A6}"/>
              </a:ext>
            </a:extLst>
          </p:cNvPr>
          <p:cNvSpPr/>
          <p:nvPr/>
        </p:nvSpPr>
        <p:spPr>
          <a:xfrm>
            <a:off x="135780" y="3909215"/>
            <a:ext cx="221941" cy="18731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A35A5E1-8874-435C-ACA6-78A7A126CABB}"/>
              </a:ext>
            </a:extLst>
          </p:cNvPr>
          <p:cNvSpPr/>
          <p:nvPr/>
        </p:nvSpPr>
        <p:spPr>
          <a:xfrm>
            <a:off x="539427" y="2166253"/>
            <a:ext cx="222823" cy="3616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D8D4C19-1BB4-4F3C-9556-00ACAA881FA2}"/>
              </a:ext>
            </a:extLst>
          </p:cNvPr>
          <p:cNvSpPr/>
          <p:nvPr/>
        </p:nvSpPr>
        <p:spPr>
          <a:xfrm>
            <a:off x="925892" y="4384599"/>
            <a:ext cx="221941" cy="13977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EB5FDB9-B450-4437-B3D9-A07B0AA78D35}"/>
              </a:ext>
            </a:extLst>
          </p:cNvPr>
          <p:cNvSpPr txBox="1"/>
          <p:nvPr/>
        </p:nvSpPr>
        <p:spPr>
          <a:xfrm>
            <a:off x="4796433" y="627670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959DDEC-9896-4EAB-8077-3B49341C7409}"/>
              </a:ext>
            </a:extLst>
          </p:cNvPr>
          <p:cNvSpPr txBox="1"/>
          <p:nvPr/>
        </p:nvSpPr>
        <p:spPr>
          <a:xfrm>
            <a:off x="4838111" y="905890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FE04573-8AA9-46F8-B861-762E6B82BB98}"/>
              </a:ext>
            </a:extLst>
          </p:cNvPr>
          <p:cNvSpPr txBox="1"/>
          <p:nvPr/>
        </p:nvSpPr>
        <p:spPr>
          <a:xfrm>
            <a:off x="4765976" y="1742341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3EC2D57-E2BA-48AD-BAAA-0B2DB592F92D}"/>
              </a:ext>
            </a:extLst>
          </p:cNvPr>
          <p:cNvSpPr txBox="1"/>
          <p:nvPr/>
        </p:nvSpPr>
        <p:spPr>
          <a:xfrm>
            <a:off x="4758763" y="144116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D7725DC-0DB1-44C9-B256-50913420D18C}"/>
              </a:ext>
            </a:extLst>
          </p:cNvPr>
          <p:cNvSpPr txBox="1"/>
          <p:nvPr/>
        </p:nvSpPr>
        <p:spPr>
          <a:xfrm>
            <a:off x="4693841" y="2015675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85A9D16-21C1-4185-AE81-3445ABA1A27D}"/>
              </a:ext>
            </a:extLst>
          </p:cNvPr>
          <p:cNvSpPr txBox="1"/>
          <p:nvPr/>
        </p:nvSpPr>
        <p:spPr>
          <a:xfrm>
            <a:off x="4724298" y="2575210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064A5BB-87D5-4A5B-9A92-7B90573EC844}"/>
              </a:ext>
            </a:extLst>
          </p:cNvPr>
          <p:cNvSpPr txBox="1"/>
          <p:nvPr/>
        </p:nvSpPr>
        <p:spPr>
          <a:xfrm>
            <a:off x="4877385" y="2853433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EDC5A68-451B-450B-84B0-17EAC45D4FBA}"/>
              </a:ext>
            </a:extLst>
          </p:cNvPr>
          <p:cNvSpPr txBox="1"/>
          <p:nvPr/>
        </p:nvSpPr>
        <p:spPr>
          <a:xfrm>
            <a:off x="4655369" y="1184110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A2E8A4A-6548-4A10-B803-5A039194EC54}"/>
              </a:ext>
            </a:extLst>
          </p:cNvPr>
          <p:cNvSpPr txBox="1"/>
          <p:nvPr/>
        </p:nvSpPr>
        <p:spPr>
          <a:xfrm>
            <a:off x="4584837" y="2296990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9F588B-78E5-4533-88D1-52A25DE293FC}"/>
              </a:ext>
            </a:extLst>
          </p:cNvPr>
          <p:cNvSpPr/>
          <p:nvPr/>
        </p:nvSpPr>
        <p:spPr>
          <a:xfrm>
            <a:off x="4316130" y="646439"/>
            <a:ext cx="208682" cy="2086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74AF34A-9756-47AA-AC09-A787E30162C5}"/>
              </a:ext>
            </a:extLst>
          </p:cNvPr>
          <p:cNvSpPr/>
          <p:nvPr/>
        </p:nvSpPr>
        <p:spPr>
          <a:xfrm>
            <a:off x="4060345" y="646439"/>
            <a:ext cx="208682" cy="2086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67DC7C9-27BF-4D2A-BB21-216A78649C4E}"/>
              </a:ext>
            </a:extLst>
          </p:cNvPr>
          <p:cNvSpPr/>
          <p:nvPr/>
        </p:nvSpPr>
        <p:spPr>
          <a:xfrm>
            <a:off x="3802934" y="646439"/>
            <a:ext cx="208682" cy="2086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BE8C881-366B-4C13-9631-74D7D001ADD6}"/>
              </a:ext>
            </a:extLst>
          </p:cNvPr>
          <p:cNvSpPr/>
          <p:nvPr/>
        </p:nvSpPr>
        <p:spPr>
          <a:xfrm>
            <a:off x="3548225" y="646439"/>
            <a:ext cx="208682" cy="2086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C5F755E-C9F8-4B2E-995C-192CE65E5212}"/>
              </a:ext>
            </a:extLst>
          </p:cNvPr>
          <p:cNvSpPr/>
          <p:nvPr/>
        </p:nvSpPr>
        <p:spPr>
          <a:xfrm>
            <a:off x="3300901" y="646439"/>
            <a:ext cx="208682" cy="2086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F5174DE-4DF8-4A43-8866-6498D3E6D880}"/>
              </a:ext>
            </a:extLst>
          </p:cNvPr>
          <p:cNvSpPr/>
          <p:nvPr/>
        </p:nvSpPr>
        <p:spPr>
          <a:xfrm>
            <a:off x="5688239" y="646439"/>
            <a:ext cx="208682" cy="2086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0FC1597-6704-41EC-BCFA-FD8CDAA28A5F}"/>
              </a:ext>
            </a:extLst>
          </p:cNvPr>
          <p:cNvSpPr/>
          <p:nvPr/>
        </p:nvSpPr>
        <p:spPr>
          <a:xfrm>
            <a:off x="5945552" y="646439"/>
            <a:ext cx="208682" cy="2086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372EF13-23B8-450E-950B-9761AE3B2CFD}"/>
              </a:ext>
            </a:extLst>
          </p:cNvPr>
          <p:cNvSpPr/>
          <p:nvPr/>
        </p:nvSpPr>
        <p:spPr>
          <a:xfrm>
            <a:off x="6205771" y="924659"/>
            <a:ext cx="208682" cy="2086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F35F0603-D766-4B67-9AB6-BB1EF3C5126B}"/>
              </a:ext>
            </a:extLst>
          </p:cNvPr>
          <p:cNvSpPr/>
          <p:nvPr/>
        </p:nvSpPr>
        <p:spPr>
          <a:xfrm>
            <a:off x="6466289" y="924659"/>
            <a:ext cx="208682" cy="2086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AE6F9E1-51E0-40CF-979B-8863C8D3224F}"/>
              </a:ext>
            </a:extLst>
          </p:cNvPr>
          <p:cNvSpPr/>
          <p:nvPr/>
        </p:nvSpPr>
        <p:spPr>
          <a:xfrm>
            <a:off x="6721911" y="924659"/>
            <a:ext cx="208682" cy="2086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9C33E41-5983-4D0B-8ACB-A51F5A55C315}"/>
              </a:ext>
            </a:extLst>
          </p:cNvPr>
          <p:cNvSpPr/>
          <p:nvPr/>
        </p:nvSpPr>
        <p:spPr>
          <a:xfrm>
            <a:off x="6983254" y="924659"/>
            <a:ext cx="208682" cy="2086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63FEB89-5028-4EC5-A48A-81501536FAE9}"/>
              </a:ext>
            </a:extLst>
          </p:cNvPr>
          <p:cNvSpPr/>
          <p:nvPr/>
        </p:nvSpPr>
        <p:spPr>
          <a:xfrm>
            <a:off x="7242415" y="924659"/>
            <a:ext cx="208682" cy="2086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1F1D023-4D7C-4FC0-A153-61F510306366}"/>
              </a:ext>
            </a:extLst>
          </p:cNvPr>
          <p:cNvSpPr/>
          <p:nvPr/>
        </p:nvSpPr>
        <p:spPr>
          <a:xfrm>
            <a:off x="7501575" y="924659"/>
            <a:ext cx="208682" cy="2086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A10A9FF-A26D-4B5C-B1CD-48112A30F25E}"/>
              </a:ext>
            </a:extLst>
          </p:cNvPr>
          <p:cNvSpPr/>
          <p:nvPr/>
        </p:nvSpPr>
        <p:spPr>
          <a:xfrm>
            <a:off x="5682334" y="924659"/>
            <a:ext cx="208682" cy="2086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BF016A2-04BD-4963-BD3B-799E035A4320}"/>
              </a:ext>
            </a:extLst>
          </p:cNvPr>
          <p:cNvSpPr/>
          <p:nvPr/>
        </p:nvSpPr>
        <p:spPr>
          <a:xfrm>
            <a:off x="5945552" y="924659"/>
            <a:ext cx="208682" cy="2086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5D3A427-1857-41B7-9788-6307DEBCCDF4}"/>
              </a:ext>
            </a:extLst>
          </p:cNvPr>
          <p:cNvSpPr/>
          <p:nvPr/>
        </p:nvSpPr>
        <p:spPr>
          <a:xfrm>
            <a:off x="5679238" y="1459937"/>
            <a:ext cx="208682" cy="2086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0E29E521-0C1C-4420-8E70-03FBAFC500C0}"/>
              </a:ext>
            </a:extLst>
          </p:cNvPr>
          <p:cNvSpPr/>
          <p:nvPr/>
        </p:nvSpPr>
        <p:spPr>
          <a:xfrm>
            <a:off x="5929054" y="1459937"/>
            <a:ext cx="208682" cy="2086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D5BED9B-5A68-42E2-A070-B4B79EBA8C00}"/>
              </a:ext>
            </a:extLst>
          </p:cNvPr>
          <p:cNvSpPr/>
          <p:nvPr/>
        </p:nvSpPr>
        <p:spPr>
          <a:xfrm>
            <a:off x="6194703" y="1459937"/>
            <a:ext cx="208682" cy="2086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BF25A1F-A08D-40E3-A944-0BFEA2CFB7B1}"/>
              </a:ext>
            </a:extLst>
          </p:cNvPr>
          <p:cNvSpPr txBox="1"/>
          <p:nvPr/>
        </p:nvSpPr>
        <p:spPr>
          <a:xfrm rot="-3960000">
            <a:off x="9783704" y="1381168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3C5CF32-BC83-4C92-81EE-20D8E0D3D0C5}"/>
              </a:ext>
            </a:extLst>
          </p:cNvPr>
          <p:cNvSpPr/>
          <p:nvPr/>
        </p:nvSpPr>
        <p:spPr>
          <a:xfrm>
            <a:off x="3015727" y="1459937"/>
            <a:ext cx="208682" cy="2086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423E6ED-DFBD-48F7-A487-81A0FFDB09C8}"/>
              </a:ext>
            </a:extLst>
          </p:cNvPr>
          <p:cNvSpPr/>
          <p:nvPr/>
        </p:nvSpPr>
        <p:spPr>
          <a:xfrm>
            <a:off x="3276780" y="1459937"/>
            <a:ext cx="208682" cy="2086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B2BD5F5-D8D0-4AB2-AF3C-8BCEDD2AE8CF}"/>
              </a:ext>
            </a:extLst>
          </p:cNvPr>
          <p:cNvSpPr/>
          <p:nvPr/>
        </p:nvSpPr>
        <p:spPr>
          <a:xfrm>
            <a:off x="3537833" y="1459937"/>
            <a:ext cx="208682" cy="2086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5D373C4-B087-40D7-9C08-41A240778828}"/>
              </a:ext>
            </a:extLst>
          </p:cNvPr>
          <p:cNvSpPr/>
          <p:nvPr/>
        </p:nvSpPr>
        <p:spPr>
          <a:xfrm>
            <a:off x="3798886" y="1459937"/>
            <a:ext cx="208682" cy="2086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6E61AC2D-8391-498D-877C-4F32E3BC95F9}"/>
              </a:ext>
            </a:extLst>
          </p:cNvPr>
          <p:cNvSpPr/>
          <p:nvPr/>
        </p:nvSpPr>
        <p:spPr>
          <a:xfrm>
            <a:off x="4059939" y="1459937"/>
            <a:ext cx="208682" cy="2086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5EC0618-5D26-4E25-B1B0-A4C30B00856A}"/>
              </a:ext>
            </a:extLst>
          </p:cNvPr>
          <p:cNvSpPr/>
          <p:nvPr/>
        </p:nvSpPr>
        <p:spPr>
          <a:xfrm>
            <a:off x="4320991" y="1459937"/>
            <a:ext cx="208682" cy="2086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F2A649E-6346-477B-973F-1E32C4B2D471}"/>
              </a:ext>
            </a:extLst>
          </p:cNvPr>
          <p:cNvSpPr/>
          <p:nvPr/>
        </p:nvSpPr>
        <p:spPr>
          <a:xfrm>
            <a:off x="5679249" y="2593979"/>
            <a:ext cx="208682" cy="2086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6F38772-27AC-4C2C-8A92-470ADD01FC5F}"/>
              </a:ext>
            </a:extLst>
          </p:cNvPr>
          <p:cNvSpPr/>
          <p:nvPr/>
        </p:nvSpPr>
        <p:spPr>
          <a:xfrm>
            <a:off x="5680383" y="2872202"/>
            <a:ext cx="208682" cy="2086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A185DC7-9A86-4A4D-8185-6B65DB909266}"/>
              </a:ext>
            </a:extLst>
          </p:cNvPr>
          <p:cNvSpPr/>
          <p:nvPr/>
        </p:nvSpPr>
        <p:spPr>
          <a:xfrm>
            <a:off x="4319827" y="2315759"/>
            <a:ext cx="208682" cy="2086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1FE5599-5FDF-4488-8183-932D2C011F1F}"/>
              </a:ext>
            </a:extLst>
          </p:cNvPr>
          <p:cNvSpPr/>
          <p:nvPr/>
        </p:nvSpPr>
        <p:spPr>
          <a:xfrm>
            <a:off x="4060345" y="2315759"/>
            <a:ext cx="208682" cy="2086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40157A8-5C81-410A-AA01-E89F9401CAF6}"/>
              </a:ext>
            </a:extLst>
          </p:cNvPr>
          <p:cNvSpPr/>
          <p:nvPr/>
        </p:nvSpPr>
        <p:spPr>
          <a:xfrm>
            <a:off x="3023685" y="2034444"/>
            <a:ext cx="208682" cy="2086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EFE6430-5B64-4157-A8A4-5DF4493C45BC}"/>
              </a:ext>
            </a:extLst>
          </p:cNvPr>
          <p:cNvSpPr/>
          <p:nvPr/>
        </p:nvSpPr>
        <p:spPr>
          <a:xfrm>
            <a:off x="3286679" y="2034444"/>
            <a:ext cx="208682" cy="2086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03312C6-AD44-4EAA-B754-32065AEE684A}"/>
              </a:ext>
            </a:extLst>
          </p:cNvPr>
          <p:cNvSpPr/>
          <p:nvPr/>
        </p:nvSpPr>
        <p:spPr>
          <a:xfrm>
            <a:off x="3549673" y="2034444"/>
            <a:ext cx="208682" cy="2086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3DA3DD2D-6EFB-4DD9-80DD-835935151676}"/>
              </a:ext>
            </a:extLst>
          </p:cNvPr>
          <p:cNvSpPr/>
          <p:nvPr/>
        </p:nvSpPr>
        <p:spPr>
          <a:xfrm>
            <a:off x="3812667" y="2034444"/>
            <a:ext cx="208682" cy="2086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68268BC1-9968-486A-BD5C-12225BBF6CFC}"/>
              </a:ext>
            </a:extLst>
          </p:cNvPr>
          <p:cNvSpPr/>
          <p:nvPr/>
        </p:nvSpPr>
        <p:spPr>
          <a:xfrm>
            <a:off x="4063028" y="2032647"/>
            <a:ext cx="208682" cy="2086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CED21F5B-4794-40A9-92FF-C2ED39A84595}"/>
              </a:ext>
            </a:extLst>
          </p:cNvPr>
          <p:cNvSpPr/>
          <p:nvPr/>
        </p:nvSpPr>
        <p:spPr>
          <a:xfrm>
            <a:off x="4319827" y="2028779"/>
            <a:ext cx="208682" cy="2086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79FD9EF9-189A-47F3-80D9-BEDFC6AC1FEC}"/>
              </a:ext>
            </a:extLst>
          </p:cNvPr>
          <p:cNvSpPr/>
          <p:nvPr/>
        </p:nvSpPr>
        <p:spPr>
          <a:xfrm>
            <a:off x="4326699" y="1761110"/>
            <a:ext cx="208682" cy="2086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40B1288-98D5-4A87-8689-65D0DC664D16}"/>
              </a:ext>
            </a:extLst>
          </p:cNvPr>
          <p:cNvSpPr/>
          <p:nvPr/>
        </p:nvSpPr>
        <p:spPr>
          <a:xfrm>
            <a:off x="4059939" y="1760182"/>
            <a:ext cx="208682" cy="2086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EB7C30C7-738A-4862-8D88-3DA33FFA0628}"/>
              </a:ext>
            </a:extLst>
          </p:cNvPr>
          <p:cNvSpPr/>
          <p:nvPr/>
        </p:nvSpPr>
        <p:spPr>
          <a:xfrm>
            <a:off x="5679753" y="2315759"/>
            <a:ext cx="208682" cy="2086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338BA3-0E5D-447C-A8A0-30D8CFA75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745" y="6373806"/>
            <a:ext cx="376270" cy="3945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52EEA7-3A71-4B84-9616-482DF8664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690" y="6456856"/>
            <a:ext cx="375470" cy="302208"/>
          </a:xfrm>
          <a:prstGeom prst="rect">
            <a:avLst/>
          </a:prstGeom>
        </p:spPr>
      </p:pic>
      <p:sp>
        <p:nvSpPr>
          <p:cNvPr id="271" name="TextBox 270">
            <a:extLst>
              <a:ext uri="{FF2B5EF4-FFF2-40B4-BE49-F238E27FC236}">
                <a16:creationId xmlns:a16="http://schemas.microsoft.com/office/drawing/2014/main" id="{62394F31-748F-47CE-8773-4508D97DB9F5}"/>
              </a:ext>
            </a:extLst>
          </p:cNvPr>
          <p:cNvSpPr txBox="1"/>
          <p:nvPr/>
        </p:nvSpPr>
        <p:spPr>
          <a:xfrm>
            <a:off x="1837656" y="383604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Impact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BE2DC3C7-1B17-404E-9242-7A2132FB6A84}"/>
              </a:ext>
            </a:extLst>
          </p:cNvPr>
          <p:cNvSpPr txBox="1"/>
          <p:nvPr/>
        </p:nvSpPr>
        <p:spPr>
          <a:xfrm>
            <a:off x="2660687" y="340907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Mobility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94C5363-E507-4AEF-85DE-8F9B8B005127}"/>
              </a:ext>
            </a:extLst>
          </p:cNvPr>
          <p:cNvSpPr txBox="1"/>
          <p:nvPr/>
        </p:nvSpPr>
        <p:spPr>
          <a:xfrm>
            <a:off x="1853094" y="465797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Village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3AB6B69-607C-41C0-BF97-67A0B1015AB9}"/>
              </a:ext>
            </a:extLst>
          </p:cNvPr>
          <p:cNvSpPr txBox="1"/>
          <p:nvPr/>
        </p:nvSpPr>
        <p:spPr>
          <a:xfrm>
            <a:off x="2660687" y="3805949"/>
            <a:ext cx="159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Transportation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6006099-045D-4992-904F-D57CA7E76983}"/>
              </a:ext>
            </a:extLst>
          </p:cNvPr>
          <p:cNvSpPr txBox="1"/>
          <p:nvPr/>
        </p:nvSpPr>
        <p:spPr>
          <a:xfrm>
            <a:off x="1958444" y="423196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Built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8A6D99C-ECD5-4EA9-8703-840BD9BAFE53}"/>
              </a:ext>
            </a:extLst>
          </p:cNvPr>
          <p:cNvSpPr txBox="1"/>
          <p:nvPr/>
        </p:nvSpPr>
        <p:spPr>
          <a:xfrm>
            <a:off x="3673336" y="4231961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Light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717EF72-36B6-4696-8936-A240C070C296}"/>
              </a:ext>
            </a:extLst>
          </p:cNvPr>
          <p:cNvSpPr txBox="1"/>
          <p:nvPr/>
        </p:nvSpPr>
        <p:spPr>
          <a:xfrm>
            <a:off x="4302627" y="423196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Chime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50F72F8-B9BE-4EFF-A52E-951ECA1DAA4B}"/>
              </a:ext>
            </a:extLst>
          </p:cNvPr>
          <p:cNvSpPr txBox="1"/>
          <p:nvPr/>
        </p:nvSpPr>
        <p:spPr>
          <a:xfrm>
            <a:off x="4276058" y="380594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Dense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1D727990-A8C2-47DD-A3EE-770BCAB8DE9B}"/>
              </a:ext>
            </a:extLst>
          </p:cNvPr>
          <p:cNvSpPr txBox="1"/>
          <p:nvPr/>
        </p:nvSpPr>
        <p:spPr>
          <a:xfrm>
            <a:off x="3673336" y="342518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Fine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6905133E-A306-49E2-898F-02DF1D64CAC9}"/>
              </a:ext>
            </a:extLst>
          </p:cNvPr>
          <p:cNvSpPr txBox="1"/>
          <p:nvPr/>
        </p:nvSpPr>
        <p:spPr>
          <a:xfrm>
            <a:off x="2676700" y="4231961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Structure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2268E828-8969-42D5-B290-17D2C0718BBA}"/>
              </a:ext>
            </a:extLst>
          </p:cNvPr>
          <p:cNvSpPr txBox="1"/>
          <p:nvPr/>
        </p:nvSpPr>
        <p:spPr>
          <a:xfrm>
            <a:off x="1933575" y="340136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Help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9512B31A-B28E-4BFA-9D7C-36DDE8BEEC6C}"/>
              </a:ext>
            </a:extLst>
          </p:cNvPr>
          <p:cNvSpPr txBox="1"/>
          <p:nvPr/>
        </p:nvSpPr>
        <p:spPr>
          <a:xfrm>
            <a:off x="5703482" y="376612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Impact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9D0B439A-4F39-43AE-9A24-636C6FBB03FE}"/>
              </a:ext>
            </a:extLst>
          </p:cNvPr>
          <p:cNvSpPr txBox="1"/>
          <p:nvPr/>
        </p:nvSpPr>
        <p:spPr>
          <a:xfrm>
            <a:off x="6753553" y="335526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Car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EE7C9AAE-AD5A-4B45-AF30-67020A6DAD5D}"/>
              </a:ext>
            </a:extLst>
          </p:cNvPr>
          <p:cNvSpPr txBox="1"/>
          <p:nvPr/>
        </p:nvSpPr>
        <p:spPr>
          <a:xfrm>
            <a:off x="5718920" y="4588055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People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8DB43C31-2F70-4501-A70F-9A429F5D501C}"/>
              </a:ext>
            </a:extLst>
          </p:cNvPr>
          <p:cNvSpPr txBox="1"/>
          <p:nvPr/>
        </p:nvSpPr>
        <p:spPr>
          <a:xfrm>
            <a:off x="6518230" y="376437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Community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3890C23-550C-49E4-8B06-827855331BC8}"/>
              </a:ext>
            </a:extLst>
          </p:cNvPr>
          <p:cNvSpPr txBox="1"/>
          <p:nvPr/>
        </p:nvSpPr>
        <p:spPr>
          <a:xfrm>
            <a:off x="5824270" y="416204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Built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B5695BF-E968-4874-9679-B05D29368233}"/>
              </a:ext>
            </a:extLst>
          </p:cNvPr>
          <p:cNvSpPr txBox="1"/>
          <p:nvPr/>
        </p:nvSpPr>
        <p:spPr>
          <a:xfrm>
            <a:off x="7539162" y="4162043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Light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BC2F8F5B-AD6E-44C4-983A-356B59126D5C}"/>
              </a:ext>
            </a:extLst>
          </p:cNvPr>
          <p:cNvSpPr txBox="1"/>
          <p:nvPr/>
        </p:nvSpPr>
        <p:spPr>
          <a:xfrm>
            <a:off x="8168453" y="416204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Chime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0E4CBCD-8129-4CBC-B543-63724F693398}"/>
              </a:ext>
            </a:extLst>
          </p:cNvPr>
          <p:cNvSpPr txBox="1"/>
          <p:nvPr/>
        </p:nvSpPr>
        <p:spPr>
          <a:xfrm>
            <a:off x="7815380" y="377262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City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BF10114A-073F-4E7C-87A8-D5F00C70007D}"/>
              </a:ext>
            </a:extLst>
          </p:cNvPr>
          <p:cNvSpPr txBox="1"/>
          <p:nvPr/>
        </p:nvSpPr>
        <p:spPr>
          <a:xfrm>
            <a:off x="7539162" y="3355265"/>
            <a:ext cx="85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Money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82CD491-8150-4CB6-A12D-A847C4790B84}"/>
              </a:ext>
            </a:extLst>
          </p:cNvPr>
          <p:cNvSpPr txBox="1"/>
          <p:nvPr/>
        </p:nvSpPr>
        <p:spPr>
          <a:xfrm>
            <a:off x="6542526" y="4162043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Structure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F137D88C-9E6F-4130-9815-38ACEC21D9F4}"/>
              </a:ext>
            </a:extLst>
          </p:cNvPr>
          <p:cNvSpPr txBox="1"/>
          <p:nvPr/>
        </p:nvSpPr>
        <p:spPr>
          <a:xfrm>
            <a:off x="5783664" y="3339158"/>
            <a:ext cx="68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Work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C1D407F2-81BC-417F-A555-D17623C0D704}"/>
              </a:ext>
            </a:extLst>
          </p:cNvPr>
          <p:cNvSpPr txBox="1"/>
          <p:nvPr/>
        </p:nvSpPr>
        <p:spPr>
          <a:xfrm>
            <a:off x="8367134" y="377505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Limit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3C308E4-75C4-48E6-A39C-070A31CE08C6}"/>
              </a:ext>
            </a:extLst>
          </p:cNvPr>
          <p:cNvSpPr txBox="1"/>
          <p:nvPr/>
        </p:nvSpPr>
        <p:spPr>
          <a:xfrm>
            <a:off x="6728706" y="459283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Hangout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5500594-05E4-43D1-A4F4-1F6EA8920FD2}"/>
              </a:ext>
            </a:extLst>
          </p:cNvPr>
          <p:cNvSpPr txBox="1"/>
          <p:nvPr/>
        </p:nvSpPr>
        <p:spPr>
          <a:xfrm>
            <a:off x="7815380" y="458805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Spot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7E0C9F91-9125-4BB2-9082-8B0697A471EF}"/>
              </a:ext>
            </a:extLst>
          </p:cNvPr>
          <p:cNvCxnSpPr>
            <a:cxnSpLocks/>
          </p:cNvCxnSpPr>
          <p:nvPr/>
        </p:nvCxnSpPr>
        <p:spPr>
          <a:xfrm>
            <a:off x="5305757" y="3355265"/>
            <a:ext cx="0" cy="1835357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4451F94A-2003-4371-8C57-5D79EC8D7C85}"/>
              </a:ext>
            </a:extLst>
          </p:cNvPr>
          <p:cNvCxnSpPr>
            <a:cxnSpLocks/>
          </p:cNvCxnSpPr>
          <p:nvPr/>
        </p:nvCxnSpPr>
        <p:spPr>
          <a:xfrm flipV="1">
            <a:off x="1284829" y="3159871"/>
            <a:ext cx="8314045" cy="36895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F025FED-C9DB-4500-AE12-F1571D94A138}"/>
              </a:ext>
            </a:extLst>
          </p:cNvPr>
          <p:cNvCxnSpPr>
            <a:cxnSpLocks/>
          </p:cNvCxnSpPr>
          <p:nvPr/>
        </p:nvCxnSpPr>
        <p:spPr>
          <a:xfrm flipV="1">
            <a:off x="1235545" y="5303712"/>
            <a:ext cx="8314045" cy="36895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6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BE2C400-CA92-496F-B33B-7E15F0795F94}"/>
              </a:ext>
            </a:extLst>
          </p:cNvPr>
          <p:cNvSpPr/>
          <p:nvPr/>
        </p:nvSpPr>
        <p:spPr>
          <a:xfrm>
            <a:off x="524496" y="2230762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a tower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D98358E4-31CD-4155-9345-7FF587E344BD}"/>
              </a:ext>
            </a:extLst>
          </p:cNvPr>
          <p:cNvSpPr/>
          <p:nvPr/>
        </p:nvSpPr>
        <p:spPr>
          <a:xfrm>
            <a:off x="524496" y="2705468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DF76044-59D6-45D0-A20F-03532244C8E3}"/>
              </a:ext>
            </a:extLst>
          </p:cNvPr>
          <p:cNvSpPr/>
          <p:nvPr/>
        </p:nvSpPr>
        <p:spPr>
          <a:xfrm>
            <a:off x="524496" y="3221477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Roundabout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D7B4622-293B-4AB7-93E0-9BCB2A093593}"/>
              </a:ext>
            </a:extLst>
          </p:cNvPr>
          <p:cNvSpPr/>
          <p:nvPr/>
        </p:nvSpPr>
        <p:spPr>
          <a:xfrm>
            <a:off x="524496" y="37403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Huge fountain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C552D9D-681C-467A-93FC-626B7CCE8707}"/>
              </a:ext>
            </a:extLst>
          </p:cNvPr>
          <p:cNvSpPr/>
          <p:nvPr/>
        </p:nvSpPr>
        <p:spPr>
          <a:xfrm>
            <a:off x="524496" y="4247683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Interactive art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95E44FA-EECB-4F90-AD28-3E0F01ABDADE}"/>
              </a:ext>
            </a:extLst>
          </p:cNvPr>
          <p:cNvSpPr/>
          <p:nvPr/>
        </p:nvSpPr>
        <p:spPr>
          <a:xfrm>
            <a:off x="524496" y="47320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 </a:t>
            </a:r>
            <a:r>
              <a:rPr lang="en-US" sz="1600" dirty="0" err="1">
                <a:solidFill>
                  <a:schemeClr val="tx1"/>
                </a:solidFill>
              </a:rPr>
              <a:t>Parquecito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F24BEDC-73C0-4622-982F-B8D9CFB0F9C3}"/>
              </a:ext>
            </a:extLst>
          </p:cNvPr>
          <p:cNvSpPr/>
          <p:nvPr/>
        </p:nvSpPr>
        <p:spPr>
          <a:xfrm>
            <a:off x="2363660" y="2277345"/>
            <a:ext cx="171083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Increased Mobility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E9C84C0-A710-4CDF-A0E4-1AADF952E3BE}"/>
              </a:ext>
            </a:extLst>
          </p:cNvPr>
          <p:cNvSpPr/>
          <p:nvPr/>
        </p:nvSpPr>
        <p:spPr>
          <a:xfrm>
            <a:off x="4107625" y="2277345"/>
            <a:ext cx="117220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Color Realms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C373F67-9777-4C11-998C-B20A52CECAC4}"/>
              </a:ext>
            </a:extLst>
          </p:cNvPr>
          <p:cNvSpPr/>
          <p:nvPr/>
        </p:nvSpPr>
        <p:spPr>
          <a:xfrm>
            <a:off x="5312966" y="2277345"/>
            <a:ext cx="110174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Fancy Lights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048F0C1-7AF2-4B5F-9687-6A39A7FCBF81}"/>
              </a:ext>
            </a:extLst>
          </p:cNvPr>
          <p:cNvSpPr/>
          <p:nvPr/>
        </p:nvSpPr>
        <p:spPr>
          <a:xfrm>
            <a:off x="6447846" y="2277345"/>
            <a:ext cx="11560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C6ED722C-3109-49AF-BE36-24952603428B}"/>
              </a:ext>
            </a:extLst>
          </p:cNvPr>
          <p:cNvSpPr/>
          <p:nvPr/>
        </p:nvSpPr>
        <p:spPr>
          <a:xfrm>
            <a:off x="2373185" y="2752051"/>
            <a:ext cx="76063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Bad Art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F49FE42-25D8-4BB9-9E5F-243809A59F2B}"/>
              </a:ext>
            </a:extLst>
          </p:cNvPr>
          <p:cNvSpPr/>
          <p:nvPr/>
        </p:nvSpPr>
        <p:spPr>
          <a:xfrm>
            <a:off x="3179614" y="2752051"/>
            <a:ext cx="137160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0FD8A633-FACB-4007-95FA-694F71B48029}"/>
              </a:ext>
            </a:extLst>
          </p:cNvPr>
          <p:cNvSpPr/>
          <p:nvPr/>
        </p:nvSpPr>
        <p:spPr>
          <a:xfrm>
            <a:off x="2364019" y="3268060"/>
            <a:ext cx="120181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Roundabouts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751B11A-4A48-461A-B6C9-15D5FF5E92C2}"/>
              </a:ext>
            </a:extLst>
          </p:cNvPr>
          <p:cNvSpPr/>
          <p:nvPr/>
        </p:nvSpPr>
        <p:spPr>
          <a:xfrm>
            <a:off x="3621047" y="3268060"/>
            <a:ext cx="128858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E04391D-5F3D-49C5-9164-E6001EC5508B}"/>
              </a:ext>
            </a:extLst>
          </p:cNvPr>
          <p:cNvSpPr/>
          <p:nvPr/>
        </p:nvSpPr>
        <p:spPr>
          <a:xfrm>
            <a:off x="4964843" y="3268060"/>
            <a:ext cx="137195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Columbus Circle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60A21B6-65F0-4479-9B33-32A0AF013E14}"/>
              </a:ext>
            </a:extLst>
          </p:cNvPr>
          <p:cNvSpPr/>
          <p:nvPr/>
        </p:nvSpPr>
        <p:spPr>
          <a:xfrm>
            <a:off x="6392014" y="3268060"/>
            <a:ext cx="83468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Crossing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477E722C-5D38-4576-BB25-6F3E1356289C}"/>
              </a:ext>
            </a:extLst>
          </p:cNvPr>
          <p:cNvSpPr/>
          <p:nvPr/>
        </p:nvSpPr>
        <p:spPr>
          <a:xfrm>
            <a:off x="2372873" y="3786929"/>
            <a:ext cx="67609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Water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B735381D-EE45-4504-8616-84907B593E8A}"/>
              </a:ext>
            </a:extLst>
          </p:cNvPr>
          <p:cNvSpPr/>
          <p:nvPr/>
        </p:nvSpPr>
        <p:spPr>
          <a:xfrm>
            <a:off x="3112152" y="3786929"/>
            <a:ext cx="13716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Running Water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4777137-94AD-4AA4-982C-00C3FF2A8AC7}"/>
              </a:ext>
            </a:extLst>
          </p:cNvPr>
          <p:cNvSpPr/>
          <p:nvPr/>
        </p:nvSpPr>
        <p:spPr>
          <a:xfrm>
            <a:off x="4546933" y="3786929"/>
            <a:ext cx="114192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9A8292D7-D4C5-42DA-94F4-0DE3F116FB1C}"/>
              </a:ext>
            </a:extLst>
          </p:cNvPr>
          <p:cNvSpPr/>
          <p:nvPr/>
        </p:nvSpPr>
        <p:spPr>
          <a:xfrm>
            <a:off x="5752033" y="3786929"/>
            <a:ext cx="77006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Natural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282D9D3F-994D-4B85-B32E-26E2F727A0A2}"/>
              </a:ext>
            </a:extLst>
          </p:cNvPr>
          <p:cNvSpPr/>
          <p:nvPr/>
        </p:nvSpPr>
        <p:spPr>
          <a:xfrm>
            <a:off x="2363660" y="4294266"/>
            <a:ext cx="96202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F411B97-8DDB-45AF-9172-A6D6B310D5E4}"/>
              </a:ext>
            </a:extLst>
          </p:cNvPr>
          <p:cNvSpPr/>
          <p:nvPr/>
        </p:nvSpPr>
        <p:spPr>
          <a:xfrm>
            <a:off x="3369863" y="4294266"/>
            <a:ext cx="102289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Homeless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213F600-0854-4A19-819D-C6FC8CACF7B7}"/>
              </a:ext>
            </a:extLst>
          </p:cNvPr>
          <p:cNvSpPr/>
          <p:nvPr/>
        </p:nvSpPr>
        <p:spPr>
          <a:xfrm>
            <a:off x="4436932" y="4294266"/>
            <a:ext cx="112692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 Artists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48E0FFF-7423-4012-848C-3DDC17AB11CE}"/>
              </a:ext>
            </a:extLst>
          </p:cNvPr>
          <p:cNvSpPr/>
          <p:nvPr/>
        </p:nvSpPr>
        <p:spPr>
          <a:xfrm>
            <a:off x="5608040" y="4294266"/>
            <a:ext cx="164199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Pedestrian Traffic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046E43ED-B41D-464B-95DA-756CE8FC9564}"/>
              </a:ext>
            </a:extLst>
          </p:cNvPr>
          <p:cNvSpPr/>
          <p:nvPr/>
        </p:nvSpPr>
        <p:spPr>
          <a:xfrm>
            <a:off x="2372826" y="4778629"/>
            <a:ext cx="80678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6F9ACD90-1ACC-46A3-9614-B3B186F50B7E}"/>
              </a:ext>
            </a:extLst>
          </p:cNvPr>
          <p:cNvSpPr/>
          <p:nvPr/>
        </p:nvSpPr>
        <p:spPr>
          <a:xfrm>
            <a:off x="3238851" y="4778629"/>
            <a:ext cx="13044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F37808A-4FBB-429B-B149-F319995147E7}"/>
              </a:ext>
            </a:extLst>
          </p:cNvPr>
          <p:cNvSpPr/>
          <p:nvPr/>
        </p:nvSpPr>
        <p:spPr>
          <a:xfrm>
            <a:off x="4602538" y="4778629"/>
            <a:ext cx="740773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Reason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5803770-8857-4FED-B92B-A0719D3B8292}"/>
              </a:ext>
            </a:extLst>
          </p:cNvPr>
          <p:cNvSpPr/>
          <p:nvPr/>
        </p:nvSpPr>
        <p:spPr>
          <a:xfrm>
            <a:off x="5402547" y="4778629"/>
            <a:ext cx="10779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Own Space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4386FE1-53EC-429A-9E70-7C4807750687}"/>
              </a:ext>
            </a:extLst>
          </p:cNvPr>
          <p:cNvSpPr txBox="1"/>
          <p:nvPr/>
        </p:nvSpPr>
        <p:spPr>
          <a:xfrm>
            <a:off x="782330" y="171466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Discussions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F24D03-0D08-475B-A0A4-6723BC38365C}"/>
              </a:ext>
            </a:extLst>
          </p:cNvPr>
          <p:cNvSpPr txBox="1"/>
          <p:nvPr/>
        </p:nvSpPr>
        <p:spPr>
          <a:xfrm>
            <a:off x="4448184" y="1719047"/>
            <a:ext cx="633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Topics</a:t>
            </a:r>
            <a:endParaRPr lang="en-US" dirty="0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A6549323-0778-4573-8BD8-97AC59DACCC6}"/>
              </a:ext>
            </a:extLst>
          </p:cNvPr>
          <p:cNvSpPr/>
          <p:nvPr/>
        </p:nvSpPr>
        <p:spPr>
          <a:xfrm flipV="1">
            <a:off x="7780608" y="2317627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D9E2351B-F644-43E2-BCA7-7510C236DA0E}"/>
              </a:ext>
            </a:extLst>
          </p:cNvPr>
          <p:cNvSpPr/>
          <p:nvPr/>
        </p:nvSpPr>
        <p:spPr>
          <a:xfrm flipV="1">
            <a:off x="7780608" y="2832070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15CFA61C-5D2B-4276-9616-FECDCC2A6881}"/>
              </a:ext>
            </a:extLst>
          </p:cNvPr>
          <p:cNvSpPr/>
          <p:nvPr/>
        </p:nvSpPr>
        <p:spPr>
          <a:xfrm flipV="1">
            <a:off x="7783241" y="33049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EDF2DE02-88A4-46A0-AD29-75E4AC3FCD1B}"/>
              </a:ext>
            </a:extLst>
          </p:cNvPr>
          <p:cNvSpPr/>
          <p:nvPr/>
        </p:nvSpPr>
        <p:spPr>
          <a:xfrm flipV="1">
            <a:off x="7780608" y="38265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EFCB8EE0-AF57-4602-A860-0A88CB8199C2}"/>
              </a:ext>
            </a:extLst>
          </p:cNvPr>
          <p:cNvSpPr/>
          <p:nvPr/>
        </p:nvSpPr>
        <p:spPr>
          <a:xfrm flipV="1">
            <a:off x="7781278" y="4350112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9AD6AE93-B65B-458E-9B9A-7EEA6E14AEE5}"/>
              </a:ext>
            </a:extLst>
          </p:cNvPr>
          <p:cNvSpPr/>
          <p:nvPr/>
        </p:nvSpPr>
        <p:spPr>
          <a:xfrm flipV="1">
            <a:off x="7781278" y="4864555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7AFCF9E-42C1-411C-BE83-7723CA221E81}"/>
              </a:ext>
            </a:extLst>
          </p:cNvPr>
          <p:cNvSpPr/>
          <p:nvPr/>
        </p:nvSpPr>
        <p:spPr>
          <a:xfrm>
            <a:off x="8123826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B4CD3EF-FD13-427D-AC54-6D5AB77CC24C}"/>
              </a:ext>
            </a:extLst>
          </p:cNvPr>
          <p:cNvSpPr/>
          <p:nvPr/>
        </p:nvSpPr>
        <p:spPr>
          <a:xfrm>
            <a:off x="8522174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E81BC82-FBFA-4EB9-895F-B8000D495B16}"/>
              </a:ext>
            </a:extLst>
          </p:cNvPr>
          <p:cNvSpPr/>
          <p:nvPr/>
        </p:nvSpPr>
        <p:spPr>
          <a:xfrm>
            <a:off x="8931999" y="2184676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594E8BA-ADA6-4636-A985-F8A25640AECB}"/>
              </a:ext>
            </a:extLst>
          </p:cNvPr>
          <p:cNvSpPr/>
          <p:nvPr/>
        </p:nvSpPr>
        <p:spPr>
          <a:xfrm>
            <a:off x="9330347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AE33E52-443B-4E04-8242-25E5EFA9CE5E}"/>
              </a:ext>
            </a:extLst>
          </p:cNvPr>
          <p:cNvSpPr/>
          <p:nvPr/>
        </p:nvSpPr>
        <p:spPr>
          <a:xfrm>
            <a:off x="9747361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E5C1D38-098F-4CC5-832D-9C601EB6D142}"/>
              </a:ext>
            </a:extLst>
          </p:cNvPr>
          <p:cNvSpPr/>
          <p:nvPr/>
        </p:nvSpPr>
        <p:spPr>
          <a:xfrm>
            <a:off x="10145709" y="2183482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E6AC3E-144B-4E30-86EF-761DB17D527F}"/>
              </a:ext>
            </a:extLst>
          </p:cNvPr>
          <p:cNvSpPr/>
          <p:nvPr/>
        </p:nvSpPr>
        <p:spPr>
          <a:xfrm>
            <a:off x="10550210" y="2183482"/>
            <a:ext cx="330312" cy="330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0F65BB3-0B1D-47DA-866A-1A65FC736122}"/>
              </a:ext>
            </a:extLst>
          </p:cNvPr>
          <p:cNvSpPr/>
          <p:nvPr/>
        </p:nvSpPr>
        <p:spPr>
          <a:xfrm>
            <a:off x="10948558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5EFC482-3509-4F8C-9979-74BB8B1DC244}"/>
              </a:ext>
            </a:extLst>
          </p:cNvPr>
          <p:cNvSpPr/>
          <p:nvPr/>
        </p:nvSpPr>
        <p:spPr>
          <a:xfrm>
            <a:off x="11355030" y="2185640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83868FF-31D0-4D51-A261-23AF8EEF53B8}"/>
              </a:ext>
            </a:extLst>
          </p:cNvPr>
          <p:cNvSpPr/>
          <p:nvPr/>
        </p:nvSpPr>
        <p:spPr>
          <a:xfrm>
            <a:off x="8116251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BFDBE96-B246-47B1-B3EE-A97C1CE47686}"/>
              </a:ext>
            </a:extLst>
          </p:cNvPr>
          <p:cNvSpPr/>
          <p:nvPr/>
        </p:nvSpPr>
        <p:spPr>
          <a:xfrm>
            <a:off x="8514599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A3E0B2A-EB39-4053-9E83-AAC8196D0F5F}"/>
              </a:ext>
            </a:extLst>
          </p:cNvPr>
          <p:cNvSpPr/>
          <p:nvPr/>
        </p:nvSpPr>
        <p:spPr>
          <a:xfrm>
            <a:off x="8924424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91647B9-AB6A-48F0-ADE6-4BEA7805EF31}"/>
              </a:ext>
            </a:extLst>
          </p:cNvPr>
          <p:cNvSpPr/>
          <p:nvPr/>
        </p:nvSpPr>
        <p:spPr>
          <a:xfrm>
            <a:off x="9322772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0B05C84-68AC-4536-BA16-3ACD823FA041}"/>
              </a:ext>
            </a:extLst>
          </p:cNvPr>
          <p:cNvSpPr/>
          <p:nvPr/>
        </p:nvSpPr>
        <p:spPr>
          <a:xfrm>
            <a:off x="9739786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5CAEC33-81B3-4C9A-990D-7688D187A8A5}"/>
              </a:ext>
            </a:extLst>
          </p:cNvPr>
          <p:cNvSpPr/>
          <p:nvPr/>
        </p:nvSpPr>
        <p:spPr>
          <a:xfrm>
            <a:off x="10138134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AF07DE8-D7DB-437C-80AE-6EA55EA50CA3}"/>
              </a:ext>
            </a:extLst>
          </p:cNvPr>
          <p:cNvSpPr/>
          <p:nvPr/>
        </p:nvSpPr>
        <p:spPr>
          <a:xfrm>
            <a:off x="10542635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0350BE4-5377-4488-BF2C-8ADE7D0E39E9}"/>
              </a:ext>
            </a:extLst>
          </p:cNvPr>
          <p:cNvSpPr/>
          <p:nvPr/>
        </p:nvSpPr>
        <p:spPr>
          <a:xfrm>
            <a:off x="10940983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BAF8C52-F00A-4835-BC7D-0FA3E51FAE84}"/>
              </a:ext>
            </a:extLst>
          </p:cNvPr>
          <p:cNvSpPr/>
          <p:nvPr/>
        </p:nvSpPr>
        <p:spPr>
          <a:xfrm>
            <a:off x="11347455" y="269567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BD3EEE4-E598-43DD-930E-89F98943D1D5}"/>
              </a:ext>
            </a:extLst>
          </p:cNvPr>
          <p:cNvSpPr/>
          <p:nvPr/>
        </p:nvSpPr>
        <p:spPr>
          <a:xfrm>
            <a:off x="8116251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FB10AAE-ABE2-4DF5-8A05-D9786491122E}"/>
              </a:ext>
            </a:extLst>
          </p:cNvPr>
          <p:cNvSpPr/>
          <p:nvPr/>
        </p:nvSpPr>
        <p:spPr>
          <a:xfrm>
            <a:off x="8514599" y="320850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268064-76AD-4352-8AE3-E247FEEDF992}"/>
              </a:ext>
            </a:extLst>
          </p:cNvPr>
          <p:cNvSpPr/>
          <p:nvPr/>
        </p:nvSpPr>
        <p:spPr>
          <a:xfrm>
            <a:off x="8924424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0F613C6-A6E3-4762-93D3-363635BA4C71}"/>
              </a:ext>
            </a:extLst>
          </p:cNvPr>
          <p:cNvSpPr/>
          <p:nvPr/>
        </p:nvSpPr>
        <p:spPr>
          <a:xfrm>
            <a:off x="9322772" y="3208506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51A359C-C03F-49C4-802C-756FCB8DCD6D}"/>
              </a:ext>
            </a:extLst>
          </p:cNvPr>
          <p:cNvSpPr/>
          <p:nvPr/>
        </p:nvSpPr>
        <p:spPr>
          <a:xfrm>
            <a:off x="9739786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D6C3AAC-9E0C-425F-AF5D-A323941D2A64}"/>
              </a:ext>
            </a:extLst>
          </p:cNvPr>
          <p:cNvSpPr/>
          <p:nvPr/>
        </p:nvSpPr>
        <p:spPr>
          <a:xfrm>
            <a:off x="10138134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1B827D-B975-46F1-A3A7-58A4FE5BF0E9}"/>
              </a:ext>
            </a:extLst>
          </p:cNvPr>
          <p:cNvSpPr/>
          <p:nvPr/>
        </p:nvSpPr>
        <p:spPr>
          <a:xfrm>
            <a:off x="10542635" y="3207312"/>
            <a:ext cx="330312" cy="33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AF1F28F-C0C3-4135-BB0C-74019616B0AF}"/>
              </a:ext>
            </a:extLst>
          </p:cNvPr>
          <p:cNvSpPr/>
          <p:nvPr/>
        </p:nvSpPr>
        <p:spPr>
          <a:xfrm>
            <a:off x="10940983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7D452EA-656E-4C71-B4C8-F727F002709E}"/>
              </a:ext>
            </a:extLst>
          </p:cNvPr>
          <p:cNvSpPr/>
          <p:nvPr/>
        </p:nvSpPr>
        <p:spPr>
          <a:xfrm>
            <a:off x="11347455" y="3209470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2A2305F-4712-439E-9C14-5259C41470F3}"/>
              </a:ext>
            </a:extLst>
          </p:cNvPr>
          <p:cNvSpPr/>
          <p:nvPr/>
        </p:nvSpPr>
        <p:spPr>
          <a:xfrm>
            <a:off x="8121851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31391A3-F905-4D36-BCF3-0F614ECDC2F4}"/>
              </a:ext>
            </a:extLst>
          </p:cNvPr>
          <p:cNvSpPr/>
          <p:nvPr/>
        </p:nvSpPr>
        <p:spPr>
          <a:xfrm>
            <a:off x="8520199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FC06754-E5EC-4DC2-A9D0-85BCFC6B5BD2}"/>
              </a:ext>
            </a:extLst>
          </p:cNvPr>
          <p:cNvSpPr/>
          <p:nvPr/>
        </p:nvSpPr>
        <p:spPr>
          <a:xfrm>
            <a:off x="8930024" y="369884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AE2BFE5-819F-4FCE-86F5-085BBF2A8B86}"/>
              </a:ext>
            </a:extLst>
          </p:cNvPr>
          <p:cNvSpPr/>
          <p:nvPr/>
        </p:nvSpPr>
        <p:spPr>
          <a:xfrm>
            <a:off x="9328372" y="369884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56A8DBD-D0CE-456D-B6FE-0875B5103802}"/>
              </a:ext>
            </a:extLst>
          </p:cNvPr>
          <p:cNvSpPr/>
          <p:nvPr/>
        </p:nvSpPr>
        <p:spPr>
          <a:xfrm>
            <a:off x="9745386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070D9E8-D5A7-46E6-AD4D-E1CEC19DFAEB}"/>
              </a:ext>
            </a:extLst>
          </p:cNvPr>
          <p:cNvSpPr/>
          <p:nvPr/>
        </p:nvSpPr>
        <p:spPr>
          <a:xfrm>
            <a:off x="10143734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8CB36FD-8C65-4917-AC95-EA91CC909D8B}"/>
              </a:ext>
            </a:extLst>
          </p:cNvPr>
          <p:cNvSpPr/>
          <p:nvPr/>
        </p:nvSpPr>
        <p:spPr>
          <a:xfrm>
            <a:off x="10548235" y="3697654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DF4EC8F-F496-4D48-9C85-889AA72E9E97}"/>
              </a:ext>
            </a:extLst>
          </p:cNvPr>
          <p:cNvSpPr/>
          <p:nvPr/>
        </p:nvSpPr>
        <p:spPr>
          <a:xfrm>
            <a:off x="10946583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12ED759-4BB3-40CA-9927-3005D61A140E}"/>
              </a:ext>
            </a:extLst>
          </p:cNvPr>
          <p:cNvSpPr/>
          <p:nvPr/>
        </p:nvSpPr>
        <p:spPr>
          <a:xfrm>
            <a:off x="11353055" y="36998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182D307-4A5F-4C46-B68D-1180ECA0B8BE}"/>
              </a:ext>
            </a:extLst>
          </p:cNvPr>
          <p:cNvSpPr/>
          <p:nvPr/>
        </p:nvSpPr>
        <p:spPr>
          <a:xfrm>
            <a:off x="8133041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6545B60-80C9-4611-90CD-E1803C22785A}"/>
              </a:ext>
            </a:extLst>
          </p:cNvPr>
          <p:cNvSpPr/>
          <p:nvPr/>
        </p:nvSpPr>
        <p:spPr>
          <a:xfrm>
            <a:off x="8531389" y="4213783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E4C8EDF-B568-4390-8B64-8616ADF606B9}"/>
              </a:ext>
            </a:extLst>
          </p:cNvPr>
          <p:cNvSpPr/>
          <p:nvPr/>
        </p:nvSpPr>
        <p:spPr>
          <a:xfrm>
            <a:off x="8941214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F775F94-B514-4412-B06D-90752C6FD76B}"/>
              </a:ext>
            </a:extLst>
          </p:cNvPr>
          <p:cNvSpPr/>
          <p:nvPr/>
        </p:nvSpPr>
        <p:spPr>
          <a:xfrm>
            <a:off x="9339562" y="4213783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3B48D4A-ABED-478C-A94D-637854E42D79}"/>
              </a:ext>
            </a:extLst>
          </p:cNvPr>
          <p:cNvSpPr/>
          <p:nvPr/>
        </p:nvSpPr>
        <p:spPr>
          <a:xfrm>
            <a:off x="9756576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DC733CD-CE79-4548-8EA5-06D5D966A774}"/>
              </a:ext>
            </a:extLst>
          </p:cNvPr>
          <p:cNvSpPr/>
          <p:nvPr/>
        </p:nvSpPr>
        <p:spPr>
          <a:xfrm>
            <a:off x="10154924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6F2A239-ACD2-4963-83D8-EB61C6B09BCA}"/>
              </a:ext>
            </a:extLst>
          </p:cNvPr>
          <p:cNvSpPr/>
          <p:nvPr/>
        </p:nvSpPr>
        <p:spPr>
          <a:xfrm>
            <a:off x="10559425" y="4212589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362C0C9-8E3A-421A-A276-A80553BC9220}"/>
              </a:ext>
            </a:extLst>
          </p:cNvPr>
          <p:cNvSpPr/>
          <p:nvPr/>
        </p:nvSpPr>
        <p:spPr>
          <a:xfrm>
            <a:off x="10957773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AA6446D-3512-4E01-892A-BA5D37C40EFD}"/>
              </a:ext>
            </a:extLst>
          </p:cNvPr>
          <p:cNvSpPr/>
          <p:nvPr/>
        </p:nvSpPr>
        <p:spPr>
          <a:xfrm>
            <a:off x="11364245" y="4214747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E0B6F8C-2AFB-49CC-A26B-7C974826BCC5}"/>
              </a:ext>
            </a:extLst>
          </p:cNvPr>
          <p:cNvSpPr/>
          <p:nvPr/>
        </p:nvSpPr>
        <p:spPr>
          <a:xfrm>
            <a:off x="8125466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1CF6F95-5693-435C-BEAA-CF98A772BC1B}"/>
              </a:ext>
            </a:extLst>
          </p:cNvPr>
          <p:cNvSpPr/>
          <p:nvPr/>
        </p:nvSpPr>
        <p:spPr>
          <a:xfrm>
            <a:off x="8523814" y="4723822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9E2CCB-38FF-4DDD-BABD-A1E609370792}"/>
              </a:ext>
            </a:extLst>
          </p:cNvPr>
          <p:cNvSpPr/>
          <p:nvPr/>
        </p:nvSpPr>
        <p:spPr>
          <a:xfrm>
            <a:off x="8933639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EE74CFA-F262-4EDD-A3CE-46F2055D01C0}"/>
              </a:ext>
            </a:extLst>
          </p:cNvPr>
          <p:cNvSpPr/>
          <p:nvPr/>
        </p:nvSpPr>
        <p:spPr>
          <a:xfrm>
            <a:off x="9331987" y="4723822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28ED73F-E948-4D9A-BDFE-A86660204D54}"/>
              </a:ext>
            </a:extLst>
          </p:cNvPr>
          <p:cNvSpPr/>
          <p:nvPr/>
        </p:nvSpPr>
        <p:spPr>
          <a:xfrm>
            <a:off x="9749001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A79DABE-33FE-46EF-82D1-4933BCD7B4B6}"/>
              </a:ext>
            </a:extLst>
          </p:cNvPr>
          <p:cNvSpPr/>
          <p:nvPr/>
        </p:nvSpPr>
        <p:spPr>
          <a:xfrm>
            <a:off x="10147349" y="472262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3DAB6BE-70E7-44B5-B1BA-0EB3212D5EB6}"/>
              </a:ext>
            </a:extLst>
          </p:cNvPr>
          <p:cNvSpPr/>
          <p:nvPr/>
        </p:nvSpPr>
        <p:spPr>
          <a:xfrm>
            <a:off x="10551850" y="472262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72D7D49-EB0A-49F3-B410-0E9A91FEC5F8}"/>
              </a:ext>
            </a:extLst>
          </p:cNvPr>
          <p:cNvSpPr/>
          <p:nvPr/>
        </p:nvSpPr>
        <p:spPr>
          <a:xfrm>
            <a:off x="10950198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86CE52F-FDA4-4844-A138-2ED5D549CB97}"/>
              </a:ext>
            </a:extLst>
          </p:cNvPr>
          <p:cNvSpPr/>
          <p:nvPr/>
        </p:nvSpPr>
        <p:spPr>
          <a:xfrm>
            <a:off x="11356670" y="472478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38F3181-E688-4319-B3B9-2D8300A5AEF1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1A7637-D44E-4DDA-BA13-E6E3F870B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99EE5986-5FFE-4DED-94ED-214FCC67B60B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D3FA29-6D65-42BD-936A-EB6ED3F4CA40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659A633-11B5-4DDD-9593-2F1FC76DE916}"/>
              </a:ext>
            </a:extLst>
          </p:cNvPr>
          <p:cNvSpPr/>
          <p:nvPr/>
        </p:nvSpPr>
        <p:spPr>
          <a:xfrm>
            <a:off x="-1" y="344210"/>
            <a:ext cx="4069080" cy="1828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DFAEC15B-202D-4C94-A602-DB9211C1485C}"/>
              </a:ext>
            </a:extLst>
          </p:cNvPr>
          <p:cNvSpPr/>
          <p:nvPr/>
        </p:nvSpPr>
        <p:spPr>
          <a:xfrm>
            <a:off x="4063961" y="344210"/>
            <a:ext cx="4069080" cy="1828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D5E0CFFE-8859-4BC3-8159-2D8204B4ED26}"/>
              </a:ext>
            </a:extLst>
          </p:cNvPr>
          <p:cNvSpPr/>
          <p:nvPr/>
        </p:nvSpPr>
        <p:spPr>
          <a:xfrm>
            <a:off x="8131801" y="345485"/>
            <a:ext cx="4059936" cy="18033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ED45B39-E5DC-4C47-8596-2619699BB16F}"/>
              </a:ext>
            </a:extLst>
          </p:cNvPr>
          <p:cNvSpPr txBox="1"/>
          <p:nvPr/>
        </p:nvSpPr>
        <p:spPr>
          <a:xfrm rot="-3960000">
            <a:off x="8004342" y="1648411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03725D0-CFCF-4BAE-B5B2-1B45F2793BAB}"/>
              </a:ext>
            </a:extLst>
          </p:cNvPr>
          <p:cNvSpPr txBox="1"/>
          <p:nvPr/>
        </p:nvSpPr>
        <p:spPr>
          <a:xfrm rot="-3960000">
            <a:off x="8445542" y="1652554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3536624-45CD-48E2-A754-ED4B105B9E3A}"/>
              </a:ext>
            </a:extLst>
          </p:cNvPr>
          <p:cNvSpPr txBox="1"/>
          <p:nvPr/>
        </p:nvSpPr>
        <p:spPr>
          <a:xfrm rot="-3960000">
            <a:off x="9197251" y="1612042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5883A66-6515-4B99-80F3-FC81940E9A99}"/>
              </a:ext>
            </a:extLst>
          </p:cNvPr>
          <p:cNvSpPr txBox="1"/>
          <p:nvPr/>
        </p:nvSpPr>
        <p:spPr>
          <a:xfrm rot="-3960000">
            <a:off x="9959110" y="1564560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8AE8B07-97EA-4504-ABB4-CB22424D0501}"/>
              </a:ext>
            </a:extLst>
          </p:cNvPr>
          <p:cNvSpPr txBox="1"/>
          <p:nvPr/>
        </p:nvSpPr>
        <p:spPr>
          <a:xfrm rot="-3960000">
            <a:off x="10764453" y="1597252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4F5DB9C-51BD-4F18-AE80-7A4C23557AD2}"/>
              </a:ext>
            </a:extLst>
          </p:cNvPr>
          <p:cNvSpPr txBox="1"/>
          <p:nvPr/>
        </p:nvSpPr>
        <p:spPr>
          <a:xfrm rot="-3960000">
            <a:off x="11322688" y="1710498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3E86448-8C6B-40F5-A891-1B636631AC77}"/>
              </a:ext>
            </a:extLst>
          </p:cNvPr>
          <p:cNvSpPr txBox="1"/>
          <p:nvPr/>
        </p:nvSpPr>
        <p:spPr>
          <a:xfrm rot="-3960000">
            <a:off x="8735921" y="1519543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41C89C5-40C3-48D1-83E4-D65286D6AC59}"/>
              </a:ext>
            </a:extLst>
          </p:cNvPr>
          <p:cNvSpPr txBox="1"/>
          <p:nvPr/>
        </p:nvSpPr>
        <p:spPr>
          <a:xfrm rot="-3960000">
            <a:off x="10306926" y="1485477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1349B80-C4BA-4144-A7EB-BADC3CB64BA1}"/>
              </a:ext>
            </a:extLst>
          </p:cNvPr>
          <p:cNvSpPr txBox="1"/>
          <p:nvPr/>
        </p:nvSpPr>
        <p:spPr>
          <a:xfrm rot="-3960000">
            <a:off x="9615022" y="1600217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E55367-94F0-4FDF-A6DD-427B5FF61B16}"/>
              </a:ext>
            </a:extLst>
          </p:cNvPr>
          <p:cNvSpPr/>
          <p:nvPr/>
        </p:nvSpPr>
        <p:spPr>
          <a:xfrm>
            <a:off x="11677767" y="6369583"/>
            <a:ext cx="462691" cy="46269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4">
            <a:extLst>
              <a:ext uri="{FF2B5EF4-FFF2-40B4-BE49-F238E27FC236}">
                <a16:creationId xmlns:a16="http://schemas.microsoft.com/office/drawing/2014/main" id="{6AE476DC-AE2E-4275-826E-D2E456F54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579" y="6424827"/>
            <a:ext cx="388904" cy="3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258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963E2282-4D38-49C1-851E-AD341B0E1488}"/>
              </a:ext>
            </a:extLst>
          </p:cNvPr>
          <p:cNvSpPr txBox="1"/>
          <p:nvPr/>
        </p:nvSpPr>
        <p:spPr>
          <a:xfrm rot="-3960000">
            <a:off x="8174479" y="1417537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927DCF-44F5-427A-AD75-EF46A7A93C76}"/>
              </a:ext>
            </a:extLst>
          </p:cNvPr>
          <p:cNvSpPr txBox="1"/>
          <p:nvPr/>
        </p:nvSpPr>
        <p:spPr>
          <a:xfrm rot="-3960000">
            <a:off x="8615679" y="1421680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BA6C6F-0C81-402C-8FD9-500FCC436A23}"/>
              </a:ext>
            </a:extLst>
          </p:cNvPr>
          <p:cNvSpPr txBox="1"/>
          <p:nvPr/>
        </p:nvSpPr>
        <p:spPr>
          <a:xfrm rot="-3960000">
            <a:off x="9367388" y="138116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88549D-5D5A-4774-9C66-CBBA8E614661}"/>
              </a:ext>
            </a:extLst>
          </p:cNvPr>
          <p:cNvSpPr txBox="1"/>
          <p:nvPr/>
        </p:nvSpPr>
        <p:spPr>
          <a:xfrm rot="-3960000">
            <a:off x="10129247" y="1333686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445ADE-B574-49C3-9041-BE909FFA75D5}"/>
              </a:ext>
            </a:extLst>
          </p:cNvPr>
          <p:cNvSpPr txBox="1"/>
          <p:nvPr/>
        </p:nvSpPr>
        <p:spPr>
          <a:xfrm rot="-3960000">
            <a:off x="10934591" y="136637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7A633F-A0CD-425B-A05A-AD09701DE970}"/>
              </a:ext>
            </a:extLst>
          </p:cNvPr>
          <p:cNvSpPr txBox="1"/>
          <p:nvPr/>
        </p:nvSpPr>
        <p:spPr>
          <a:xfrm rot="-3960000">
            <a:off x="11492825" y="1479624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E2FF24-14A1-4074-B9A7-409D724D7159}"/>
              </a:ext>
            </a:extLst>
          </p:cNvPr>
          <p:cNvSpPr txBox="1"/>
          <p:nvPr/>
        </p:nvSpPr>
        <p:spPr>
          <a:xfrm rot="-3960000">
            <a:off x="8906058" y="1288669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005566-7976-4AB9-B2B6-BC4B97BDD80D}"/>
              </a:ext>
            </a:extLst>
          </p:cNvPr>
          <p:cNvSpPr txBox="1"/>
          <p:nvPr/>
        </p:nvSpPr>
        <p:spPr>
          <a:xfrm rot="-3960000">
            <a:off x="10477063" y="1254603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3A4AEC7-7B5C-42D0-8681-02BA426E48FD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id="{5B4B2E85-35A5-4B3E-935E-3FED6E65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36F8DAA3-A97C-49A6-BBD0-705EACC5E5B6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C4E1D9B-2419-48FF-BE1A-4CAE152CD5FB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30F92B4-F78D-46AC-895F-EA1369174696}"/>
              </a:ext>
            </a:extLst>
          </p:cNvPr>
          <p:cNvSpPr/>
          <p:nvPr/>
        </p:nvSpPr>
        <p:spPr>
          <a:xfrm>
            <a:off x="8356020" y="1929964"/>
            <a:ext cx="182496" cy="18249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5D0E319-7BDD-4AE0-85B5-32C66F583B14}"/>
              </a:ext>
            </a:extLst>
          </p:cNvPr>
          <p:cNvSpPr/>
          <p:nvPr/>
        </p:nvSpPr>
        <p:spPr>
          <a:xfrm>
            <a:off x="9586042" y="1905838"/>
            <a:ext cx="230749" cy="2307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14CA9A4-9661-4547-A134-18A2A8C3BCCA}"/>
              </a:ext>
            </a:extLst>
          </p:cNvPr>
          <p:cNvSpPr/>
          <p:nvPr/>
        </p:nvSpPr>
        <p:spPr>
          <a:xfrm>
            <a:off x="9276811" y="1948859"/>
            <a:ext cx="128139" cy="1447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7D2F763-0A8C-418C-9F70-CFDD12DED142}"/>
              </a:ext>
            </a:extLst>
          </p:cNvPr>
          <p:cNvSpPr/>
          <p:nvPr/>
        </p:nvSpPr>
        <p:spPr>
          <a:xfrm>
            <a:off x="9997884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2189E56-DD3F-4E2D-8082-5FD8B1E8DE7B}"/>
              </a:ext>
            </a:extLst>
          </p:cNvPr>
          <p:cNvSpPr/>
          <p:nvPr/>
        </p:nvSpPr>
        <p:spPr>
          <a:xfrm>
            <a:off x="11230959" y="1980889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C01B271-EB85-4BD6-99FB-95166B332974}"/>
              </a:ext>
            </a:extLst>
          </p:cNvPr>
          <p:cNvSpPr/>
          <p:nvPr/>
        </p:nvSpPr>
        <p:spPr>
          <a:xfrm>
            <a:off x="10386201" y="1945180"/>
            <a:ext cx="148385" cy="14838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19DD8E4-88F1-444F-AC4C-3F3E0238982D}"/>
              </a:ext>
            </a:extLst>
          </p:cNvPr>
          <p:cNvSpPr/>
          <p:nvPr/>
        </p:nvSpPr>
        <p:spPr>
          <a:xfrm>
            <a:off x="8803938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80DFB8A-6263-482C-9F54-4D5E1E90C078}"/>
              </a:ext>
            </a:extLst>
          </p:cNvPr>
          <p:cNvSpPr/>
          <p:nvPr/>
        </p:nvSpPr>
        <p:spPr>
          <a:xfrm>
            <a:off x="10801990" y="1947020"/>
            <a:ext cx="148385" cy="1483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7353F8E-E464-4C2D-BD0A-3ED938E87BAD}"/>
              </a:ext>
            </a:extLst>
          </p:cNvPr>
          <p:cNvSpPr/>
          <p:nvPr/>
        </p:nvSpPr>
        <p:spPr>
          <a:xfrm>
            <a:off x="928980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8EF354C-24E5-4480-BE7E-92C1BC1B8148}"/>
              </a:ext>
            </a:extLst>
          </p:cNvPr>
          <p:cNvSpPr/>
          <p:nvPr/>
        </p:nvSpPr>
        <p:spPr>
          <a:xfrm>
            <a:off x="11235713" y="2883505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BC16EC2-A952-4499-808D-EF4D6E50E753}"/>
              </a:ext>
            </a:extLst>
          </p:cNvPr>
          <p:cNvSpPr/>
          <p:nvPr/>
        </p:nvSpPr>
        <p:spPr>
          <a:xfrm>
            <a:off x="10385208" y="2829830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61CD2370-8F2E-41C8-9547-ACC4EB599D9D}"/>
              </a:ext>
            </a:extLst>
          </p:cNvPr>
          <p:cNvSpPr/>
          <p:nvPr/>
        </p:nvSpPr>
        <p:spPr>
          <a:xfrm>
            <a:off x="8393959" y="2414338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C1BAACC-7E08-4CCC-B775-DC69D74A0F47}"/>
              </a:ext>
            </a:extLst>
          </p:cNvPr>
          <p:cNvSpPr/>
          <p:nvPr/>
        </p:nvSpPr>
        <p:spPr>
          <a:xfrm>
            <a:off x="929004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8ACF298-2B48-4E9F-A391-78B0570CDC11}"/>
              </a:ext>
            </a:extLst>
          </p:cNvPr>
          <p:cNvSpPr/>
          <p:nvPr/>
        </p:nvSpPr>
        <p:spPr>
          <a:xfrm>
            <a:off x="9993818" y="2429803"/>
            <a:ext cx="86132" cy="86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EEB5F99-9D50-48A0-BD99-29F04CE172EF}"/>
              </a:ext>
            </a:extLst>
          </p:cNvPr>
          <p:cNvSpPr/>
          <p:nvPr/>
        </p:nvSpPr>
        <p:spPr>
          <a:xfrm>
            <a:off x="11226893" y="2432546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01F7B7D-40CA-4117-A0DA-1CFA2940BAED}"/>
              </a:ext>
            </a:extLst>
          </p:cNvPr>
          <p:cNvSpPr/>
          <p:nvPr/>
        </p:nvSpPr>
        <p:spPr>
          <a:xfrm>
            <a:off x="10374635" y="2387492"/>
            <a:ext cx="174233" cy="17135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41097E4-FE69-4709-A7AF-E40E09C78056}"/>
              </a:ext>
            </a:extLst>
          </p:cNvPr>
          <p:cNvSpPr/>
          <p:nvPr/>
        </p:nvSpPr>
        <p:spPr>
          <a:xfrm>
            <a:off x="8842889" y="2447035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05C8D99-B27F-41DC-B649-BD3CB0841B34}"/>
              </a:ext>
            </a:extLst>
          </p:cNvPr>
          <p:cNvSpPr/>
          <p:nvPr/>
        </p:nvSpPr>
        <p:spPr>
          <a:xfrm>
            <a:off x="11640481" y="1945584"/>
            <a:ext cx="148385" cy="1512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3B629C9-21CB-45F2-954C-532994133E3E}"/>
              </a:ext>
            </a:extLst>
          </p:cNvPr>
          <p:cNvSpPr/>
          <p:nvPr/>
        </p:nvSpPr>
        <p:spPr>
          <a:xfrm>
            <a:off x="1165347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F6D98F7-6547-4A4B-A001-D1944C35D729}"/>
              </a:ext>
            </a:extLst>
          </p:cNvPr>
          <p:cNvSpPr/>
          <p:nvPr/>
        </p:nvSpPr>
        <p:spPr>
          <a:xfrm>
            <a:off x="1165371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CC2E1A9-36C8-43F1-9BBF-EFFB7FC79B94}"/>
              </a:ext>
            </a:extLst>
          </p:cNvPr>
          <p:cNvSpPr/>
          <p:nvPr/>
        </p:nvSpPr>
        <p:spPr>
          <a:xfrm>
            <a:off x="8356020" y="1929964"/>
            <a:ext cx="182496" cy="18249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9C6FA9F-BF71-4C51-AF9D-CE20D2AA76A3}"/>
              </a:ext>
            </a:extLst>
          </p:cNvPr>
          <p:cNvSpPr/>
          <p:nvPr/>
        </p:nvSpPr>
        <p:spPr>
          <a:xfrm>
            <a:off x="9586042" y="1905838"/>
            <a:ext cx="230749" cy="2307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01B94DD-6794-443C-9E99-F5298AC2D05D}"/>
              </a:ext>
            </a:extLst>
          </p:cNvPr>
          <p:cNvSpPr/>
          <p:nvPr/>
        </p:nvSpPr>
        <p:spPr>
          <a:xfrm>
            <a:off x="9276811" y="1948859"/>
            <a:ext cx="128139" cy="1447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FC9B2D6D-3234-497A-91BC-005B1284C2E4}"/>
              </a:ext>
            </a:extLst>
          </p:cNvPr>
          <p:cNvSpPr/>
          <p:nvPr/>
        </p:nvSpPr>
        <p:spPr>
          <a:xfrm>
            <a:off x="9997884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575BDF0-9A0C-41C3-930D-E9FF1F514AB0}"/>
              </a:ext>
            </a:extLst>
          </p:cNvPr>
          <p:cNvSpPr/>
          <p:nvPr/>
        </p:nvSpPr>
        <p:spPr>
          <a:xfrm>
            <a:off x="11230959" y="1980889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80DA7CF-32AB-4222-817B-8D1FF3D787B4}"/>
              </a:ext>
            </a:extLst>
          </p:cNvPr>
          <p:cNvSpPr/>
          <p:nvPr/>
        </p:nvSpPr>
        <p:spPr>
          <a:xfrm>
            <a:off x="10386201" y="1945180"/>
            <a:ext cx="148385" cy="14838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72DB407-F4D8-4A0E-BDD1-20FEFAF10D88}"/>
              </a:ext>
            </a:extLst>
          </p:cNvPr>
          <p:cNvSpPr/>
          <p:nvPr/>
        </p:nvSpPr>
        <p:spPr>
          <a:xfrm>
            <a:off x="8803938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D2E35DC7-79CD-4588-8FB9-91068AAE3A13}"/>
              </a:ext>
            </a:extLst>
          </p:cNvPr>
          <p:cNvSpPr/>
          <p:nvPr/>
        </p:nvSpPr>
        <p:spPr>
          <a:xfrm>
            <a:off x="10801990" y="1947020"/>
            <a:ext cx="148385" cy="1483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64167AD-0CE2-4F6E-8D74-6CAD56863768}"/>
              </a:ext>
            </a:extLst>
          </p:cNvPr>
          <p:cNvSpPr/>
          <p:nvPr/>
        </p:nvSpPr>
        <p:spPr>
          <a:xfrm>
            <a:off x="928980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36424C8-7852-4C16-8741-4CA9FA4B7F42}"/>
              </a:ext>
            </a:extLst>
          </p:cNvPr>
          <p:cNvSpPr/>
          <p:nvPr/>
        </p:nvSpPr>
        <p:spPr>
          <a:xfrm>
            <a:off x="11235713" y="2883505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D0C6BEF-4683-455A-A3B1-56D6FB075283}"/>
              </a:ext>
            </a:extLst>
          </p:cNvPr>
          <p:cNvSpPr/>
          <p:nvPr/>
        </p:nvSpPr>
        <p:spPr>
          <a:xfrm>
            <a:off x="10385208" y="2829830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17A6E9C-1EFD-4F6D-A043-C71CE2CA4C85}"/>
              </a:ext>
            </a:extLst>
          </p:cNvPr>
          <p:cNvSpPr/>
          <p:nvPr/>
        </p:nvSpPr>
        <p:spPr>
          <a:xfrm>
            <a:off x="10832268" y="2414959"/>
            <a:ext cx="111225" cy="11122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D81D71D-5495-4289-8DC2-6C8A77A0C727}"/>
              </a:ext>
            </a:extLst>
          </p:cNvPr>
          <p:cNvSpPr/>
          <p:nvPr/>
        </p:nvSpPr>
        <p:spPr>
          <a:xfrm>
            <a:off x="8393959" y="2414338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BF172CB-5A84-4D97-A4BC-53C6D81A28DD}"/>
              </a:ext>
            </a:extLst>
          </p:cNvPr>
          <p:cNvSpPr/>
          <p:nvPr/>
        </p:nvSpPr>
        <p:spPr>
          <a:xfrm>
            <a:off x="929004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65E2CBF-1EE3-45FF-95CB-87AB3B9EEF13}"/>
              </a:ext>
            </a:extLst>
          </p:cNvPr>
          <p:cNvSpPr/>
          <p:nvPr/>
        </p:nvSpPr>
        <p:spPr>
          <a:xfrm>
            <a:off x="9993818" y="2429803"/>
            <a:ext cx="86132" cy="86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EFE60EE-8EED-460B-AD8D-51119F8A9826}"/>
              </a:ext>
            </a:extLst>
          </p:cNvPr>
          <p:cNvSpPr/>
          <p:nvPr/>
        </p:nvSpPr>
        <p:spPr>
          <a:xfrm>
            <a:off x="11226893" y="2432546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A5F6C39-E53E-427E-8E3A-62991D9786B5}"/>
              </a:ext>
            </a:extLst>
          </p:cNvPr>
          <p:cNvSpPr/>
          <p:nvPr/>
        </p:nvSpPr>
        <p:spPr>
          <a:xfrm>
            <a:off x="10374635" y="2387492"/>
            <a:ext cx="174233" cy="17135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4790B5A-5606-487F-B932-754E876D340B}"/>
              </a:ext>
            </a:extLst>
          </p:cNvPr>
          <p:cNvSpPr/>
          <p:nvPr/>
        </p:nvSpPr>
        <p:spPr>
          <a:xfrm>
            <a:off x="8842889" y="2447035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1FECAA0-39E2-49D8-9B9E-DFD0D49AB461}"/>
              </a:ext>
            </a:extLst>
          </p:cNvPr>
          <p:cNvSpPr/>
          <p:nvPr/>
        </p:nvSpPr>
        <p:spPr>
          <a:xfrm>
            <a:off x="11640481" y="1945584"/>
            <a:ext cx="148385" cy="1512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AD45C87-25C8-4046-A0B7-E2ADA10E10E3}"/>
              </a:ext>
            </a:extLst>
          </p:cNvPr>
          <p:cNvSpPr/>
          <p:nvPr/>
        </p:nvSpPr>
        <p:spPr>
          <a:xfrm>
            <a:off x="1165347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C8BCC66-F846-4063-AAEE-7D197570E86F}"/>
              </a:ext>
            </a:extLst>
          </p:cNvPr>
          <p:cNvSpPr/>
          <p:nvPr/>
        </p:nvSpPr>
        <p:spPr>
          <a:xfrm>
            <a:off x="1165371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7FA7495-2D07-4D4E-A94B-4D6C3402B782}"/>
              </a:ext>
            </a:extLst>
          </p:cNvPr>
          <p:cNvSpPr/>
          <p:nvPr/>
        </p:nvSpPr>
        <p:spPr>
          <a:xfrm>
            <a:off x="9614295" y="2394657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F955B5D4-C671-446E-885B-000760DC060A}"/>
              </a:ext>
            </a:extLst>
          </p:cNvPr>
          <p:cNvSpPr/>
          <p:nvPr/>
        </p:nvSpPr>
        <p:spPr>
          <a:xfrm>
            <a:off x="9689713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8971327-A942-4CC0-886C-1CC93497BD69}"/>
              </a:ext>
            </a:extLst>
          </p:cNvPr>
          <p:cNvSpPr/>
          <p:nvPr/>
        </p:nvSpPr>
        <p:spPr>
          <a:xfrm>
            <a:off x="10876182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D608D30-1BE3-4622-AFF6-7FE3CD9B477E}"/>
              </a:ext>
            </a:extLst>
          </p:cNvPr>
          <p:cNvSpPr/>
          <p:nvPr/>
        </p:nvSpPr>
        <p:spPr>
          <a:xfrm>
            <a:off x="8830895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5ADC1-2868-4FE3-8CFA-848577CA1A96}"/>
              </a:ext>
            </a:extLst>
          </p:cNvPr>
          <p:cNvSpPr/>
          <p:nvPr/>
        </p:nvSpPr>
        <p:spPr>
          <a:xfrm>
            <a:off x="1886" y="336320"/>
            <a:ext cx="9640984" cy="6521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Arrow: Chevron 110">
            <a:extLst>
              <a:ext uri="{FF2B5EF4-FFF2-40B4-BE49-F238E27FC236}">
                <a16:creationId xmlns:a16="http://schemas.microsoft.com/office/drawing/2014/main" id="{29B259A7-37D5-4E21-A452-CE4973C0E529}"/>
              </a:ext>
            </a:extLst>
          </p:cNvPr>
          <p:cNvSpPr/>
          <p:nvPr/>
        </p:nvSpPr>
        <p:spPr>
          <a:xfrm flipH="1" flipV="1">
            <a:off x="9310853" y="661439"/>
            <a:ext cx="153021" cy="182880"/>
          </a:xfrm>
          <a:prstGeom prst="chevron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BF25A1F-A08D-40E3-A944-0BFEA2CFB7B1}"/>
              </a:ext>
            </a:extLst>
          </p:cNvPr>
          <p:cNvSpPr txBox="1"/>
          <p:nvPr/>
        </p:nvSpPr>
        <p:spPr>
          <a:xfrm rot="-3960000">
            <a:off x="9783704" y="1381168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52EEA7-3A71-4B84-9616-482DF8664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690" y="6456856"/>
            <a:ext cx="375470" cy="302208"/>
          </a:xfrm>
          <a:prstGeom prst="rect">
            <a:avLst/>
          </a:prstGeom>
        </p:spPr>
      </p:pic>
      <p:sp>
        <p:nvSpPr>
          <p:cNvPr id="271" name="TextBox 270">
            <a:extLst>
              <a:ext uri="{FF2B5EF4-FFF2-40B4-BE49-F238E27FC236}">
                <a16:creationId xmlns:a16="http://schemas.microsoft.com/office/drawing/2014/main" id="{62394F31-748F-47CE-8773-4508D97DB9F5}"/>
              </a:ext>
            </a:extLst>
          </p:cNvPr>
          <p:cNvSpPr txBox="1"/>
          <p:nvPr/>
        </p:nvSpPr>
        <p:spPr>
          <a:xfrm>
            <a:off x="-8881591" y="281276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Impact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BE2DC3C7-1B17-404E-9242-7A2132FB6A84}"/>
              </a:ext>
            </a:extLst>
          </p:cNvPr>
          <p:cNvSpPr txBox="1"/>
          <p:nvPr/>
        </p:nvSpPr>
        <p:spPr>
          <a:xfrm>
            <a:off x="-8058560" y="238579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Mobility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94C5363-E507-4AEF-85DE-8F9B8B005127}"/>
              </a:ext>
            </a:extLst>
          </p:cNvPr>
          <p:cNvSpPr txBox="1"/>
          <p:nvPr/>
        </p:nvSpPr>
        <p:spPr>
          <a:xfrm>
            <a:off x="-8866153" y="363468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Village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3AB6B69-607C-41C0-BF97-67A0B1015AB9}"/>
              </a:ext>
            </a:extLst>
          </p:cNvPr>
          <p:cNvSpPr txBox="1"/>
          <p:nvPr/>
        </p:nvSpPr>
        <p:spPr>
          <a:xfrm>
            <a:off x="-8058560" y="2782665"/>
            <a:ext cx="159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Transportation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6006099-045D-4992-904F-D57CA7E76983}"/>
              </a:ext>
            </a:extLst>
          </p:cNvPr>
          <p:cNvSpPr txBox="1"/>
          <p:nvPr/>
        </p:nvSpPr>
        <p:spPr>
          <a:xfrm>
            <a:off x="-8760803" y="32086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Built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8A6D99C-ECD5-4EA9-8703-840BD9BAFE53}"/>
              </a:ext>
            </a:extLst>
          </p:cNvPr>
          <p:cNvSpPr txBox="1"/>
          <p:nvPr/>
        </p:nvSpPr>
        <p:spPr>
          <a:xfrm>
            <a:off x="-7045911" y="3208677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Light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717EF72-36B6-4696-8936-A240C070C296}"/>
              </a:ext>
            </a:extLst>
          </p:cNvPr>
          <p:cNvSpPr txBox="1"/>
          <p:nvPr/>
        </p:nvSpPr>
        <p:spPr>
          <a:xfrm>
            <a:off x="-6416620" y="320867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Chime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50F72F8-B9BE-4EFF-A52E-951ECA1DAA4B}"/>
              </a:ext>
            </a:extLst>
          </p:cNvPr>
          <p:cNvSpPr txBox="1"/>
          <p:nvPr/>
        </p:nvSpPr>
        <p:spPr>
          <a:xfrm>
            <a:off x="-6443189" y="278266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Dense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1D727990-A8C2-47DD-A3EE-770BCAB8DE9B}"/>
              </a:ext>
            </a:extLst>
          </p:cNvPr>
          <p:cNvSpPr txBox="1"/>
          <p:nvPr/>
        </p:nvSpPr>
        <p:spPr>
          <a:xfrm>
            <a:off x="-7045911" y="240189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Fine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6905133E-A306-49E2-898F-02DF1D64CAC9}"/>
              </a:ext>
            </a:extLst>
          </p:cNvPr>
          <p:cNvSpPr txBox="1"/>
          <p:nvPr/>
        </p:nvSpPr>
        <p:spPr>
          <a:xfrm>
            <a:off x="-8042547" y="3208677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Structure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2268E828-8969-42D5-B290-17D2C0718BBA}"/>
              </a:ext>
            </a:extLst>
          </p:cNvPr>
          <p:cNvSpPr txBox="1"/>
          <p:nvPr/>
        </p:nvSpPr>
        <p:spPr>
          <a:xfrm>
            <a:off x="-8785672" y="237807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Help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9512B31A-B28E-4BFA-9D7C-36DDE8BEEC6C}"/>
              </a:ext>
            </a:extLst>
          </p:cNvPr>
          <p:cNvSpPr txBox="1"/>
          <p:nvPr/>
        </p:nvSpPr>
        <p:spPr>
          <a:xfrm>
            <a:off x="-5015765" y="274284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Impact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9D0B439A-4F39-43AE-9A24-636C6FBB03FE}"/>
              </a:ext>
            </a:extLst>
          </p:cNvPr>
          <p:cNvSpPr txBox="1"/>
          <p:nvPr/>
        </p:nvSpPr>
        <p:spPr>
          <a:xfrm>
            <a:off x="-3965694" y="233198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Car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EE7C9AAE-AD5A-4B45-AF30-67020A6DAD5D}"/>
              </a:ext>
            </a:extLst>
          </p:cNvPr>
          <p:cNvSpPr txBox="1"/>
          <p:nvPr/>
        </p:nvSpPr>
        <p:spPr>
          <a:xfrm>
            <a:off x="-5000327" y="356477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People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8DB43C31-2F70-4501-A70F-9A429F5D501C}"/>
              </a:ext>
            </a:extLst>
          </p:cNvPr>
          <p:cNvSpPr txBox="1"/>
          <p:nvPr/>
        </p:nvSpPr>
        <p:spPr>
          <a:xfrm>
            <a:off x="-4201017" y="274108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Community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3890C23-550C-49E4-8B06-827855331BC8}"/>
              </a:ext>
            </a:extLst>
          </p:cNvPr>
          <p:cNvSpPr txBox="1"/>
          <p:nvPr/>
        </p:nvSpPr>
        <p:spPr>
          <a:xfrm>
            <a:off x="-4894977" y="313875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Built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B5695BF-E968-4874-9679-B05D29368233}"/>
              </a:ext>
            </a:extLst>
          </p:cNvPr>
          <p:cNvSpPr txBox="1"/>
          <p:nvPr/>
        </p:nvSpPr>
        <p:spPr>
          <a:xfrm>
            <a:off x="-3180085" y="3138759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Light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BC2F8F5B-AD6E-44C4-983A-356B59126D5C}"/>
              </a:ext>
            </a:extLst>
          </p:cNvPr>
          <p:cNvSpPr txBox="1"/>
          <p:nvPr/>
        </p:nvSpPr>
        <p:spPr>
          <a:xfrm>
            <a:off x="-2550794" y="313875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Chime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0E4CBCD-8129-4CBC-B543-63724F693398}"/>
              </a:ext>
            </a:extLst>
          </p:cNvPr>
          <p:cNvSpPr txBox="1"/>
          <p:nvPr/>
        </p:nvSpPr>
        <p:spPr>
          <a:xfrm>
            <a:off x="-2903867" y="274933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City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BF10114A-073F-4E7C-87A8-D5F00C70007D}"/>
              </a:ext>
            </a:extLst>
          </p:cNvPr>
          <p:cNvSpPr txBox="1"/>
          <p:nvPr/>
        </p:nvSpPr>
        <p:spPr>
          <a:xfrm>
            <a:off x="-3180085" y="2331981"/>
            <a:ext cx="85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Money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82CD491-8150-4CB6-A12D-A847C4790B84}"/>
              </a:ext>
            </a:extLst>
          </p:cNvPr>
          <p:cNvSpPr txBox="1"/>
          <p:nvPr/>
        </p:nvSpPr>
        <p:spPr>
          <a:xfrm>
            <a:off x="-4176721" y="3138759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Structure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F137D88C-9E6F-4130-9815-38ACEC21D9F4}"/>
              </a:ext>
            </a:extLst>
          </p:cNvPr>
          <p:cNvSpPr txBox="1"/>
          <p:nvPr/>
        </p:nvSpPr>
        <p:spPr>
          <a:xfrm>
            <a:off x="-4935583" y="2315874"/>
            <a:ext cx="68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Work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C1D407F2-81BC-417F-A555-D17623C0D704}"/>
              </a:ext>
            </a:extLst>
          </p:cNvPr>
          <p:cNvSpPr txBox="1"/>
          <p:nvPr/>
        </p:nvSpPr>
        <p:spPr>
          <a:xfrm>
            <a:off x="-2352113" y="275176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Limit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3C308E4-75C4-48E6-A39C-070A31CE08C6}"/>
              </a:ext>
            </a:extLst>
          </p:cNvPr>
          <p:cNvSpPr txBox="1"/>
          <p:nvPr/>
        </p:nvSpPr>
        <p:spPr>
          <a:xfrm>
            <a:off x="-3990541" y="356954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Hangout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5500594-05E4-43D1-A4F4-1F6EA8920FD2}"/>
              </a:ext>
            </a:extLst>
          </p:cNvPr>
          <p:cNvSpPr txBox="1"/>
          <p:nvPr/>
        </p:nvSpPr>
        <p:spPr>
          <a:xfrm>
            <a:off x="-2903867" y="356477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Spot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7E0C9F91-9125-4BB2-9082-8B0697A471EF}"/>
              </a:ext>
            </a:extLst>
          </p:cNvPr>
          <p:cNvCxnSpPr>
            <a:cxnSpLocks/>
          </p:cNvCxnSpPr>
          <p:nvPr/>
        </p:nvCxnSpPr>
        <p:spPr>
          <a:xfrm>
            <a:off x="-5413490" y="2331981"/>
            <a:ext cx="0" cy="1835357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4451F94A-2003-4371-8C57-5D79EC8D7C85}"/>
              </a:ext>
            </a:extLst>
          </p:cNvPr>
          <p:cNvCxnSpPr>
            <a:cxnSpLocks/>
          </p:cNvCxnSpPr>
          <p:nvPr/>
        </p:nvCxnSpPr>
        <p:spPr>
          <a:xfrm flipV="1">
            <a:off x="-9434418" y="2136587"/>
            <a:ext cx="8314045" cy="36895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F025FED-C9DB-4500-AE12-F1571D94A138}"/>
              </a:ext>
            </a:extLst>
          </p:cNvPr>
          <p:cNvCxnSpPr>
            <a:cxnSpLocks/>
          </p:cNvCxnSpPr>
          <p:nvPr/>
        </p:nvCxnSpPr>
        <p:spPr>
          <a:xfrm flipV="1">
            <a:off x="-9483702" y="4280428"/>
            <a:ext cx="8314045" cy="36895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600A91A-E133-4C02-9D84-7282C1E1F694}"/>
              </a:ext>
            </a:extLst>
          </p:cNvPr>
          <p:cNvGrpSpPr/>
          <p:nvPr/>
        </p:nvGrpSpPr>
        <p:grpSpPr>
          <a:xfrm>
            <a:off x="9195765" y="6432623"/>
            <a:ext cx="326442" cy="326442"/>
            <a:chOff x="8469308" y="5900151"/>
            <a:chExt cx="462691" cy="462691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6FCD2D7-FBEE-485A-A1ED-A3B81BFDBBEA}"/>
                </a:ext>
              </a:extLst>
            </p:cNvPr>
            <p:cNvSpPr/>
            <p:nvPr/>
          </p:nvSpPr>
          <p:spPr>
            <a:xfrm>
              <a:off x="8469308" y="5900151"/>
              <a:ext cx="462691" cy="46269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3" name="Picture 4">
              <a:extLst>
                <a:ext uri="{FF2B5EF4-FFF2-40B4-BE49-F238E27FC236}">
                  <a16:creationId xmlns:a16="http://schemas.microsoft.com/office/drawing/2014/main" id="{2E5215FC-6D42-4FDD-BFEC-BCD827325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120" y="5955395"/>
              <a:ext cx="388904" cy="388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69A2BE6-6C43-48E3-A1F9-85169477761C}"/>
              </a:ext>
            </a:extLst>
          </p:cNvPr>
          <p:cNvSpPr/>
          <p:nvPr/>
        </p:nvSpPr>
        <p:spPr>
          <a:xfrm>
            <a:off x="-1" y="344210"/>
            <a:ext cx="3276781" cy="17044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FCB9015-E327-4928-B4AE-14E97E185FF5}"/>
              </a:ext>
            </a:extLst>
          </p:cNvPr>
          <p:cNvSpPr/>
          <p:nvPr/>
        </p:nvSpPr>
        <p:spPr>
          <a:xfrm>
            <a:off x="4063961" y="337860"/>
            <a:ext cx="3005226" cy="182761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8ECB3AD-6DED-4364-B669-A10D25339DF8}"/>
              </a:ext>
            </a:extLst>
          </p:cNvPr>
          <p:cNvSpPr/>
          <p:nvPr/>
        </p:nvSpPr>
        <p:spPr>
          <a:xfrm>
            <a:off x="8049157" y="335562"/>
            <a:ext cx="1591485" cy="17818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F8C9961-C838-4CE8-AE85-51E3BBED2C87}"/>
              </a:ext>
            </a:extLst>
          </p:cNvPr>
          <p:cNvSpPr/>
          <p:nvPr/>
        </p:nvSpPr>
        <p:spPr>
          <a:xfrm>
            <a:off x="0" y="338847"/>
            <a:ext cx="1606858" cy="18288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450EC42-2419-41C7-8BCF-2A076D8A654A}"/>
              </a:ext>
            </a:extLst>
          </p:cNvPr>
          <p:cNvSpPr/>
          <p:nvPr/>
        </p:nvSpPr>
        <p:spPr>
          <a:xfrm>
            <a:off x="3289166" y="337760"/>
            <a:ext cx="2026921" cy="1897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EF9FA34-0989-40BA-AEE7-7AD64ACDFBF1}"/>
              </a:ext>
            </a:extLst>
          </p:cNvPr>
          <p:cNvSpPr/>
          <p:nvPr/>
        </p:nvSpPr>
        <p:spPr>
          <a:xfrm>
            <a:off x="7065365" y="331016"/>
            <a:ext cx="993317" cy="1949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3F815DFF-ED3C-4D01-B6E3-246BF5194D0C}"/>
              </a:ext>
            </a:extLst>
          </p:cNvPr>
          <p:cNvSpPr/>
          <p:nvPr/>
        </p:nvSpPr>
        <p:spPr>
          <a:xfrm>
            <a:off x="114300" y="661439"/>
            <a:ext cx="3522520" cy="4991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Sententree</a:t>
            </a:r>
            <a:r>
              <a:rPr lang="en-US" sz="1400" dirty="0"/>
              <a:t> – Sequential frequent patterns</a:t>
            </a:r>
          </a:p>
          <a:p>
            <a:r>
              <a:rPr lang="en-US" sz="1400" dirty="0">
                <a:hlinkClick r:id="rId5"/>
              </a:rPr>
              <a:t>https://twitter.github.io/SentenTree/</a:t>
            </a:r>
            <a:endParaRPr lang="en-US" sz="14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281034A-9C23-4373-A2D8-D5A9EFC5CE9F}"/>
              </a:ext>
            </a:extLst>
          </p:cNvPr>
          <p:cNvSpPr txBox="1"/>
          <p:nvPr/>
        </p:nvSpPr>
        <p:spPr>
          <a:xfrm>
            <a:off x="1072970" y="221723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Impact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B44F179-0B95-413E-9D97-EC891A6F09AC}"/>
              </a:ext>
            </a:extLst>
          </p:cNvPr>
          <p:cNvSpPr txBox="1"/>
          <p:nvPr/>
        </p:nvSpPr>
        <p:spPr>
          <a:xfrm>
            <a:off x="3104205" y="119304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Mobility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7A12706-CF66-4021-BA38-6DBC9B7CB862}"/>
              </a:ext>
            </a:extLst>
          </p:cNvPr>
          <p:cNvSpPr txBox="1"/>
          <p:nvPr/>
        </p:nvSpPr>
        <p:spPr>
          <a:xfrm>
            <a:off x="1277414" y="313413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Village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3308C62-1C61-4FFC-83FB-DD189E2D77ED}"/>
              </a:ext>
            </a:extLst>
          </p:cNvPr>
          <p:cNvSpPr txBox="1"/>
          <p:nvPr/>
        </p:nvSpPr>
        <p:spPr>
          <a:xfrm>
            <a:off x="2043563" y="3669750"/>
            <a:ext cx="159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Transportation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9A01A0B-993A-49E5-A1B8-B8A748F352C9}"/>
              </a:ext>
            </a:extLst>
          </p:cNvPr>
          <p:cNvSpPr txBox="1"/>
          <p:nvPr/>
        </p:nvSpPr>
        <p:spPr>
          <a:xfrm>
            <a:off x="875641" y="266060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Built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FC0B920-578B-44F5-B8DA-1F60863A49ED}"/>
              </a:ext>
            </a:extLst>
          </p:cNvPr>
          <p:cNvSpPr txBox="1"/>
          <p:nvPr/>
        </p:nvSpPr>
        <p:spPr>
          <a:xfrm>
            <a:off x="3652731" y="3138759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Light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B673687-3238-4D63-A7B4-045B8B3F5DDD}"/>
              </a:ext>
            </a:extLst>
          </p:cNvPr>
          <p:cNvSpPr txBox="1"/>
          <p:nvPr/>
        </p:nvSpPr>
        <p:spPr>
          <a:xfrm>
            <a:off x="3683829" y="264516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Chime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3EB07C0-C189-4EAB-8609-BCE343AA3389}"/>
              </a:ext>
            </a:extLst>
          </p:cNvPr>
          <p:cNvSpPr txBox="1"/>
          <p:nvPr/>
        </p:nvSpPr>
        <p:spPr>
          <a:xfrm>
            <a:off x="4016771" y="221723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Dense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FDC87B2-9AF7-4B45-B11C-FE91D495AE78}"/>
              </a:ext>
            </a:extLst>
          </p:cNvPr>
          <p:cNvSpPr txBox="1"/>
          <p:nvPr/>
        </p:nvSpPr>
        <p:spPr>
          <a:xfrm>
            <a:off x="5028902" y="161953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Fine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EBDDC3B-685B-43C8-A4DA-657C67521830}"/>
              </a:ext>
            </a:extLst>
          </p:cNvPr>
          <p:cNvSpPr txBox="1"/>
          <p:nvPr/>
        </p:nvSpPr>
        <p:spPr>
          <a:xfrm>
            <a:off x="2155900" y="2620157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Structure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9A730DE-C8B8-4311-B8B1-2A216F7D49A3}"/>
              </a:ext>
            </a:extLst>
          </p:cNvPr>
          <p:cNvSpPr txBox="1"/>
          <p:nvPr/>
        </p:nvSpPr>
        <p:spPr>
          <a:xfrm>
            <a:off x="2033795" y="177193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Help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2A8987A-A15A-4788-B02E-6B28E7B7F188}"/>
              </a:ext>
            </a:extLst>
          </p:cNvPr>
          <p:cNvSpPr txBox="1"/>
          <p:nvPr/>
        </p:nvSpPr>
        <p:spPr>
          <a:xfrm>
            <a:off x="3964355" y="479557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Car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3C24B93-B08C-436A-9175-305F3CE3AF0D}"/>
              </a:ext>
            </a:extLst>
          </p:cNvPr>
          <p:cNvSpPr txBox="1"/>
          <p:nvPr/>
        </p:nvSpPr>
        <p:spPr>
          <a:xfrm>
            <a:off x="4404904" y="3646926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People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BBF9EA3-121B-49D4-836C-4D4D8AC38783}"/>
              </a:ext>
            </a:extLst>
          </p:cNvPr>
          <p:cNvSpPr txBox="1"/>
          <p:nvPr/>
        </p:nvSpPr>
        <p:spPr>
          <a:xfrm>
            <a:off x="4709678" y="4524094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Community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A52E92D-192A-49B8-9164-6D3A10B7DF6F}"/>
              </a:ext>
            </a:extLst>
          </p:cNvPr>
          <p:cNvSpPr txBox="1"/>
          <p:nvPr/>
        </p:nvSpPr>
        <p:spPr>
          <a:xfrm>
            <a:off x="5232099" y="298850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Built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700919CC-16D7-4E85-B233-E2663D3D77FD}"/>
              </a:ext>
            </a:extLst>
          </p:cNvPr>
          <p:cNvSpPr txBox="1"/>
          <p:nvPr/>
        </p:nvSpPr>
        <p:spPr>
          <a:xfrm>
            <a:off x="5699337" y="192296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City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16451F3-95C6-4C1A-A40D-E0056F0C5E1E}"/>
              </a:ext>
            </a:extLst>
          </p:cNvPr>
          <p:cNvSpPr txBox="1"/>
          <p:nvPr/>
        </p:nvSpPr>
        <p:spPr>
          <a:xfrm>
            <a:off x="6135604" y="2376830"/>
            <a:ext cx="85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Money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7F0024D-DF8F-4039-A9D7-5A8DCA0F9EFB}"/>
              </a:ext>
            </a:extLst>
          </p:cNvPr>
          <p:cNvSpPr txBox="1"/>
          <p:nvPr/>
        </p:nvSpPr>
        <p:spPr>
          <a:xfrm>
            <a:off x="5881702" y="3669750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Structure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6BABE76-5AEF-4272-B9AB-1160CE5918E6}"/>
              </a:ext>
            </a:extLst>
          </p:cNvPr>
          <p:cNvSpPr txBox="1"/>
          <p:nvPr/>
        </p:nvSpPr>
        <p:spPr>
          <a:xfrm>
            <a:off x="3869618" y="4114209"/>
            <a:ext cx="70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Work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A74CFA5-2F8C-4EDD-87F7-01E1473F683B}"/>
              </a:ext>
            </a:extLst>
          </p:cNvPr>
          <p:cNvSpPr txBox="1"/>
          <p:nvPr/>
        </p:nvSpPr>
        <p:spPr>
          <a:xfrm>
            <a:off x="7122038" y="296733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Limit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93EE324-066B-400F-8637-796749385334}"/>
              </a:ext>
            </a:extLst>
          </p:cNvPr>
          <p:cNvSpPr txBox="1"/>
          <p:nvPr/>
        </p:nvSpPr>
        <p:spPr>
          <a:xfrm>
            <a:off x="6305976" y="4462963"/>
            <a:ext cx="10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Hangout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62237BE-162D-41BB-9B11-C9A1B90F11CD}"/>
              </a:ext>
            </a:extLst>
          </p:cNvPr>
          <p:cNvSpPr txBox="1"/>
          <p:nvPr/>
        </p:nvSpPr>
        <p:spPr>
          <a:xfrm>
            <a:off x="7453218" y="411947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Spot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92F24F7C-964E-4CF0-A377-5717B6E6287C}"/>
              </a:ext>
            </a:extLst>
          </p:cNvPr>
          <p:cNvSpPr txBox="1"/>
          <p:nvPr/>
        </p:nvSpPr>
        <p:spPr>
          <a:xfrm>
            <a:off x="1542912" y="4342162"/>
            <a:ext cx="76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Street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C7E1F7C-DD2D-4218-BF0D-EBC6FA095FA7}"/>
              </a:ext>
            </a:extLst>
          </p:cNvPr>
          <p:cNvSpPr txBox="1"/>
          <p:nvPr/>
        </p:nvSpPr>
        <p:spPr>
          <a:xfrm>
            <a:off x="2530211" y="4640661"/>
            <a:ext cx="63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Area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A34F900-DA55-474E-B5E9-E0529F122AF8}"/>
              </a:ext>
            </a:extLst>
          </p:cNvPr>
          <p:cNvSpPr txBox="1"/>
          <p:nvPr/>
        </p:nvSpPr>
        <p:spPr>
          <a:xfrm>
            <a:off x="3171631" y="5246231"/>
            <a:ext cx="76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</a:rPr>
              <a:t>Tower</a:t>
            </a:r>
          </a:p>
        </p:txBody>
      </p:sp>
      <p:cxnSp>
        <p:nvCxnSpPr>
          <p:cNvPr id="262" name="Connector: Curved 261">
            <a:extLst>
              <a:ext uri="{FF2B5EF4-FFF2-40B4-BE49-F238E27FC236}">
                <a16:creationId xmlns:a16="http://schemas.microsoft.com/office/drawing/2014/main" id="{9491B560-020A-415A-A20B-3755782F9338}"/>
              </a:ext>
            </a:extLst>
          </p:cNvPr>
          <p:cNvCxnSpPr>
            <a:stCxn id="221" idx="3"/>
            <a:endCxn id="233" idx="1"/>
          </p:cNvCxnSpPr>
          <p:nvPr/>
        </p:nvCxnSpPr>
        <p:spPr>
          <a:xfrm flipV="1">
            <a:off x="1505942" y="2804823"/>
            <a:ext cx="649958" cy="404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: Curved 262">
            <a:extLst>
              <a:ext uri="{FF2B5EF4-FFF2-40B4-BE49-F238E27FC236}">
                <a16:creationId xmlns:a16="http://schemas.microsoft.com/office/drawing/2014/main" id="{61BDE765-EE32-47DA-B8E7-6994B3E848AF}"/>
              </a:ext>
            </a:extLst>
          </p:cNvPr>
          <p:cNvCxnSpPr>
            <a:stCxn id="212" idx="3"/>
            <a:endCxn id="233" idx="1"/>
          </p:cNvCxnSpPr>
          <p:nvPr/>
        </p:nvCxnSpPr>
        <p:spPr>
          <a:xfrm>
            <a:off x="1919677" y="2401899"/>
            <a:ext cx="236223" cy="4029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04FA4A0C-761E-4E43-ABEB-33500E888EBA}"/>
              </a:ext>
            </a:extLst>
          </p:cNvPr>
          <p:cNvCxnSpPr>
            <a:stCxn id="234" idx="3"/>
            <a:endCxn id="233" idx="1"/>
          </p:cNvCxnSpPr>
          <p:nvPr/>
        </p:nvCxnSpPr>
        <p:spPr>
          <a:xfrm flipH="1">
            <a:off x="2155900" y="1956604"/>
            <a:ext cx="503387" cy="848219"/>
          </a:xfrm>
          <a:prstGeom prst="curvedConnector5">
            <a:avLst>
              <a:gd name="adj1" fmla="val -45412"/>
              <a:gd name="adj2" fmla="val 50000"/>
              <a:gd name="adj3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Curved 264">
            <a:extLst>
              <a:ext uri="{FF2B5EF4-FFF2-40B4-BE49-F238E27FC236}">
                <a16:creationId xmlns:a16="http://schemas.microsoft.com/office/drawing/2014/main" id="{939DC52C-7C64-4503-9303-DC54124CE260}"/>
              </a:ext>
            </a:extLst>
          </p:cNvPr>
          <p:cNvCxnSpPr>
            <a:stCxn id="233" idx="3"/>
            <a:endCxn id="218" idx="1"/>
          </p:cNvCxnSpPr>
          <p:nvPr/>
        </p:nvCxnSpPr>
        <p:spPr>
          <a:xfrm flipH="1" flipV="1">
            <a:off x="3104205" y="1377713"/>
            <a:ext cx="125066" cy="1427110"/>
          </a:xfrm>
          <a:prstGeom prst="curvedConnector5">
            <a:avLst>
              <a:gd name="adj1" fmla="val -182783"/>
              <a:gd name="adj2" fmla="val 50000"/>
              <a:gd name="adj3" fmla="val 282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or: Curved 265">
            <a:extLst>
              <a:ext uri="{FF2B5EF4-FFF2-40B4-BE49-F238E27FC236}">
                <a16:creationId xmlns:a16="http://schemas.microsoft.com/office/drawing/2014/main" id="{6EC5E570-A12A-4CEF-88A5-0D2F025F7BD5}"/>
              </a:ext>
            </a:extLst>
          </p:cNvPr>
          <p:cNvCxnSpPr>
            <a:endCxn id="231" idx="1"/>
          </p:cNvCxnSpPr>
          <p:nvPr/>
        </p:nvCxnSpPr>
        <p:spPr>
          <a:xfrm flipV="1">
            <a:off x="3229271" y="2401899"/>
            <a:ext cx="787500" cy="4029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: Curved 266">
            <a:extLst>
              <a:ext uri="{FF2B5EF4-FFF2-40B4-BE49-F238E27FC236}">
                <a16:creationId xmlns:a16="http://schemas.microsoft.com/office/drawing/2014/main" id="{65F7CF3B-1C41-488B-B35E-859505D17F35}"/>
              </a:ext>
            </a:extLst>
          </p:cNvPr>
          <p:cNvCxnSpPr>
            <a:stCxn id="233" idx="3"/>
            <a:endCxn id="223" idx="1"/>
          </p:cNvCxnSpPr>
          <p:nvPr/>
        </p:nvCxnSpPr>
        <p:spPr>
          <a:xfrm>
            <a:off x="3229271" y="2804823"/>
            <a:ext cx="454558" cy="2500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FAA5CE62-2634-4942-9F20-F39A928B84AE}"/>
              </a:ext>
            </a:extLst>
          </p:cNvPr>
          <p:cNvCxnSpPr>
            <a:stCxn id="233" idx="3"/>
            <a:endCxn id="222" idx="1"/>
          </p:cNvCxnSpPr>
          <p:nvPr/>
        </p:nvCxnSpPr>
        <p:spPr>
          <a:xfrm>
            <a:off x="3229271" y="2804823"/>
            <a:ext cx="423460" cy="51860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Curved 268">
            <a:extLst>
              <a:ext uri="{FF2B5EF4-FFF2-40B4-BE49-F238E27FC236}">
                <a16:creationId xmlns:a16="http://schemas.microsoft.com/office/drawing/2014/main" id="{7A76B13C-A04B-4A36-8028-A4B7BB66A209}"/>
              </a:ext>
            </a:extLst>
          </p:cNvPr>
          <p:cNvCxnSpPr>
            <a:stCxn id="231" idx="3"/>
            <a:endCxn id="252" idx="1"/>
          </p:cNvCxnSpPr>
          <p:nvPr/>
        </p:nvCxnSpPr>
        <p:spPr>
          <a:xfrm flipV="1">
            <a:off x="4786534" y="2107627"/>
            <a:ext cx="912803" cy="29427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5E81FD1D-3C87-46B4-B2AF-989AD596DD99}"/>
              </a:ext>
            </a:extLst>
          </p:cNvPr>
          <p:cNvCxnSpPr>
            <a:stCxn id="231" idx="3"/>
            <a:endCxn id="232" idx="1"/>
          </p:cNvCxnSpPr>
          <p:nvPr/>
        </p:nvCxnSpPr>
        <p:spPr>
          <a:xfrm flipV="1">
            <a:off x="4786534" y="1804199"/>
            <a:ext cx="242368" cy="597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Curved 281">
            <a:extLst>
              <a:ext uri="{FF2B5EF4-FFF2-40B4-BE49-F238E27FC236}">
                <a16:creationId xmlns:a16="http://schemas.microsoft.com/office/drawing/2014/main" id="{DBD3D29A-76DB-490C-B6EE-BB59A3496722}"/>
              </a:ext>
            </a:extLst>
          </p:cNvPr>
          <p:cNvCxnSpPr>
            <a:stCxn id="222" idx="3"/>
            <a:endCxn id="251" idx="1"/>
          </p:cNvCxnSpPr>
          <p:nvPr/>
        </p:nvCxnSpPr>
        <p:spPr>
          <a:xfrm flipV="1">
            <a:off x="4301755" y="3173172"/>
            <a:ext cx="930344" cy="15025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: Curved 282">
            <a:extLst>
              <a:ext uri="{FF2B5EF4-FFF2-40B4-BE49-F238E27FC236}">
                <a16:creationId xmlns:a16="http://schemas.microsoft.com/office/drawing/2014/main" id="{4566D798-D4A8-4C0C-A2F8-E0E60695FC9F}"/>
              </a:ext>
            </a:extLst>
          </p:cNvPr>
          <p:cNvCxnSpPr>
            <a:stCxn id="251" idx="3"/>
            <a:endCxn id="254" idx="1"/>
          </p:cNvCxnSpPr>
          <p:nvPr/>
        </p:nvCxnSpPr>
        <p:spPr>
          <a:xfrm>
            <a:off x="5862400" y="3173172"/>
            <a:ext cx="19302" cy="681244"/>
          </a:xfrm>
          <a:prstGeom prst="curvedConnector3">
            <a:avLst>
              <a:gd name="adj1" fmla="val 3460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Curved 283">
            <a:extLst>
              <a:ext uri="{FF2B5EF4-FFF2-40B4-BE49-F238E27FC236}">
                <a16:creationId xmlns:a16="http://schemas.microsoft.com/office/drawing/2014/main" id="{F0770CCE-45E6-4D17-930A-DE3A65C72E68}"/>
              </a:ext>
            </a:extLst>
          </p:cNvPr>
          <p:cNvCxnSpPr>
            <a:stCxn id="254" idx="3"/>
            <a:endCxn id="258" idx="1"/>
          </p:cNvCxnSpPr>
          <p:nvPr/>
        </p:nvCxnSpPr>
        <p:spPr>
          <a:xfrm>
            <a:off x="6955073" y="3854416"/>
            <a:ext cx="498145" cy="44972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: Curved 284">
            <a:extLst>
              <a:ext uri="{FF2B5EF4-FFF2-40B4-BE49-F238E27FC236}">
                <a16:creationId xmlns:a16="http://schemas.microsoft.com/office/drawing/2014/main" id="{BCBDE9D2-B861-4A56-BBDC-9F36169642F0}"/>
              </a:ext>
            </a:extLst>
          </p:cNvPr>
          <p:cNvCxnSpPr>
            <a:cxnSpLocks/>
            <a:stCxn id="257" idx="3"/>
            <a:endCxn id="258" idx="1"/>
          </p:cNvCxnSpPr>
          <p:nvPr/>
        </p:nvCxnSpPr>
        <p:spPr>
          <a:xfrm flipV="1">
            <a:off x="7307532" y="4304138"/>
            <a:ext cx="145686" cy="3434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Curved 285">
            <a:extLst>
              <a:ext uri="{FF2B5EF4-FFF2-40B4-BE49-F238E27FC236}">
                <a16:creationId xmlns:a16="http://schemas.microsoft.com/office/drawing/2014/main" id="{22E58361-EE57-4074-AD9F-688FF95EB0D3}"/>
              </a:ext>
            </a:extLst>
          </p:cNvPr>
          <p:cNvCxnSpPr>
            <a:endCxn id="236" idx="1"/>
          </p:cNvCxnSpPr>
          <p:nvPr/>
        </p:nvCxnSpPr>
        <p:spPr>
          <a:xfrm flipV="1">
            <a:off x="3683829" y="3831592"/>
            <a:ext cx="721075" cy="228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FF748810-2B0D-4BC2-ACCA-615C13FBC7BD}"/>
              </a:ext>
            </a:extLst>
          </p:cNvPr>
          <p:cNvCxnSpPr>
            <a:cxnSpLocks/>
            <a:stCxn id="220" idx="3"/>
            <a:endCxn id="255" idx="1"/>
          </p:cNvCxnSpPr>
          <p:nvPr/>
        </p:nvCxnSpPr>
        <p:spPr>
          <a:xfrm>
            <a:off x="3636820" y="3854416"/>
            <a:ext cx="232798" cy="44445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Curved 287">
            <a:extLst>
              <a:ext uri="{FF2B5EF4-FFF2-40B4-BE49-F238E27FC236}">
                <a16:creationId xmlns:a16="http://schemas.microsoft.com/office/drawing/2014/main" id="{2864C868-1CFA-4B3C-8148-FFCC0D94ADA9}"/>
              </a:ext>
            </a:extLst>
          </p:cNvPr>
          <p:cNvCxnSpPr>
            <a:stCxn id="220" idx="3"/>
            <a:endCxn id="235" idx="1"/>
          </p:cNvCxnSpPr>
          <p:nvPr/>
        </p:nvCxnSpPr>
        <p:spPr>
          <a:xfrm>
            <a:off x="3636820" y="3854416"/>
            <a:ext cx="327535" cy="1125822"/>
          </a:xfrm>
          <a:prstGeom prst="curvedConnector3">
            <a:avLst>
              <a:gd name="adj1" fmla="val -52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or: Curved 288">
            <a:extLst>
              <a:ext uri="{FF2B5EF4-FFF2-40B4-BE49-F238E27FC236}">
                <a16:creationId xmlns:a16="http://schemas.microsoft.com/office/drawing/2014/main" id="{D390C809-1ECE-49F9-8194-B2EEE62FCE7C}"/>
              </a:ext>
            </a:extLst>
          </p:cNvPr>
          <p:cNvCxnSpPr>
            <a:stCxn id="259" idx="3"/>
            <a:endCxn id="220" idx="1"/>
          </p:cNvCxnSpPr>
          <p:nvPr/>
        </p:nvCxnSpPr>
        <p:spPr>
          <a:xfrm flipH="1" flipV="1">
            <a:off x="2043563" y="3854416"/>
            <a:ext cx="261737" cy="672412"/>
          </a:xfrm>
          <a:prstGeom prst="curvedConnector5">
            <a:avLst>
              <a:gd name="adj1" fmla="val -87340"/>
              <a:gd name="adj2" fmla="val 50000"/>
              <a:gd name="adj3" fmla="val 1873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or: Curved 289">
            <a:extLst>
              <a:ext uri="{FF2B5EF4-FFF2-40B4-BE49-F238E27FC236}">
                <a16:creationId xmlns:a16="http://schemas.microsoft.com/office/drawing/2014/main" id="{A94720F8-9053-4BA5-B16B-222E8BCE89FA}"/>
              </a:ext>
            </a:extLst>
          </p:cNvPr>
          <p:cNvCxnSpPr>
            <a:stCxn id="259" idx="3"/>
            <a:endCxn id="260" idx="1"/>
          </p:cNvCxnSpPr>
          <p:nvPr/>
        </p:nvCxnSpPr>
        <p:spPr>
          <a:xfrm>
            <a:off x="2305300" y="4526828"/>
            <a:ext cx="224911" cy="2984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D8F73684-D030-45EB-8AFB-11F1FCB3B25C}"/>
              </a:ext>
            </a:extLst>
          </p:cNvPr>
          <p:cNvCxnSpPr>
            <a:cxnSpLocks/>
            <a:stCxn id="260" idx="3"/>
            <a:endCxn id="261" idx="1"/>
          </p:cNvCxnSpPr>
          <p:nvPr/>
        </p:nvCxnSpPr>
        <p:spPr>
          <a:xfrm>
            <a:off x="3162756" y="4825327"/>
            <a:ext cx="8875" cy="605570"/>
          </a:xfrm>
          <a:prstGeom prst="curvedConnector3">
            <a:avLst>
              <a:gd name="adj1" fmla="val -10232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or: Curved 291">
            <a:extLst>
              <a:ext uri="{FF2B5EF4-FFF2-40B4-BE49-F238E27FC236}">
                <a16:creationId xmlns:a16="http://schemas.microsoft.com/office/drawing/2014/main" id="{0808208B-F67E-46E8-BB0A-8BE202356251}"/>
              </a:ext>
            </a:extLst>
          </p:cNvPr>
          <p:cNvCxnSpPr>
            <a:stCxn id="261" idx="3"/>
            <a:endCxn id="250" idx="1"/>
          </p:cNvCxnSpPr>
          <p:nvPr/>
        </p:nvCxnSpPr>
        <p:spPr>
          <a:xfrm flipV="1">
            <a:off x="3940046" y="4708760"/>
            <a:ext cx="769632" cy="722137"/>
          </a:xfrm>
          <a:prstGeom prst="curvedConnector3">
            <a:avLst>
              <a:gd name="adj1" fmla="val 735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Curved 292">
            <a:extLst>
              <a:ext uri="{FF2B5EF4-FFF2-40B4-BE49-F238E27FC236}">
                <a16:creationId xmlns:a16="http://schemas.microsoft.com/office/drawing/2014/main" id="{04DAD0E8-353A-48E5-B3B0-EC2ABDB6606B}"/>
              </a:ext>
            </a:extLst>
          </p:cNvPr>
          <p:cNvCxnSpPr>
            <a:stCxn id="219" idx="3"/>
            <a:endCxn id="222" idx="1"/>
          </p:cNvCxnSpPr>
          <p:nvPr/>
        </p:nvCxnSpPr>
        <p:spPr>
          <a:xfrm>
            <a:off x="2102383" y="3318799"/>
            <a:ext cx="1550348" cy="462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Curved 293">
            <a:extLst>
              <a:ext uri="{FF2B5EF4-FFF2-40B4-BE49-F238E27FC236}">
                <a16:creationId xmlns:a16="http://schemas.microsoft.com/office/drawing/2014/main" id="{B211F515-DDC3-4F89-A4EC-827DD43EA43E}"/>
              </a:ext>
            </a:extLst>
          </p:cNvPr>
          <p:cNvCxnSpPr>
            <a:stCxn id="254" idx="3"/>
            <a:endCxn id="256" idx="1"/>
          </p:cNvCxnSpPr>
          <p:nvPr/>
        </p:nvCxnSpPr>
        <p:spPr>
          <a:xfrm flipV="1">
            <a:off x="6955073" y="3151997"/>
            <a:ext cx="166965" cy="70241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Curved 294">
            <a:extLst>
              <a:ext uri="{FF2B5EF4-FFF2-40B4-BE49-F238E27FC236}">
                <a16:creationId xmlns:a16="http://schemas.microsoft.com/office/drawing/2014/main" id="{6E23EAF3-02A9-4F52-A2CC-567B98A1A5C9}"/>
              </a:ext>
            </a:extLst>
          </p:cNvPr>
          <p:cNvCxnSpPr>
            <a:stCxn id="252" idx="3"/>
            <a:endCxn id="253" idx="1"/>
          </p:cNvCxnSpPr>
          <p:nvPr/>
        </p:nvCxnSpPr>
        <p:spPr>
          <a:xfrm flipH="1">
            <a:off x="6135604" y="2107627"/>
            <a:ext cx="115487" cy="453869"/>
          </a:xfrm>
          <a:prstGeom prst="curvedConnector5">
            <a:avLst>
              <a:gd name="adj1" fmla="val -197944"/>
              <a:gd name="adj2" fmla="val 50000"/>
              <a:gd name="adj3" fmla="val 2979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or: Curved 309">
            <a:extLst>
              <a:ext uri="{FF2B5EF4-FFF2-40B4-BE49-F238E27FC236}">
                <a16:creationId xmlns:a16="http://schemas.microsoft.com/office/drawing/2014/main" id="{299BAC33-3F5E-4FAB-B87E-3FC8E8D1A97E}"/>
              </a:ext>
            </a:extLst>
          </p:cNvPr>
          <p:cNvCxnSpPr>
            <a:endCxn id="257" idx="1"/>
          </p:cNvCxnSpPr>
          <p:nvPr/>
        </p:nvCxnSpPr>
        <p:spPr>
          <a:xfrm flipV="1">
            <a:off x="6094823" y="4647629"/>
            <a:ext cx="211153" cy="6113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lowchart: Alternate Process 310">
            <a:extLst>
              <a:ext uri="{FF2B5EF4-FFF2-40B4-BE49-F238E27FC236}">
                <a16:creationId xmlns:a16="http://schemas.microsoft.com/office/drawing/2014/main" id="{ADC4133B-7301-4621-A7EE-76C44357ECC7}"/>
              </a:ext>
            </a:extLst>
          </p:cNvPr>
          <p:cNvSpPr/>
          <p:nvPr/>
        </p:nvSpPr>
        <p:spPr>
          <a:xfrm>
            <a:off x="123175" y="5130079"/>
            <a:ext cx="9314074" cy="71545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257D89A1-66B0-46A6-A4BD-8A342245F60D}"/>
              </a:ext>
            </a:extLst>
          </p:cNvPr>
          <p:cNvCxnSpPr>
            <a:cxnSpLocks/>
          </p:cNvCxnSpPr>
          <p:nvPr/>
        </p:nvCxnSpPr>
        <p:spPr>
          <a:xfrm>
            <a:off x="4253256" y="4426838"/>
            <a:ext cx="0" cy="70324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4" name="Oval 313">
            <a:extLst>
              <a:ext uri="{FF2B5EF4-FFF2-40B4-BE49-F238E27FC236}">
                <a16:creationId xmlns:a16="http://schemas.microsoft.com/office/drawing/2014/main" id="{E2ADF5A8-8323-45E0-8595-094AEDF8C885}"/>
              </a:ext>
            </a:extLst>
          </p:cNvPr>
          <p:cNvSpPr/>
          <p:nvPr/>
        </p:nvSpPr>
        <p:spPr>
          <a:xfrm>
            <a:off x="4224385" y="5082043"/>
            <a:ext cx="81939" cy="945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0FDE1708-2A02-4E41-9E8A-9E336163B3AB}"/>
              </a:ext>
            </a:extLst>
          </p:cNvPr>
          <p:cNvSpPr/>
          <p:nvPr/>
        </p:nvSpPr>
        <p:spPr>
          <a:xfrm>
            <a:off x="4224541" y="4364346"/>
            <a:ext cx="81939" cy="945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4F9D2FC8-B56F-48A1-905D-06AB88452E1C}"/>
              </a:ext>
            </a:extLst>
          </p:cNvPr>
          <p:cNvGrpSpPr/>
          <p:nvPr/>
        </p:nvGrpSpPr>
        <p:grpSpPr>
          <a:xfrm>
            <a:off x="255921" y="5276150"/>
            <a:ext cx="8282596" cy="485842"/>
            <a:chOff x="1037547" y="2435877"/>
            <a:chExt cx="8282596" cy="485842"/>
          </a:xfrm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B3E7DB5D-4675-4970-870D-607C158AFD5E}"/>
                </a:ext>
              </a:extLst>
            </p:cNvPr>
            <p:cNvSpPr/>
            <p:nvPr/>
          </p:nvSpPr>
          <p:spPr>
            <a:xfrm>
              <a:off x="2439713" y="2441589"/>
              <a:ext cx="688043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More people living and </a:t>
              </a:r>
              <a:r>
                <a:rPr lang="en-US" sz="1200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working</a:t>
              </a:r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near a major transit center means less use for a personal car.</a:t>
              </a:r>
            </a:p>
          </p:txBody>
        </p:sp>
        <p:pic>
          <p:nvPicPr>
            <p:cNvPr id="322" name="Picture 321">
              <a:extLst>
                <a:ext uri="{FF2B5EF4-FFF2-40B4-BE49-F238E27FC236}">
                  <a16:creationId xmlns:a16="http://schemas.microsoft.com/office/drawing/2014/main" id="{9E20A160-CD13-4A8C-A506-F3724433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15593" y="2505030"/>
              <a:ext cx="122216" cy="128902"/>
            </a:xfrm>
            <a:prstGeom prst="rect">
              <a:avLst/>
            </a:prstGeom>
          </p:spPr>
        </p:pic>
        <p:pic>
          <p:nvPicPr>
            <p:cNvPr id="323" name="Picture 322">
              <a:extLst>
                <a:ext uri="{FF2B5EF4-FFF2-40B4-BE49-F238E27FC236}">
                  <a16:creationId xmlns:a16="http://schemas.microsoft.com/office/drawing/2014/main" id="{827CC8BE-5EAF-4AD1-8A94-A5119E90B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68456" y="2663752"/>
              <a:ext cx="201893" cy="228632"/>
            </a:xfrm>
            <a:prstGeom prst="rect">
              <a:avLst/>
            </a:prstGeom>
          </p:spPr>
        </p:pic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C5FE878-3889-4239-BB71-661893B8F688}"/>
                </a:ext>
              </a:extLst>
            </p:cNvPr>
            <p:cNvSpPr/>
            <p:nvPr/>
          </p:nvSpPr>
          <p:spPr>
            <a:xfrm>
              <a:off x="2759341" y="2644720"/>
              <a:ext cx="436392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Evaluate Impact: Mobility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3A554087-D61C-4ACE-9807-34E5CFD3D216}"/>
                </a:ext>
              </a:extLst>
            </p:cNvPr>
            <p:cNvSpPr/>
            <p:nvPr/>
          </p:nvSpPr>
          <p:spPr>
            <a:xfrm>
              <a:off x="1562442" y="2435877"/>
              <a:ext cx="96772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Roboto" panose="02000000000000000000" pitchFamily="2" charset="0"/>
                </a:rPr>
                <a:t>Answer</a:t>
              </a:r>
              <a:endParaRPr lang="en-US" sz="1200" dirty="0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37369672-79BA-475B-8254-074A0A349BFA}"/>
                </a:ext>
              </a:extLst>
            </p:cNvPr>
            <p:cNvSpPr/>
            <p:nvPr/>
          </p:nvSpPr>
          <p:spPr>
            <a:xfrm>
              <a:off x="1037547" y="2520161"/>
              <a:ext cx="126440" cy="1264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504D5FE-EDC8-4E8B-A66A-5044115FEFAC}"/>
                </a:ext>
              </a:extLst>
            </p:cNvPr>
            <p:cNvSpPr/>
            <p:nvPr/>
          </p:nvSpPr>
          <p:spPr>
            <a:xfrm>
              <a:off x="1246829" y="2517699"/>
              <a:ext cx="122709" cy="122709"/>
            </a:xfrm>
            <a:prstGeom prst="star5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29C92A8A-8F0B-4C0B-B8F1-4DB0EC74A6A4}"/>
                </a:ext>
              </a:extLst>
            </p:cNvPr>
            <p:cNvSpPr/>
            <p:nvPr/>
          </p:nvSpPr>
          <p:spPr>
            <a:xfrm>
              <a:off x="1439733" y="2515777"/>
              <a:ext cx="122709" cy="12270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962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/>
      <p:bldP spid="314" grpId="0" animBg="1"/>
      <p:bldP spid="3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963E2282-4D38-49C1-851E-AD341B0E1488}"/>
              </a:ext>
            </a:extLst>
          </p:cNvPr>
          <p:cNvSpPr txBox="1"/>
          <p:nvPr/>
        </p:nvSpPr>
        <p:spPr>
          <a:xfrm rot="-3960000">
            <a:off x="8174479" y="1417537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927DCF-44F5-427A-AD75-EF46A7A93C76}"/>
              </a:ext>
            </a:extLst>
          </p:cNvPr>
          <p:cNvSpPr txBox="1"/>
          <p:nvPr/>
        </p:nvSpPr>
        <p:spPr>
          <a:xfrm rot="-3960000">
            <a:off x="8615679" y="1421680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BA6C6F-0C81-402C-8FD9-500FCC436A23}"/>
              </a:ext>
            </a:extLst>
          </p:cNvPr>
          <p:cNvSpPr txBox="1"/>
          <p:nvPr/>
        </p:nvSpPr>
        <p:spPr>
          <a:xfrm rot="-3960000">
            <a:off x="9367388" y="138116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88549D-5D5A-4774-9C66-CBBA8E614661}"/>
              </a:ext>
            </a:extLst>
          </p:cNvPr>
          <p:cNvSpPr txBox="1"/>
          <p:nvPr/>
        </p:nvSpPr>
        <p:spPr>
          <a:xfrm rot="-3960000">
            <a:off x="10129247" y="1333686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445ADE-B574-49C3-9041-BE909FFA75D5}"/>
              </a:ext>
            </a:extLst>
          </p:cNvPr>
          <p:cNvSpPr txBox="1"/>
          <p:nvPr/>
        </p:nvSpPr>
        <p:spPr>
          <a:xfrm rot="-3960000">
            <a:off x="10934591" y="136637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7A633F-A0CD-425B-A05A-AD09701DE970}"/>
              </a:ext>
            </a:extLst>
          </p:cNvPr>
          <p:cNvSpPr txBox="1"/>
          <p:nvPr/>
        </p:nvSpPr>
        <p:spPr>
          <a:xfrm rot="-3960000">
            <a:off x="11492825" y="1479624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E2FF24-14A1-4074-B9A7-409D724D7159}"/>
              </a:ext>
            </a:extLst>
          </p:cNvPr>
          <p:cNvSpPr txBox="1"/>
          <p:nvPr/>
        </p:nvSpPr>
        <p:spPr>
          <a:xfrm rot="-3960000">
            <a:off x="8906058" y="1288669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005566-7976-4AB9-B2B6-BC4B97BDD80D}"/>
              </a:ext>
            </a:extLst>
          </p:cNvPr>
          <p:cNvSpPr txBox="1"/>
          <p:nvPr/>
        </p:nvSpPr>
        <p:spPr>
          <a:xfrm rot="-3960000">
            <a:off x="10477063" y="1254603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3A4AEC7-7B5C-42D0-8681-02BA426E48FD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id="{5B4B2E85-35A5-4B3E-935E-3FED6E65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36F8DAA3-A97C-49A6-BBD0-705EACC5E5B6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C4E1D9B-2419-48FF-BE1A-4CAE152CD5FB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30F92B4-F78D-46AC-895F-EA1369174696}"/>
              </a:ext>
            </a:extLst>
          </p:cNvPr>
          <p:cNvSpPr/>
          <p:nvPr/>
        </p:nvSpPr>
        <p:spPr>
          <a:xfrm>
            <a:off x="8356020" y="1929964"/>
            <a:ext cx="182496" cy="18249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5D0E319-7BDD-4AE0-85B5-32C66F583B14}"/>
              </a:ext>
            </a:extLst>
          </p:cNvPr>
          <p:cNvSpPr/>
          <p:nvPr/>
        </p:nvSpPr>
        <p:spPr>
          <a:xfrm>
            <a:off x="9586042" y="1905838"/>
            <a:ext cx="230749" cy="2307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14CA9A4-9661-4547-A134-18A2A8C3BCCA}"/>
              </a:ext>
            </a:extLst>
          </p:cNvPr>
          <p:cNvSpPr/>
          <p:nvPr/>
        </p:nvSpPr>
        <p:spPr>
          <a:xfrm>
            <a:off x="9276811" y="1948859"/>
            <a:ext cx="128139" cy="1447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7D2F763-0A8C-418C-9F70-CFDD12DED142}"/>
              </a:ext>
            </a:extLst>
          </p:cNvPr>
          <p:cNvSpPr/>
          <p:nvPr/>
        </p:nvSpPr>
        <p:spPr>
          <a:xfrm>
            <a:off x="9997884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2189E56-DD3F-4E2D-8082-5FD8B1E8DE7B}"/>
              </a:ext>
            </a:extLst>
          </p:cNvPr>
          <p:cNvSpPr/>
          <p:nvPr/>
        </p:nvSpPr>
        <p:spPr>
          <a:xfrm>
            <a:off x="11230959" y="1980889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C01B271-EB85-4BD6-99FB-95166B332974}"/>
              </a:ext>
            </a:extLst>
          </p:cNvPr>
          <p:cNvSpPr/>
          <p:nvPr/>
        </p:nvSpPr>
        <p:spPr>
          <a:xfrm>
            <a:off x="10386201" y="1945180"/>
            <a:ext cx="148385" cy="14838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19DD8E4-88F1-444F-AC4C-3F3E0238982D}"/>
              </a:ext>
            </a:extLst>
          </p:cNvPr>
          <p:cNvSpPr/>
          <p:nvPr/>
        </p:nvSpPr>
        <p:spPr>
          <a:xfrm>
            <a:off x="8803938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80DFB8A-6263-482C-9F54-4D5E1E90C078}"/>
              </a:ext>
            </a:extLst>
          </p:cNvPr>
          <p:cNvSpPr/>
          <p:nvPr/>
        </p:nvSpPr>
        <p:spPr>
          <a:xfrm>
            <a:off x="10801990" y="1947020"/>
            <a:ext cx="148385" cy="1483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7353F8E-E464-4C2D-BD0A-3ED938E87BAD}"/>
              </a:ext>
            </a:extLst>
          </p:cNvPr>
          <p:cNvSpPr/>
          <p:nvPr/>
        </p:nvSpPr>
        <p:spPr>
          <a:xfrm>
            <a:off x="928980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8EF354C-24E5-4480-BE7E-92C1BC1B8148}"/>
              </a:ext>
            </a:extLst>
          </p:cNvPr>
          <p:cNvSpPr/>
          <p:nvPr/>
        </p:nvSpPr>
        <p:spPr>
          <a:xfrm>
            <a:off x="11235713" y="2883505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BC16EC2-A952-4499-808D-EF4D6E50E753}"/>
              </a:ext>
            </a:extLst>
          </p:cNvPr>
          <p:cNvSpPr/>
          <p:nvPr/>
        </p:nvSpPr>
        <p:spPr>
          <a:xfrm>
            <a:off x="10385208" y="2829830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61CD2370-8F2E-41C8-9547-ACC4EB599D9D}"/>
              </a:ext>
            </a:extLst>
          </p:cNvPr>
          <p:cNvSpPr/>
          <p:nvPr/>
        </p:nvSpPr>
        <p:spPr>
          <a:xfrm>
            <a:off x="8393959" y="2414338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C1BAACC-7E08-4CCC-B775-DC69D74A0F47}"/>
              </a:ext>
            </a:extLst>
          </p:cNvPr>
          <p:cNvSpPr/>
          <p:nvPr/>
        </p:nvSpPr>
        <p:spPr>
          <a:xfrm>
            <a:off x="929004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8ACF298-2B48-4E9F-A391-78B0570CDC11}"/>
              </a:ext>
            </a:extLst>
          </p:cNvPr>
          <p:cNvSpPr/>
          <p:nvPr/>
        </p:nvSpPr>
        <p:spPr>
          <a:xfrm>
            <a:off x="9993818" y="2429803"/>
            <a:ext cx="86132" cy="86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EEB5F99-9D50-48A0-BD99-29F04CE172EF}"/>
              </a:ext>
            </a:extLst>
          </p:cNvPr>
          <p:cNvSpPr/>
          <p:nvPr/>
        </p:nvSpPr>
        <p:spPr>
          <a:xfrm>
            <a:off x="11226893" y="2432546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01F7B7D-40CA-4117-A0DA-1CFA2940BAED}"/>
              </a:ext>
            </a:extLst>
          </p:cNvPr>
          <p:cNvSpPr/>
          <p:nvPr/>
        </p:nvSpPr>
        <p:spPr>
          <a:xfrm>
            <a:off x="10374635" y="2387492"/>
            <a:ext cx="174233" cy="17135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41097E4-FE69-4709-A7AF-E40E09C78056}"/>
              </a:ext>
            </a:extLst>
          </p:cNvPr>
          <p:cNvSpPr/>
          <p:nvPr/>
        </p:nvSpPr>
        <p:spPr>
          <a:xfrm>
            <a:off x="8842889" y="2447035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05C8D99-B27F-41DC-B649-BD3CB0841B34}"/>
              </a:ext>
            </a:extLst>
          </p:cNvPr>
          <p:cNvSpPr/>
          <p:nvPr/>
        </p:nvSpPr>
        <p:spPr>
          <a:xfrm>
            <a:off x="11640481" y="1945584"/>
            <a:ext cx="148385" cy="1512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3B629C9-21CB-45F2-954C-532994133E3E}"/>
              </a:ext>
            </a:extLst>
          </p:cNvPr>
          <p:cNvSpPr/>
          <p:nvPr/>
        </p:nvSpPr>
        <p:spPr>
          <a:xfrm>
            <a:off x="1165347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F6D98F7-6547-4A4B-A001-D1944C35D729}"/>
              </a:ext>
            </a:extLst>
          </p:cNvPr>
          <p:cNvSpPr/>
          <p:nvPr/>
        </p:nvSpPr>
        <p:spPr>
          <a:xfrm>
            <a:off x="1165371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CC2E1A9-36C8-43F1-9BBF-EFFB7FC79B94}"/>
              </a:ext>
            </a:extLst>
          </p:cNvPr>
          <p:cNvSpPr/>
          <p:nvPr/>
        </p:nvSpPr>
        <p:spPr>
          <a:xfrm>
            <a:off x="8356020" y="1929964"/>
            <a:ext cx="182496" cy="18249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9C6FA9F-BF71-4C51-AF9D-CE20D2AA76A3}"/>
              </a:ext>
            </a:extLst>
          </p:cNvPr>
          <p:cNvSpPr/>
          <p:nvPr/>
        </p:nvSpPr>
        <p:spPr>
          <a:xfrm>
            <a:off x="9586042" y="1905838"/>
            <a:ext cx="230749" cy="2307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01B94DD-6794-443C-9E99-F5298AC2D05D}"/>
              </a:ext>
            </a:extLst>
          </p:cNvPr>
          <p:cNvSpPr/>
          <p:nvPr/>
        </p:nvSpPr>
        <p:spPr>
          <a:xfrm>
            <a:off x="9276811" y="1948859"/>
            <a:ext cx="128139" cy="1447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FC9B2D6D-3234-497A-91BC-005B1284C2E4}"/>
              </a:ext>
            </a:extLst>
          </p:cNvPr>
          <p:cNvSpPr/>
          <p:nvPr/>
        </p:nvSpPr>
        <p:spPr>
          <a:xfrm>
            <a:off x="9997884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575BDF0-9A0C-41C3-930D-E9FF1F514AB0}"/>
              </a:ext>
            </a:extLst>
          </p:cNvPr>
          <p:cNvSpPr/>
          <p:nvPr/>
        </p:nvSpPr>
        <p:spPr>
          <a:xfrm>
            <a:off x="11230959" y="1980889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80DA7CF-32AB-4222-817B-8D1FF3D787B4}"/>
              </a:ext>
            </a:extLst>
          </p:cNvPr>
          <p:cNvSpPr/>
          <p:nvPr/>
        </p:nvSpPr>
        <p:spPr>
          <a:xfrm>
            <a:off x="10386201" y="1945180"/>
            <a:ext cx="148385" cy="14838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72DB407-F4D8-4A0E-BDD1-20FEFAF10D88}"/>
              </a:ext>
            </a:extLst>
          </p:cNvPr>
          <p:cNvSpPr/>
          <p:nvPr/>
        </p:nvSpPr>
        <p:spPr>
          <a:xfrm>
            <a:off x="8803938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D2E35DC7-79CD-4588-8FB9-91068AAE3A13}"/>
              </a:ext>
            </a:extLst>
          </p:cNvPr>
          <p:cNvSpPr/>
          <p:nvPr/>
        </p:nvSpPr>
        <p:spPr>
          <a:xfrm>
            <a:off x="10801990" y="1947020"/>
            <a:ext cx="148385" cy="1483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64167AD-0CE2-4F6E-8D74-6CAD56863768}"/>
              </a:ext>
            </a:extLst>
          </p:cNvPr>
          <p:cNvSpPr/>
          <p:nvPr/>
        </p:nvSpPr>
        <p:spPr>
          <a:xfrm>
            <a:off x="928980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36424C8-7852-4C16-8741-4CA9FA4B7F42}"/>
              </a:ext>
            </a:extLst>
          </p:cNvPr>
          <p:cNvSpPr/>
          <p:nvPr/>
        </p:nvSpPr>
        <p:spPr>
          <a:xfrm>
            <a:off x="11235713" y="2883505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D0C6BEF-4683-455A-A3B1-56D6FB075283}"/>
              </a:ext>
            </a:extLst>
          </p:cNvPr>
          <p:cNvSpPr/>
          <p:nvPr/>
        </p:nvSpPr>
        <p:spPr>
          <a:xfrm>
            <a:off x="10385208" y="2829830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17A6E9C-1EFD-4F6D-A043-C71CE2CA4C85}"/>
              </a:ext>
            </a:extLst>
          </p:cNvPr>
          <p:cNvSpPr/>
          <p:nvPr/>
        </p:nvSpPr>
        <p:spPr>
          <a:xfrm>
            <a:off x="10832268" y="2414959"/>
            <a:ext cx="111225" cy="11122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D81D71D-5495-4289-8DC2-6C8A77A0C727}"/>
              </a:ext>
            </a:extLst>
          </p:cNvPr>
          <p:cNvSpPr/>
          <p:nvPr/>
        </p:nvSpPr>
        <p:spPr>
          <a:xfrm>
            <a:off x="8393959" y="2414338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BF172CB-5A84-4D97-A4BC-53C6D81A28DD}"/>
              </a:ext>
            </a:extLst>
          </p:cNvPr>
          <p:cNvSpPr/>
          <p:nvPr/>
        </p:nvSpPr>
        <p:spPr>
          <a:xfrm>
            <a:off x="929004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65E2CBF-1EE3-45FF-95CB-87AB3B9EEF13}"/>
              </a:ext>
            </a:extLst>
          </p:cNvPr>
          <p:cNvSpPr/>
          <p:nvPr/>
        </p:nvSpPr>
        <p:spPr>
          <a:xfrm>
            <a:off x="9993818" y="2429803"/>
            <a:ext cx="86132" cy="86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EFE60EE-8EED-460B-AD8D-51119F8A9826}"/>
              </a:ext>
            </a:extLst>
          </p:cNvPr>
          <p:cNvSpPr/>
          <p:nvPr/>
        </p:nvSpPr>
        <p:spPr>
          <a:xfrm>
            <a:off x="11226893" y="2432546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A5F6C39-E53E-427E-8E3A-62991D9786B5}"/>
              </a:ext>
            </a:extLst>
          </p:cNvPr>
          <p:cNvSpPr/>
          <p:nvPr/>
        </p:nvSpPr>
        <p:spPr>
          <a:xfrm>
            <a:off x="10374635" y="2387492"/>
            <a:ext cx="174233" cy="17135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4790B5A-5606-487F-B932-754E876D340B}"/>
              </a:ext>
            </a:extLst>
          </p:cNvPr>
          <p:cNvSpPr/>
          <p:nvPr/>
        </p:nvSpPr>
        <p:spPr>
          <a:xfrm>
            <a:off x="8842889" y="2447035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1FECAA0-39E2-49D8-9B9E-DFD0D49AB461}"/>
              </a:ext>
            </a:extLst>
          </p:cNvPr>
          <p:cNvSpPr/>
          <p:nvPr/>
        </p:nvSpPr>
        <p:spPr>
          <a:xfrm>
            <a:off x="11640481" y="1945584"/>
            <a:ext cx="148385" cy="1512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AD45C87-25C8-4046-A0B7-E2ADA10E10E3}"/>
              </a:ext>
            </a:extLst>
          </p:cNvPr>
          <p:cNvSpPr/>
          <p:nvPr/>
        </p:nvSpPr>
        <p:spPr>
          <a:xfrm>
            <a:off x="1165347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C8BCC66-F846-4063-AAEE-7D197570E86F}"/>
              </a:ext>
            </a:extLst>
          </p:cNvPr>
          <p:cNvSpPr/>
          <p:nvPr/>
        </p:nvSpPr>
        <p:spPr>
          <a:xfrm>
            <a:off x="1165371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7FA7495-2D07-4D4E-A94B-4D6C3402B782}"/>
              </a:ext>
            </a:extLst>
          </p:cNvPr>
          <p:cNvSpPr/>
          <p:nvPr/>
        </p:nvSpPr>
        <p:spPr>
          <a:xfrm>
            <a:off x="9614295" y="2394657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F955B5D4-C671-446E-885B-000760DC060A}"/>
              </a:ext>
            </a:extLst>
          </p:cNvPr>
          <p:cNvSpPr/>
          <p:nvPr/>
        </p:nvSpPr>
        <p:spPr>
          <a:xfrm>
            <a:off x="9689713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8971327-A942-4CC0-886C-1CC93497BD69}"/>
              </a:ext>
            </a:extLst>
          </p:cNvPr>
          <p:cNvSpPr/>
          <p:nvPr/>
        </p:nvSpPr>
        <p:spPr>
          <a:xfrm>
            <a:off x="10876182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D608D30-1BE3-4622-AFF6-7FE3CD9B477E}"/>
              </a:ext>
            </a:extLst>
          </p:cNvPr>
          <p:cNvSpPr/>
          <p:nvPr/>
        </p:nvSpPr>
        <p:spPr>
          <a:xfrm>
            <a:off x="8830895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5ADC1-2868-4FE3-8CFA-848577CA1A96}"/>
              </a:ext>
            </a:extLst>
          </p:cNvPr>
          <p:cNvSpPr/>
          <p:nvPr/>
        </p:nvSpPr>
        <p:spPr>
          <a:xfrm>
            <a:off x="1886" y="336320"/>
            <a:ext cx="9640984" cy="6521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Arrow: Chevron 110">
            <a:extLst>
              <a:ext uri="{FF2B5EF4-FFF2-40B4-BE49-F238E27FC236}">
                <a16:creationId xmlns:a16="http://schemas.microsoft.com/office/drawing/2014/main" id="{29B259A7-37D5-4E21-A452-CE4973C0E529}"/>
              </a:ext>
            </a:extLst>
          </p:cNvPr>
          <p:cNvSpPr/>
          <p:nvPr/>
        </p:nvSpPr>
        <p:spPr>
          <a:xfrm flipH="1" flipV="1">
            <a:off x="9310853" y="661439"/>
            <a:ext cx="153021" cy="182880"/>
          </a:xfrm>
          <a:prstGeom prst="chevron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BF25A1F-A08D-40E3-A944-0BFEA2CFB7B1}"/>
              </a:ext>
            </a:extLst>
          </p:cNvPr>
          <p:cNvSpPr txBox="1"/>
          <p:nvPr/>
        </p:nvSpPr>
        <p:spPr>
          <a:xfrm rot="-3960000">
            <a:off x="9783704" y="1381168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52EEA7-3A71-4B84-9616-482DF8664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690" y="6456856"/>
            <a:ext cx="375470" cy="302208"/>
          </a:xfrm>
          <a:prstGeom prst="rect">
            <a:avLst/>
          </a:prstGeom>
        </p:spPr>
      </p:pic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600A91A-E133-4C02-9D84-7282C1E1F694}"/>
              </a:ext>
            </a:extLst>
          </p:cNvPr>
          <p:cNvGrpSpPr/>
          <p:nvPr/>
        </p:nvGrpSpPr>
        <p:grpSpPr>
          <a:xfrm>
            <a:off x="9195765" y="6432623"/>
            <a:ext cx="326442" cy="326442"/>
            <a:chOff x="8469308" y="5900151"/>
            <a:chExt cx="462691" cy="462691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6FCD2D7-FBEE-485A-A1ED-A3B81BFDBBEA}"/>
                </a:ext>
              </a:extLst>
            </p:cNvPr>
            <p:cNvSpPr/>
            <p:nvPr/>
          </p:nvSpPr>
          <p:spPr>
            <a:xfrm>
              <a:off x="8469308" y="5900151"/>
              <a:ext cx="462691" cy="46269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3" name="Picture 4">
              <a:extLst>
                <a:ext uri="{FF2B5EF4-FFF2-40B4-BE49-F238E27FC236}">
                  <a16:creationId xmlns:a16="http://schemas.microsoft.com/office/drawing/2014/main" id="{2E5215FC-6D42-4FDD-BFEC-BCD827325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120" y="5955395"/>
              <a:ext cx="388904" cy="388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5" name="Rectangle: Rounded Corners 254">
            <a:extLst>
              <a:ext uri="{FF2B5EF4-FFF2-40B4-BE49-F238E27FC236}">
                <a16:creationId xmlns:a16="http://schemas.microsoft.com/office/drawing/2014/main" id="{2C12A450-1954-4942-87B4-0DBC598F5BAA}"/>
              </a:ext>
            </a:extLst>
          </p:cNvPr>
          <p:cNvSpPr/>
          <p:nvPr/>
        </p:nvSpPr>
        <p:spPr>
          <a:xfrm>
            <a:off x="104957" y="622831"/>
            <a:ext cx="4617776" cy="4991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N most frequent/relevant words and how many times these words were uttered in different categories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04BD9073-E7A8-40DB-9DAA-49917F2F1E43}"/>
              </a:ext>
            </a:extLst>
          </p:cNvPr>
          <p:cNvSpPr/>
          <p:nvPr/>
        </p:nvSpPr>
        <p:spPr>
          <a:xfrm>
            <a:off x="-1" y="344210"/>
            <a:ext cx="3276781" cy="17044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7303745-A73D-4ACB-8061-21C59EBD9FBC}"/>
              </a:ext>
            </a:extLst>
          </p:cNvPr>
          <p:cNvSpPr/>
          <p:nvPr/>
        </p:nvSpPr>
        <p:spPr>
          <a:xfrm>
            <a:off x="4063961" y="337860"/>
            <a:ext cx="3005226" cy="182761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76E4B147-3F81-42F0-A5FF-AC357980DBD0}"/>
              </a:ext>
            </a:extLst>
          </p:cNvPr>
          <p:cNvSpPr/>
          <p:nvPr/>
        </p:nvSpPr>
        <p:spPr>
          <a:xfrm>
            <a:off x="8049157" y="335562"/>
            <a:ext cx="1591485" cy="17818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17DDC59-543A-4380-B022-E0D6140F1484}"/>
              </a:ext>
            </a:extLst>
          </p:cNvPr>
          <p:cNvSpPr/>
          <p:nvPr/>
        </p:nvSpPr>
        <p:spPr>
          <a:xfrm>
            <a:off x="-9525" y="329322"/>
            <a:ext cx="1606858" cy="182880"/>
          </a:xfrm>
          <a:prstGeom prst="rect">
            <a:avLst/>
          </a:prstGeom>
          <a:solidFill>
            <a:schemeClr val="accent5"/>
          </a:solidFill>
          <a:ln w="6350"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4985D2B-05AC-4798-A9E8-34A5858C7577}"/>
              </a:ext>
            </a:extLst>
          </p:cNvPr>
          <p:cNvSpPr/>
          <p:nvPr/>
        </p:nvSpPr>
        <p:spPr>
          <a:xfrm>
            <a:off x="3289166" y="337760"/>
            <a:ext cx="2026921" cy="18978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890A4868-6478-452C-9A6F-7E2911C343DC}"/>
              </a:ext>
            </a:extLst>
          </p:cNvPr>
          <p:cNvSpPr/>
          <p:nvPr/>
        </p:nvSpPr>
        <p:spPr>
          <a:xfrm>
            <a:off x="7065365" y="331016"/>
            <a:ext cx="993317" cy="1949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BAC0B647-2591-435B-BCA6-532AF8C5B89E}"/>
              </a:ext>
            </a:extLst>
          </p:cNvPr>
          <p:cNvGrpSpPr/>
          <p:nvPr/>
        </p:nvGrpSpPr>
        <p:grpSpPr>
          <a:xfrm>
            <a:off x="867262" y="1209006"/>
            <a:ext cx="7241938" cy="4409972"/>
            <a:chOff x="664515" y="227272"/>
            <a:chExt cx="7241938" cy="4409972"/>
          </a:xfrm>
        </p:grpSpPr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22C2FFE7-1E23-4F3E-B56A-92656D554BDD}"/>
                </a:ext>
              </a:extLst>
            </p:cNvPr>
            <p:cNvSpPr txBox="1"/>
            <p:nvPr/>
          </p:nvSpPr>
          <p:spPr>
            <a:xfrm>
              <a:off x="1133875" y="1018195"/>
              <a:ext cx="814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/>
                <a:t>Questions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31AEFF1E-2CB2-4CB4-B26D-06573B31FED1}"/>
                </a:ext>
              </a:extLst>
            </p:cNvPr>
            <p:cNvSpPr txBox="1"/>
            <p:nvPr/>
          </p:nvSpPr>
          <p:spPr>
            <a:xfrm>
              <a:off x="1236274" y="1435951"/>
              <a:ext cx="7121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/>
                <a:t>Answers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C98DACDC-3F85-4475-8E09-FE963C086688}"/>
                </a:ext>
              </a:extLst>
            </p:cNvPr>
            <p:cNvSpPr txBox="1"/>
            <p:nvPr/>
          </p:nvSpPr>
          <p:spPr>
            <a:xfrm>
              <a:off x="1066677" y="2689219"/>
              <a:ext cx="8817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/>
                <a:t>Agreement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46322A15-AFD9-4FD4-A0C7-B80214DAF6E8}"/>
                </a:ext>
              </a:extLst>
            </p:cNvPr>
            <p:cNvSpPr txBox="1"/>
            <p:nvPr/>
          </p:nvSpPr>
          <p:spPr>
            <a:xfrm>
              <a:off x="1077385" y="2271463"/>
              <a:ext cx="901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/>
                <a:t>Elaboration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B0E122FD-68A6-40C2-B0A8-B566958D320A}"/>
                </a:ext>
              </a:extLst>
            </p:cNvPr>
            <p:cNvSpPr txBox="1"/>
            <p:nvPr/>
          </p:nvSpPr>
          <p:spPr>
            <a:xfrm>
              <a:off x="891949" y="3106975"/>
              <a:ext cx="1056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/>
                <a:t>Disagreement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7E95CE6-83D9-4962-9456-0173B76DDBB2}"/>
                </a:ext>
              </a:extLst>
            </p:cNvPr>
            <p:cNvSpPr txBox="1"/>
            <p:nvPr/>
          </p:nvSpPr>
          <p:spPr>
            <a:xfrm>
              <a:off x="964084" y="3942487"/>
              <a:ext cx="984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/>
                <a:t>Appreciation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3EEA7D69-55A1-452F-8FEA-A64E99E02589}"/>
                </a:ext>
              </a:extLst>
            </p:cNvPr>
            <p:cNvSpPr txBox="1"/>
            <p:nvPr/>
          </p:nvSpPr>
          <p:spPr>
            <a:xfrm>
              <a:off x="1282793" y="4360245"/>
              <a:ext cx="6190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/>
                <a:t>Humor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39D883BA-3B58-48D7-91A8-B757E115961C}"/>
                </a:ext>
              </a:extLst>
            </p:cNvPr>
            <p:cNvSpPr txBox="1"/>
            <p:nvPr/>
          </p:nvSpPr>
          <p:spPr>
            <a:xfrm>
              <a:off x="828982" y="1853707"/>
              <a:ext cx="11498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/>
                <a:t>Announcement</a:t>
              </a:r>
              <a:endParaRPr lang="en-US" sz="1400" dirty="0"/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1F612FC2-2FD5-4F18-AAF5-C39AAD6D18EE}"/>
                </a:ext>
              </a:extLst>
            </p:cNvPr>
            <p:cNvSpPr txBox="1"/>
            <p:nvPr/>
          </p:nvSpPr>
          <p:spPr>
            <a:xfrm>
              <a:off x="664515" y="3524731"/>
              <a:ext cx="1314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/>
                <a:t>Negative Reaction</a:t>
              </a: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879D752A-985F-4FE7-94D1-C804E01B79B4}"/>
                </a:ext>
              </a:extLst>
            </p:cNvPr>
            <p:cNvSpPr txBox="1"/>
            <p:nvPr/>
          </p:nvSpPr>
          <p:spPr>
            <a:xfrm rot="-5400000">
              <a:off x="2471255" y="471025"/>
              <a:ext cx="6174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Impact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C8A82183-96DF-44FF-A18A-77FDA377FC37}"/>
                </a:ext>
              </a:extLst>
            </p:cNvPr>
            <p:cNvSpPr txBox="1"/>
            <p:nvPr/>
          </p:nvSpPr>
          <p:spPr>
            <a:xfrm rot="-5400000">
              <a:off x="1870368" y="471025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Mobility</a:t>
              </a: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17050F94-4768-41F9-878E-9868FB64CCCA}"/>
                </a:ext>
              </a:extLst>
            </p:cNvPr>
            <p:cNvSpPr txBox="1"/>
            <p:nvPr/>
          </p:nvSpPr>
          <p:spPr>
            <a:xfrm rot="-5400000">
              <a:off x="6911063" y="490470"/>
              <a:ext cx="598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Village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95CC5D9A-2ED7-4BD9-83F0-1C9497B7423D}"/>
                </a:ext>
              </a:extLst>
            </p:cNvPr>
            <p:cNvSpPr txBox="1"/>
            <p:nvPr/>
          </p:nvSpPr>
          <p:spPr>
            <a:xfrm rot="-5400000">
              <a:off x="3652581" y="471025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Built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D5DDA848-F4CA-4CDD-906E-D63834D39A15}"/>
                </a:ext>
              </a:extLst>
            </p:cNvPr>
            <p:cNvSpPr txBox="1"/>
            <p:nvPr/>
          </p:nvSpPr>
          <p:spPr>
            <a:xfrm rot="-5400000">
              <a:off x="4704064" y="471025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Chime</a:t>
              </a: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331FAD1-C19D-4781-B535-5D99315B122A}"/>
                </a:ext>
              </a:extLst>
            </p:cNvPr>
            <p:cNvSpPr txBox="1"/>
            <p:nvPr/>
          </p:nvSpPr>
          <p:spPr>
            <a:xfrm rot="-5400000">
              <a:off x="5261865" y="471025"/>
              <a:ext cx="5741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Dense</a:t>
              </a: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1B0698E3-9C37-4913-86C5-8A0BA87441F5}"/>
                </a:ext>
              </a:extLst>
            </p:cNvPr>
            <p:cNvSpPr txBox="1"/>
            <p:nvPr/>
          </p:nvSpPr>
          <p:spPr>
            <a:xfrm rot="-5400000">
              <a:off x="5878978" y="471025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Fine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4BBA73E-AC41-43B3-9E4C-63436E2BF138}"/>
                </a:ext>
              </a:extLst>
            </p:cNvPr>
            <p:cNvSpPr txBox="1"/>
            <p:nvPr/>
          </p:nvSpPr>
          <p:spPr>
            <a:xfrm rot="-5400000">
              <a:off x="4059123" y="471025"/>
              <a:ext cx="764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Structure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763A7A5C-F364-44A2-AC84-3C190901858F}"/>
                </a:ext>
              </a:extLst>
            </p:cNvPr>
            <p:cNvSpPr txBox="1"/>
            <p:nvPr/>
          </p:nvSpPr>
          <p:spPr>
            <a:xfrm rot="-5400000">
              <a:off x="3097184" y="471025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Help</a:t>
              </a: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2C22DC44-9049-4ACF-A848-A971141CC5CB}"/>
                </a:ext>
              </a:extLst>
            </p:cNvPr>
            <p:cNvSpPr txBox="1"/>
            <p:nvPr/>
          </p:nvSpPr>
          <p:spPr>
            <a:xfrm rot="-5400000">
              <a:off x="7461555" y="483353"/>
              <a:ext cx="6127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People</a:t>
              </a: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021A11FF-95C4-4BFE-BC9E-4624D2294B85}"/>
                </a:ext>
              </a:extLst>
            </p:cNvPr>
            <p:cNvSpPr txBox="1"/>
            <p:nvPr/>
          </p:nvSpPr>
          <p:spPr>
            <a:xfrm rot="-5400000">
              <a:off x="6345087" y="473750"/>
              <a:ext cx="622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Money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35ADD421-6B92-4BD4-A658-18520CD3B282}"/>
                </a:ext>
              </a:extLst>
            </p:cNvPr>
            <p:cNvSpPr/>
            <p:nvPr/>
          </p:nvSpPr>
          <p:spPr>
            <a:xfrm>
              <a:off x="2176667" y="1109923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CEF6FE59-8714-41CF-99B7-3EB37748FF14}"/>
                </a:ext>
              </a:extLst>
            </p:cNvPr>
            <p:cNvSpPr/>
            <p:nvPr/>
          </p:nvSpPr>
          <p:spPr>
            <a:xfrm>
              <a:off x="7676513" y="1066928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E0876744-699D-45B8-8BC2-7851342E3EC0}"/>
                </a:ext>
              </a:extLst>
            </p:cNvPr>
            <p:cNvSpPr/>
            <p:nvPr/>
          </p:nvSpPr>
          <p:spPr>
            <a:xfrm>
              <a:off x="2641494" y="1017144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2AEB1EB4-A2F1-486C-8DCD-F8FCC96EF8C7}"/>
                </a:ext>
              </a:extLst>
            </p:cNvPr>
            <p:cNvSpPr/>
            <p:nvPr/>
          </p:nvSpPr>
          <p:spPr>
            <a:xfrm>
              <a:off x="3310927" y="1132783"/>
              <a:ext cx="4572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AA176ECF-06CF-4D76-983F-B438C9ACC328}"/>
                </a:ext>
              </a:extLst>
            </p:cNvPr>
            <p:cNvSpPr/>
            <p:nvPr/>
          </p:nvSpPr>
          <p:spPr>
            <a:xfrm>
              <a:off x="3749082" y="1017144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73E03D73-0C8B-46B4-B6F1-F1A938DA5C6B}"/>
                </a:ext>
              </a:extLst>
            </p:cNvPr>
            <p:cNvSpPr/>
            <p:nvPr/>
          </p:nvSpPr>
          <p:spPr>
            <a:xfrm>
              <a:off x="4418515" y="1132783"/>
              <a:ext cx="4572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A9FA4563-21D6-4887-AF45-C4EAD594A87F}"/>
                </a:ext>
              </a:extLst>
            </p:cNvPr>
            <p:cNvSpPr/>
            <p:nvPr/>
          </p:nvSpPr>
          <p:spPr>
            <a:xfrm>
              <a:off x="4972309" y="1132783"/>
              <a:ext cx="4572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55387A55-0FD3-4D2F-AF39-17DEB9B636B0}"/>
                </a:ext>
              </a:extLst>
            </p:cNvPr>
            <p:cNvSpPr/>
            <p:nvPr/>
          </p:nvSpPr>
          <p:spPr>
            <a:xfrm>
              <a:off x="5526103" y="1132783"/>
              <a:ext cx="4572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956A13B0-348D-4F6C-8EA7-1F7962EBD5A1}"/>
                </a:ext>
              </a:extLst>
            </p:cNvPr>
            <p:cNvSpPr/>
            <p:nvPr/>
          </p:nvSpPr>
          <p:spPr>
            <a:xfrm>
              <a:off x="5964258" y="1017144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A7DE1AAD-D4A5-428F-9019-BA3C20BD7A9D}"/>
                </a:ext>
              </a:extLst>
            </p:cNvPr>
            <p:cNvSpPr/>
            <p:nvPr/>
          </p:nvSpPr>
          <p:spPr>
            <a:xfrm>
              <a:off x="6565110" y="1066928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E5698F3F-B1B7-46ED-94AA-E88B642D49C1}"/>
                </a:ext>
              </a:extLst>
            </p:cNvPr>
            <p:cNvSpPr/>
            <p:nvPr/>
          </p:nvSpPr>
          <p:spPr>
            <a:xfrm>
              <a:off x="7071845" y="1019869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75F324CE-9DF1-4E86-8D88-915A9CC23519}"/>
                </a:ext>
              </a:extLst>
            </p:cNvPr>
            <p:cNvSpPr/>
            <p:nvPr/>
          </p:nvSpPr>
          <p:spPr>
            <a:xfrm>
              <a:off x="2083888" y="1465159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DAC4A699-EBE4-4FC5-9302-2249ABF8A353}"/>
                </a:ext>
              </a:extLst>
            </p:cNvPr>
            <p:cNvSpPr/>
            <p:nvPr/>
          </p:nvSpPr>
          <p:spPr>
            <a:xfrm>
              <a:off x="7629454" y="1467884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CF3A7F32-AF67-46F9-9536-BEDF99B0B656}"/>
                </a:ext>
              </a:extLst>
            </p:cNvPr>
            <p:cNvSpPr/>
            <p:nvPr/>
          </p:nvSpPr>
          <p:spPr>
            <a:xfrm>
              <a:off x="2734273" y="1557938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E46AC35D-2006-44EA-836B-E563E57A568B}"/>
                </a:ext>
              </a:extLst>
            </p:cNvPr>
            <p:cNvSpPr/>
            <p:nvPr/>
          </p:nvSpPr>
          <p:spPr>
            <a:xfrm>
              <a:off x="3288067" y="1557938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2022BBBF-EC69-423E-9E15-8C95F5E8E983}"/>
                </a:ext>
              </a:extLst>
            </p:cNvPr>
            <p:cNvSpPr/>
            <p:nvPr/>
          </p:nvSpPr>
          <p:spPr>
            <a:xfrm>
              <a:off x="3749082" y="1465159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5870D1AF-6E44-4202-9BC5-A5E93AD212BB}"/>
                </a:ext>
              </a:extLst>
            </p:cNvPr>
            <p:cNvSpPr/>
            <p:nvPr/>
          </p:nvSpPr>
          <p:spPr>
            <a:xfrm>
              <a:off x="4395655" y="1557938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F9C00DEF-0F7B-4EEB-83A1-6E967AF444E8}"/>
                </a:ext>
              </a:extLst>
            </p:cNvPr>
            <p:cNvSpPr/>
            <p:nvPr/>
          </p:nvSpPr>
          <p:spPr>
            <a:xfrm>
              <a:off x="4903729" y="1512218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37E90AB0-28A8-48BD-B0A4-4F951BBA828A}"/>
                </a:ext>
              </a:extLst>
            </p:cNvPr>
            <p:cNvSpPr/>
            <p:nvPr/>
          </p:nvSpPr>
          <p:spPr>
            <a:xfrm>
              <a:off x="5457523" y="1512218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9638073D-D346-4AB8-A556-5D22E28212A7}"/>
                </a:ext>
              </a:extLst>
            </p:cNvPr>
            <p:cNvSpPr/>
            <p:nvPr/>
          </p:nvSpPr>
          <p:spPr>
            <a:xfrm>
              <a:off x="6057037" y="1557938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1C511261-4F5F-4D17-B1F9-F9A7AE9264D9}"/>
                </a:ext>
              </a:extLst>
            </p:cNvPr>
            <p:cNvSpPr/>
            <p:nvPr/>
          </p:nvSpPr>
          <p:spPr>
            <a:xfrm>
              <a:off x="6518051" y="1467884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C98F2243-050E-4AF7-AA69-B8CB49BC50F7}"/>
                </a:ext>
              </a:extLst>
            </p:cNvPr>
            <p:cNvSpPr/>
            <p:nvPr/>
          </p:nvSpPr>
          <p:spPr>
            <a:xfrm>
              <a:off x="7118904" y="1514943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12AEB12E-C9E7-4ED4-8AB3-1D0DDA60BEB7}"/>
                </a:ext>
              </a:extLst>
            </p:cNvPr>
            <p:cNvSpPr/>
            <p:nvPr/>
          </p:nvSpPr>
          <p:spPr>
            <a:xfrm>
              <a:off x="2130947" y="1923627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847928CB-94F9-4066-A165-5F477CFAA284}"/>
                </a:ext>
              </a:extLst>
            </p:cNvPr>
            <p:cNvSpPr/>
            <p:nvPr/>
          </p:nvSpPr>
          <p:spPr>
            <a:xfrm>
              <a:off x="7722233" y="1972072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BCA75319-1312-4029-9B08-9B3AA42B3165}"/>
                </a:ext>
              </a:extLst>
            </p:cNvPr>
            <p:cNvSpPr/>
            <p:nvPr/>
          </p:nvSpPr>
          <p:spPr>
            <a:xfrm>
              <a:off x="2641494" y="1876568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F97B76CE-4FE8-4C63-A751-74B4541FF62F}"/>
                </a:ext>
              </a:extLst>
            </p:cNvPr>
            <p:cNvSpPr/>
            <p:nvPr/>
          </p:nvSpPr>
          <p:spPr>
            <a:xfrm>
              <a:off x="3310927" y="1992207"/>
              <a:ext cx="4572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6775570D-9B5F-4623-A554-8A59A5FDB2A0}"/>
                </a:ext>
              </a:extLst>
            </p:cNvPr>
            <p:cNvSpPr/>
            <p:nvPr/>
          </p:nvSpPr>
          <p:spPr>
            <a:xfrm>
              <a:off x="3796141" y="1923627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8C3AF167-D286-4878-8C1D-847582E16AF4}"/>
                </a:ext>
              </a:extLst>
            </p:cNvPr>
            <p:cNvSpPr/>
            <p:nvPr/>
          </p:nvSpPr>
          <p:spPr>
            <a:xfrm>
              <a:off x="4349935" y="1923627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6E4B591B-1F14-44F5-B56C-1114B9B1482E}"/>
                </a:ext>
              </a:extLst>
            </p:cNvPr>
            <p:cNvSpPr/>
            <p:nvPr/>
          </p:nvSpPr>
          <p:spPr>
            <a:xfrm>
              <a:off x="4949449" y="1969347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721FFB7D-0B05-4564-8A1B-049F630B54BB}"/>
                </a:ext>
              </a:extLst>
            </p:cNvPr>
            <p:cNvSpPr/>
            <p:nvPr/>
          </p:nvSpPr>
          <p:spPr>
            <a:xfrm>
              <a:off x="5410464" y="1876568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F2D39677-A179-4E0A-8583-0FDF3581C9CA}"/>
                </a:ext>
              </a:extLst>
            </p:cNvPr>
            <p:cNvSpPr/>
            <p:nvPr/>
          </p:nvSpPr>
          <p:spPr>
            <a:xfrm>
              <a:off x="5964258" y="1876568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8BE43394-CB93-401E-82DA-DED32E1B4121}"/>
                </a:ext>
              </a:extLst>
            </p:cNvPr>
            <p:cNvSpPr/>
            <p:nvPr/>
          </p:nvSpPr>
          <p:spPr>
            <a:xfrm>
              <a:off x="6565110" y="1926352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ABF9EDB6-18B8-4FB2-BF76-1895AE4A2A8B}"/>
                </a:ext>
              </a:extLst>
            </p:cNvPr>
            <p:cNvSpPr/>
            <p:nvPr/>
          </p:nvSpPr>
          <p:spPr>
            <a:xfrm>
              <a:off x="7164624" y="1972072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5BBB9EA2-C310-483F-990F-9A0A80992FDE}"/>
                </a:ext>
              </a:extLst>
            </p:cNvPr>
            <p:cNvSpPr/>
            <p:nvPr/>
          </p:nvSpPr>
          <p:spPr>
            <a:xfrm>
              <a:off x="2083888" y="2293780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38E91E5C-F928-4BB0-8860-345B9EE85E30}"/>
                </a:ext>
              </a:extLst>
            </p:cNvPr>
            <p:cNvSpPr/>
            <p:nvPr/>
          </p:nvSpPr>
          <p:spPr>
            <a:xfrm>
              <a:off x="7629454" y="2296505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50D9C052-B747-4393-8D00-45DDF5D7B956}"/>
                </a:ext>
              </a:extLst>
            </p:cNvPr>
            <p:cNvSpPr/>
            <p:nvPr/>
          </p:nvSpPr>
          <p:spPr>
            <a:xfrm>
              <a:off x="2688553" y="2340839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242573D0-26B8-400F-AF76-72007E06B4AE}"/>
                </a:ext>
              </a:extLst>
            </p:cNvPr>
            <p:cNvSpPr/>
            <p:nvPr/>
          </p:nvSpPr>
          <p:spPr>
            <a:xfrm>
              <a:off x="3195288" y="2293780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BFFDAFFC-2432-4D38-BEFE-034F31692BB0}"/>
                </a:ext>
              </a:extLst>
            </p:cNvPr>
            <p:cNvSpPr/>
            <p:nvPr/>
          </p:nvSpPr>
          <p:spPr>
            <a:xfrm>
              <a:off x="3841861" y="2386559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9CC37EC4-6228-41AE-9F07-D648ECC01046}"/>
                </a:ext>
              </a:extLst>
            </p:cNvPr>
            <p:cNvSpPr/>
            <p:nvPr/>
          </p:nvSpPr>
          <p:spPr>
            <a:xfrm>
              <a:off x="4395655" y="2386559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4C6AF041-CEEE-49CC-99CF-D2E3D5C0F394}"/>
                </a:ext>
              </a:extLst>
            </p:cNvPr>
            <p:cNvSpPr/>
            <p:nvPr/>
          </p:nvSpPr>
          <p:spPr>
            <a:xfrm>
              <a:off x="4856670" y="2293780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CC552E03-A0DA-47AA-99AB-F51FA7E04A15}"/>
                </a:ext>
              </a:extLst>
            </p:cNvPr>
            <p:cNvSpPr/>
            <p:nvPr/>
          </p:nvSpPr>
          <p:spPr>
            <a:xfrm>
              <a:off x="6610830" y="2389284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E56E7004-4929-4362-AF0E-4A0D8BEE941C}"/>
                </a:ext>
              </a:extLst>
            </p:cNvPr>
            <p:cNvSpPr/>
            <p:nvPr/>
          </p:nvSpPr>
          <p:spPr>
            <a:xfrm>
              <a:off x="7071845" y="2296505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3FD337D6-9A88-4AEB-BC40-DED0D60C588D}"/>
                </a:ext>
              </a:extLst>
            </p:cNvPr>
            <p:cNvSpPr/>
            <p:nvPr/>
          </p:nvSpPr>
          <p:spPr>
            <a:xfrm>
              <a:off x="2130947" y="2762050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C1A61066-04CC-4B5F-A8F7-971D7A88CF35}"/>
                </a:ext>
              </a:extLst>
            </p:cNvPr>
            <p:cNvSpPr/>
            <p:nvPr/>
          </p:nvSpPr>
          <p:spPr>
            <a:xfrm>
              <a:off x="7722233" y="2810495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F38A974E-028F-41BA-8592-CE10094F0B1B}"/>
                </a:ext>
              </a:extLst>
            </p:cNvPr>
            <p:cNvSpPr/>
            <p:nvPr/>
          </p:nvSpPr>
          <p:spPr>
            <a:xfrm>
              <a:off x="3310927" y="2830630"/>
              <a:ext cx="4572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360F02D2-5EAE-4424-A305-D256FD17EED2}"/>
                </a:ext>
              </a:extLst>
            </p:cNvPr>
            <p:cNvSpPr/>
            <p:nvPr/>
          </p:nvSpPr>
          <p:spPr>
            <a:xfrm>
              <a:off x="3749082" y="2714991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08151570-4D59-47D2-92C9-D3BC7AF832FE}"/>
                </a:ext>
              </a:extLst>
            </p:cNvPr>
            <p:cNvSpPr/>
            <p:nvPr/>
          </p:nvSpPr>
          <p:spPr>
            <a:xfrm>
              <a:off x="4302876" y="2714991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B8674ABD-0635-49C1-A5F0-CC96B0C435F9}"/>
                </a:ext>
              </a:extLst>
            </p:cNvPr>
            <p:cNvSpPr/>
            <p:nvPr/>
          </p:nvSpPr>
          <p:spPr>
            <a:xfrm>
              <a:off x="5410464" y="2714991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44AE170C-15AD-443F-8CC4-5C456960DCFD}"/>
                </a:ext>
              </a:extLst>
            </p:cNvPr>
            <p:cNvSpPr/>
            <p:nvPr/>
          </p:nvSpPr>
          <p:spPr>
            <a:xfrm>
              <a:off x="6057037" y="2807770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CE81AC26-EF02-4BA5-83F1-EF37310D8AD9}"/>
                </a:ext>
              </a:extLst>
            </p:cNvPr>
            <p:cNvSpPr/>
            <p:nvPr/>
          </p:nvSpPr>
          <p:spPr>
            <a:xfrm>
              <a:off x="6518051" y="2717716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4F19301F-B671-4079-99FB-B3A533425A87}"/>
                </a:ext>
              </a:extLst>
            </p:cNvPr>
            <p:cNvSpPr/>
            <p:nvPr/>
          </p:nvSpPr>
          <p:spPr>
            <a:xfrm>
              <a:off x="7071845" y="2717716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14138A98-EB40-4566-B452-29F32DEF7636}"/>
                </a:ext>
              </a:extLst>
            </p:cNvPr>
            <p:cNvSpPr/>
            <p:nvPr/>
          </p:nvSpPr>
          <p:spPr>
            <a:xfrm>
              <a:off x="2083888" y="3132623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DE192002-5155-4730-9DD5-54CA8927F82C}"/>
                </a:ext>
              </a:extLst>
            </p:cNvPr>
            <p:cNvSpPr/>
            <p:nvPr/>
          </p:nvSpPr>
          <p:spPr>
            <a:xfrm>
              <a:off x="7629454" y="3135348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6C4A51EB-0BF5-4BF0-828D-C2DE0943C044}"/>
                </a:ext>
              </a:extLst>
            </p:cNvPr>
            <p:cNvSpPr/>
            <p:nvPr/>
          </p:nvSpPr>
          <p:spPr>
            <a:xfrm>
              <a:off x="2688553" y="3179682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C14BD0A5-1259-4BE9-A221-B9EA65BF5245}"/>
                </a:ext>
              </a:extLst>
            </p:cNvPr>
            <p:cNvSpPr/>
            <p:nvPr/>
          </p:nvSpPr>
          <p:spPr>
            <a:xfrm>
              <a:off x="3242347" y="3179682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197F7883-E5FE-4D44-AF5A-1BE2407141D8}"/>
                </a:ext>
              </a:extLst>
            </p:cNvPr>
            <p:cNvSpPr/>
            <p:nvPr/>
          </p:nvSpPr>
          <p:spPr>
            <a:xfrm>
              <a:off x="3796141" y="3179682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4B295C0E-49BE-4950-9F18-C3F68144BB81}"/>
                </a:ext>
              </a:extLst>
            </p:cNvPr>
            <p:cNvSpPr/>
            <p:nvPr/>
          </p:nvSpPr>
          <p:spPr>
            <a:xfrm>
              <a:off x="4949449" y="3225402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32E7663C-9FB2-49D8-B6C1-0C7E2780B281}"/>
                </a:ext>
              </a:extLst>
            </p:cNvPr>
            <p:cNvSpPr/>
            <p:nvPr/>
          </p:nvSpPr>
          <p:spPr>
            <a:xfrm>
              <a:off x="5503243" y="3225402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42102EEF-BAFF-42AB-AB75-9C29B3206F55}"/>
                </a:ext>
              </a:extLst>
            </p:cNvPr>
            <p:cNvSpPr/>
            <p:nvPr/>
          </p:nvSpPr>
          <p:spPr>
            <a:xfrm>
              <a:off x="5964258" y="3132623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9CC7297C-A9B5-4DA8-BE9C-4D872791B3D3}"/>
                </a:ext>
              </a:extLst>
            </p:cNvPr>
            <p:cNvSpPr/>
            <p:nvPr/>
          </p:nvSpPr>
          <p:spPr>
            <a:xfrm>
              <a:off x="7164624" y="3228127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17E1BF13-08B8-4FF7-B3E6-BDE5D1112B93}"/>
                </a:ext>
              </a:extLst>
            </p:cNvPr>
            <p:cNvSpPr/>
            <p:nvPr/>
          </p:nvSpPr>
          <p:spPr>
            <a:xfrm>
              <a:off x="2130947" y="3568460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00FA69A1-4CDB-460D-9D86-6AB46EA22B19}"/>
                </a:ext>
              </a:extLst>
            </p:cNvPr>
            <p:cNvSpPr/>
            <p:nvPr/>
          </p:nvSpPr>
          <p:spPr>
            <a:xfrm>
              <a:off x="7676513" y="3571185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9B0EFD9C-B516-4A6A-9E59-98F56CABC455}"/>
                </a:ext>
              </a:extLst>
            </p:cNvPr>
            <p:cNvSpPr/>
            <p:nvPr/>
          </p:nvSpPr>
          <p:spPr>
            <a:xfrm>
              <a:off x="2641494" y="3521401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C316ACB7-B7F0-4E06-ABF0-730628420534}"/>
                </a:ext>
              </a:extLst>
            </p:cNvPr>
            <p:cNvSpPr/>
            <p:nvPr/>
          </p:nvSpPr>
          <p:spPr>
            <a:xfrm>
              <a:off x="3195288" y="3521401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CC9E8702-951F-4D22-83B2-503A91FA9F33}"/>
                </a:ext>
              </a:extLst>
            </p:cNvPr>
            <p:cNvSpPr/>
            <p:nvPr/>
          </p:nvSpPr>
          <p:spPr>
            <a:xfrm>
              <a:off x="3749082" y="3521401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98A04703-C8D1-42BF-9265-01D8D5D8B33B}"/>
                </a:ext>
              </a:extLst>
            </p:cNvPr>
            <p:cNvSpPr/>
            <p:nvPr/>
          </p:nvSpPr>
          <p:spPr>
            <a:xfrm>
              <a:off x="4395655" y="3614180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9EDCB269-9A5A-4A43-96E4-4950AE2EE9E2}"/>
                </a:ext>
              </a:extLst>
            </p:cNvPr>
            <p:cNvSpPr/>
            <p:nvPr/>
          </p:nvSpPr>
          <p:spPr>
            <a:xfrm>
              <a:off x="4856670" y="3521401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45813F98-EF33-4774-A009-4E308BF3B66A}"/>
                </a:ext>
              </a:extLst>
            </p:cNvPr>
            <p:cNvSpPr/>
            <p:nvPr/>
          </p:nvSpPr>
          <p:spPr>
            <a:xfrm>
              <a:off x="5410464" y="3521401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97FD9D9D-4DC1-46AF-A33A-748908DB6613}"/>
                </a:ext>
              </a:extLst>
            </p:cNvPr>
            <p:cNvSpPr/>
            <p:nvPr/>
          </p:nvSpPr>
          <p:spPr>
            <a:xfrm>
              <a:off x="6079897" y="3637040"/>
              <a:ext cx="4572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23D171BD-1BF2-4DC9-80EA-94C298977441}"/>
                </a:ext>
              </a:extLst>
            </p:cNvPr>
            <p:cNvSpPr/>
            <p:nvPr/>
          </p:nvSpPr>
          <p:spPr>
            <a:xfrm>
              <a:off x="6610830" y="3616905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D78270A0-1B33-45B2-AF21-60EBAED5FD71}"/>
                </a:ext>
              </a:extLst>
            </p:cNvPr>
            <p:cNvSpPr/>
            <p:nvPr/>
          </p:nvSpPr>
          <p:spPr>
            <a:xfrm>
              <a:off x="7071845" y="3524126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A455C015-5FC6-41DD-8BEA-3C018442FC2B}"/>
                </a:ext>
              </a:extLst>
            </p:cNvPr>
            <p:cNvSpPr/>
            <p:nvPr/>
          </p:nvSpPr>
          <p:spPr>
            <a:xfrm>
              <a:off x="4302876" y="3942487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A7EF2ECC-DEDE-48F3-817A-21ED7C1D84C3}"/>
                </a:ext>
              </a:extLst>
            </p:cNvPr>
            <p:cNvSpPr/>
            <p:nvPr/>
          </p:nvSpPr>
          <p:spPr>
            <a:xfrm>
              <a:off x="4903729" y="3989546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A6A0F5E4-34DA-437A-B7F6-E79C567AE5EF}"/>
                </a:ext>
              </a:extLst>
            </p:cNvPr>
            <p:cNvSpPr/>
            <p:nvPr/>
          </p:nvSpPr>
          <p:spPr>
            <a:xfrm>
              <a:off x="5457523" y="3989546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988D009F-A03F-4269-A7A4-73C61E6D70A8}"/>
                </a:ext>
              </a:extLst>
            </p:cNvPr>
            <p:cNvSpPr/>
            <p:nvPr/>
          </p:nvSpPr>
          <p:spPr>
            <a:xfrm>
              <a:off x="6518051" y="3945212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A11F5744-E9BB-4BF0-93E3-74A9F4EA5ADC}"/>
                </a:ext>
              </a:extLst>
            </p:cNvPr>
            <p:cNvSpPr/>
            <p:nvPr/>
          </p:nvSpPr>
          <p:spPr>
            <a:xfrm>
              <a:off x="7164624" y="4037991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27DCDB86-4D3B-44F9-AFAF-210619CEA1CB}"/>
                </a:ext>
              </a:extLst>
            </p:cNvPr>
            <p:cNvSpPr/>
            <p:nvPr/>
          </p:nvSpPr>
          <p:spPr>
            <a:xfrm>
              <a:off x="2130947" y="4374870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70F23DA3-D14D-41BE-A81C-1BB44FFA8B21}"/>
                </a:ext>
              </a:extLst>
            </p:cNvPr>
            <p:cNvSpPr/>
            <p:nvPr/>
          </p:nvSpPr>
          <p:spPr>
            <a:xfrm>
              <a:off x="7676513" y="4377595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8BBB693C-DE09-4BC5-A491-01C564185BE0}"/>
                </a:ext>
              </a:extLst>
            </p:cNvPr>
            <p:cNvSpPr/>
            <p:nvPr/>
          </p:nvSpPr>
          <p:spPr>
            <a:xfrm>
              <a:off x="2641494" y="4327811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68298364-5E0B-4548-8AC1-6ADDD8231E4A}"/>
                </a:ext>
              </a:extLst>
            </p:cNvPr>
            <p:cNvSpPr/>
            <p:nvPr/>
          </p:nvSpPr>
          <p:spPr>
            <a:xfrm>
              <a:off x="3749082" y="4327811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2B0C9246-0F67-46B8-8196-6879D787BF85}"/>
                </a:ext>
              </a:extLst>
            </p:cNvPr>
            <p:cNvSpPr/>
            <p:nvPr/>
          </p:nvSpPr>
          <p:spPr>
            <a:xfrm>
              <a:off x="4349935" y="4374870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D8EFDCF8-6419-4988-A831-747927302662}"/>
                </a:ext>
              </a:extLst>
            </p:cNvPr>
            <p:cNvSpPr/>
            <p:nvPr/>
          </p:nvSpPr>
          <p:spPr>
            <a:xfrm>
              <a:off x="5410464" y="4327811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4762BB5F-986C-4C91-A5C8-0942313A841B}"/>
                </a:ext>
              </a:extLst>
            </p:cNvPr>
            <p:cNvSpPr/>
            <p:nvPr/>
          </p:nvSpPr>
          <p:spPr>
            <a:xfrm>
              <a:off x="6057037" y="4420590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2BD7B785-EA8C-47F6-83DE-9C84F6352BED}"/>
                </a:ext>
              </a:extLst>
            </p:cNvPr>
            <p:cNvSpPr/>
            <p:nvPr/>
          </p:nvSpPr>
          <p:spPr>
            <a:xfrm>
              <a:off x="6565110" y="4377595"/>
              <a:ext cx="18288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2C352152-5CC2-4A6E-8AE6-B6D7995A6CE2}"/>
                </a:ext>
              </a:extLst>
            </p:cNvPr>
            <p:cNvSpPr/>
            <p:nvPr/>
          </p:nvSpPr>
          <p:spPr>
            <a:xfrm>
              <a:off x="7071845" y="4330536"/>
              <a:ext cx="276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03CD7DC-2D8D-4C0F-8293-FBCDFBC49696}"/>
              </a:ext>
            </a:extLst>
          </p:cNvPr>
          <p:cNvGrpSpPr/>
          <p:nvPr/>
        </p:nvGrpSpPr>
        <p:grpSpPr>
          <a:xfrm>
            <a:off x="269179" y="3374003"/>
            <a:ext cx="9314074" cy="3216365"/>
            <a:chOff x="269179" y="3374003"/>
            <a:chExt cx="9314074" cy="3216365"/>
          </a:xfrm>
        </p:grpSpPr>
        <p:sp>
          <p:nvSpPr>
            <p:cNvPr id="503" name="Flowchart: Alternate Process 502">
              <a:extLst>
                <a:ext uri="{FF2B5EF4-FFF2-40B4-BE49-F238E27FC236}">
                  <a16:creationId xmlns:a16="http://schemas.microsoft.com/office/drawing/2014/main" id="{4ADD1E55-1CB2-423B-9A3A-0327AC145736}"/>
                </a:ext>
              </a:extLst>
            </p:cNvPr>
            <p:cNvSpPr/>
            <p:nvPr/>
          </p:nvSpPr>
          <p:spPr>
            <a:xfrm>
              <a:off x="269179" y="5522712"/>
              <a:ext cx="9314074" cy="106765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D541346E-F88E-4016-8F0A-BB96D264D683}"/>
                </a:ext>
              </a:extLst>
            </p:cNvPr>
            <p:cNvGrpSpPr/>
            <p:nvPr/>
          </p:nvGrpSpPr>
          <p:grpSpPr>
            <a:xfrm>
              <a:off x="542983" y="5676029"/>
              <a:ext cx="8000262" cy="791219"/>
              <a:chOff x="1037547" y="2435877"/>
              <a:chExt cx="8000262" cy="791219"/>
            </a:xfrm>
          </p:grpSpPr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FF0602D6-44F4-4416-9451-A541147CE0AD}"/>
                  </a:ext>
                </a:extLst>
              </p:cNvPr>
              <p:cNvSpPr/>
              <p:nvPr/>
            </p:nvSpPr>
            <p:spPr>
              <a:xfrm>
                <a:off x="2439712" y="2441589"/>
                <a:ext cx="64488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0" i="0" dirty="0">
                    <a:effectLst/>
                    <a:latin typeface="Roboto" panose="02000000000000000000" pitchFamily="2" charset="0"/>
                  </a:rPr>
                  <a:t>The structure could incorporate an observation deck. It could echo the tower elements of the California Tower (which is visible from the </a:t>
                </a:r>
                <a:r>
                  <a:rPr lang="en-US" sz="1200" b="0" i="0" dirty="0" err="1">
                    <a:effectLst/>
                    <a:latin typeface="Roboto" panose="02000000000000000000" pitchFamily="2" charset="0"/>
                  </a:rPr>
                  <a:t>Nudillo</a:t>
                </a:r>
                <a:r>
                  <a:rPr lang="en-US" sz="1200" b="0" i="0" dirty="0">
                    <a:effectLst/>
                    <a:latin typeface="Roboto" panose="02000000000000000000" pitchFamily="2" charset="0"/>
                  </a:rPr>
                  <a:t>) and the MTS clock tower.</a:t>
                </a:r>
                <a:endParaRPr lang="en-US" sz="1200" dirty="0"/>
              </a:p>
            </p:txBody>
          </p:sp>
          <p:pic>
            <p:nvPicPr>
              <p:cNvPr id="506" name="Picture 505">
                <a:extLst>
                  <a:ext uri="{FF2B5EF4-FFF2-40B4-BE49-F238E27FC236}">
                    <a16:creationId xmlns:a16="http://schemas.microsoft.com/office/drawing/2014/main" id="{A1D6988E-B0C3-41DF-9104-DA0D6FE345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5593" y="2505030"/>
                <a:ext cx="122216" cy="128902"/>
              </a:xfrm>
              <a:prstGeom prst="rect">
                <a:avLst/>
              </a:prstGeom>
            </p:spPr>
          </p:pic>
          <p:pic>
            <p:nvPicPr>
              <p:cNvPr id="507" name="Picture 506">
                <a:extLst>
                  <a:ext uri="{FF2B5EF4-FFF2-40B4-BE49-F238E27FC236}">
                    <a16:creationId xmlns:a16="http://schemas.microsoft.com/office/drawing/2014/main" id="{A650BE5F-8719-46F8-9D2D-A63526B96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8236" y="2947967"/>
                <a:ext cx="201893" cy="228632"/>
              </a:xfrm>
              <a:prstGeom prst="rect">
                <a:avLst/>
              </a:prstGeom>
            </p:spPr>
          </p:pic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32F3F2F0-A09F-45CA-A61F-AD64AC745FA3}"/>
                  </a:ext>
                </a:extLst>
              </p:cNvPr>
              <p:cNvSpPr/>
              <p:nvPr/>
            </p:nvSpPr>
            <p:spPr>
              <a:xfrm>
                <a:off x="2676160" y="2950097"/>
                <a:ext cx="43639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Comment on the idea</a:t>
                </a:r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598EB1D7-B0A0-4FF0-970A-771F04DC7420}"/>
                  </a:ext>
                </a:extLst>
              </p:cNvPr>
              <p:cNvSpPr/>
              <p:nvPr/>
            </p:nvSpPr>
            <p:spPr>
              <a:xfrm>
                <a:off x="1562442" y="2435877"/>
                <a:ext cx="96772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Roboto" panose="02000000000000000000" pitchFamily="2" charset="0"/>
                  </a:rPr>
                  <a:t>Elaboration</a:t>
                </a:r>
                <a:endParaRPr lang="en-US" sz="1200" dirty="0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DA982EE2-3268-4971-BA9E-E5D488A09261}"/>
                  </a:ext>
                </a:extLst>
              </p:cNvPr>
              <p:cNvSpPr/>
              <p:nvPr/>
            </p:nvSpPr>
            <p:spPr>
              <a:xfrm>
                <a:off x="1037547" y="2520161"/>
                <a:ext cx="126440" cy="12644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Star: 5 Points 510">
                <a:extLst>
                  <a:ext uri="{FF2B5EF4-FFF2-40B4-BE49-F238E27FC236}">
                    <a16:creationId xmlns:a16="http://schemas.microsoft.com/office/drawing/2014/main" id="{85744CD6-1586-4737-89B9-B75497573EA0}"/>
                  </a:ext>
                </a:extLst>
              </p:cNvPr>
              <p:cNvSpPr/>
              <p:nvPr/>
            </p:nvSpPr>
            <p:spPr>
              <a:xfrm>
                <a:off x="1246829" y="2517699"/>
                <a:ext cx="122709" cy="122709"/>
              </a:xfrm>
              <a:prstGeom prst="star5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8626D587-CAB1-4B08-98E5-1CCA215BF20E}"/>
                  </a:ext>
                </a:extLst>
              </p:cNvPr>
              <p:cNvSpPr/>
              <p:nvPr/>
            </p:nvSpPr>
            <p:spPr>
              <a:xfrm>
                <a:off x="1439733" y="2515777"/>
                <a:ext cx="122709" cy="1227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459D789-132B-4670-A84D-CDB4E83CCFE2}"/>
                </a:ext>
              </a:extLst>
            </p:cNvPr>
            <p:cNvCxnSpPr>
              <a:cxnSpLocks/>
              <a:endCxn id="514" idx="7"/>
            </p:cNvCxnSpPr>
            <p:nvPr/>
          </p:nvCxnSpPr>
          <p:spPr>
            <a:xfrm>
              <a:off x="4624341" y="3436495"/>
              <a:ext cx="30641" cy="2033325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443C748A-2AFF-4B26-94A2-3DAADE3ABFDB}"/>
                </a:ext>
              </a:extLst>
            </p:cNvPr>
            <p:cNvSpPr/>
            <p:nvPr/>
          </p:nvSpPr>
          <p:spPr>
            <a:xfrm>
              <a:off x="4585043" y="5455969"/>
              <a:ext cx="81939" cy="945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6A37EA52-B302-4158-9BF7-DAB6E016D06D}"/>
                </a:ext>
              </a:extLst>
            </p:cNvPr>
            <p:cNvSpPr/>
            <p:nvPr/>
          </p:nvSpPr>
          <p:spPr>
            <a:xfrm>
              <a:off x="4595626" y="3374003"/>
              <a:ext cx="81939" cy="945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525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963E2282-4D38-49C1-851E-AD341B0E1488}"/>
              </a:ext>
            </a:extLst>
          </p:cNvPr>
          <p:cNvSpPr txBox="1"/>
          <p:nvPr/>
        </p:nvSpPr>
        <p:spPr>
          <a:xfrm rot="-3960000">
            <a:off x="8174479" y="1417537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927DCF-44F5-427A-AD75-EF46A7A93C76}"/>
              </a:ext>
            </a:extLst>
          </p:cNvPr>
          <p:cNvSpPr txBox="1"/>
          <p:nvPr/>
        </p:nvSpPr>
        <p:spPr>
          <a:xfrm rot="-3960000">
            <a:off x="8615679" y="1421680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BA6C6F-0C81-402C-8FD9-500FCC436A23}"/>
              </a:ext>
            </a:extLst>
          </p:cNvPr>
          <p:cNvSpPr txBox="1"/>
          <p:nvPr/>
        </p:nvSpPr>
        <p:spPr>
          <a:xfrm rot="-3960000">
            <a:off x="9367388" y="138116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88549D-5D5A-4774-9C66-CBBA8E614661}"/>
              </a:ext>
            </a:extLst>
          </p:cNvPr>
          <p:cNvSpPr txBox="1"/>
          <p:nvPr/>
        </p:nvSpPr>
        <p:spPr>
          <a:xfrm rot="-3960000">
            <a:off x="10129247" y="1333686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445ADE-B574-49C3-9041-BE909FFA75D5}"/>
              </a:ext>
            </a:extLst>
          </p:cNvPr>
          <p:cNvSpPr txBox="1"/>
          <p:nvPr/>
        </p:nvSpPr>
        <p:spPr>
          <a:xfrm rot="-3960000">
            <a:off x="10934591" y="136637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7A633F-A0CD-425B-A05A-AD09701DE970}"/>
              </a:ext>
            </a:extLst>
          </p:cNvPr>
          <p:cNvSpPr txBox="1"/>
          <p:nvPr/>
        </p:nvSpPr>
        <p:spPr>
          <a:xfrm rot="-3960000">
            <a:off x="11492825" y="1479624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E2FF24-14A1-4074-B9A7-409D724D7159}"/>
              </a:ext>
            </a:extLst>
          </p:cNvPr>
          <p:cNvSpPr txBox="1"/>
          <p:nvPr/>
        </p:nvSpPr>
        <p:spPr>
          <a:xfrm rot="-3960000">
            <a:off x="8906058" y="1288669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005566-7976-4AB9-B2B6-BC4B97BDD80D}"/>
              </a:ext>
            </a:extLst>
          </p:cNvPr>
          <p:cNvSpPr txBox="1"/>
          <p:nvPr/>
        </p:nvSpPr>
        <p:spPr>
          <a:xfrm rot="-3960000">
            <a:off x="10477063" y="1254603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3A4AEC7-7B5C-42D0-8681-02BA426E48FD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id="{5B4B2E85-35A5-4B3E-935E-3FED6E65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36F8DAA3-A97C-49A6-BBD0-705EACC5E5B6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C4E1D9B-2419-48FF-BE1A-4CAE152CD5FB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30F92B4-F78D-46AC-895F-EA1369174696}"/>
              </a:ext>
            </a:extLst>
          </p:cNvPr>
          <p:cNvSpPr/>
          <p:nvPr/>
        </p:nvSpPr>
        <p:spPr>
          <a:xfrm>
            <a:off x="8319042" y="1480118"/>
            <a:ext cx="182496" cy="18249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5D0E319-7BDD-4AE0-85B5-32C66F583B14}"/>
              </a:ext>
            </a:extLst>
          </p:cNvPr>
          <p:cNvSpPr/>
          <p:nvPr/>
        </p:nvSpPr>
        <p:spPr>
          <a:xfrm>
            <a:off x="9586042" y="1905838"/>
            <a:ext cx="230749" cy="2307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14CA9A4-9661-4547-A134-18A2A8C3BCCA}"/>
              </a:ext>
            </a:extLst>
          </p:cNvPr>
          <p:cNvSpPr/>
          <p:nvPr/>
        </p:nvSpPr>
        <p:spPr>
          <a:xfrm>
            <a:off x="9276811" y="1948859"/>
            <a:ext cx="128139" cy="1447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7D2F763-0A8C-418C-9F70-CFDD12DED142}"/>
              </a:ext>
            </a:extLst>
          </p:cNvPr>
          <p:cNvSpPr/>
          <p:nvPr/>
        </p:nvSpPr>
        <p:spPr>
          <a:xfrm>
            <a:off x="9997884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2189E56-DD3F-4E2D-8082-5FD8B1E8DE7B}"/>
              </a:ext>
            </a:extLst>
          </p:cNvPr>
          <p:cNvSpPr/>
          <p:nvPr/>
        </p:nvSpPr>
        <p:spPr>
          <a:xfrm>
            <a:off x="11230959" y="1980889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C01B271-EB85-4BD6-99FB-95166B332974}"/>
              </a:ext>
            </a:extLst>
          </p:cNvPr>
          <p:cNvSpPr/>
          <p:nvPr/>
        </p:nvSpPr>
        <p:spPr>
          <a:xfrm>
            <a:off x="10386201" y="1945180"/>
            <a:ext cx="148385" cy="14838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19DD8E4-88F1-444F-AC4C-3F3E0238982D}"/>
              </a:ext>
            </a:extLst>
          </p:cNvPr>
          <p:cNvSpPr/>
          <p:nvPr/>
        </p:nvSpPr>
        <p:spPr>
          <a:xfrm>
            <a:off x="8803938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80DFB8A-6263-482C-9F54-4D5E1E90C078}"/>
              </a:ext>
            </a:extLst>
          </p:cNvPr>
          <p:cNvSpPr/>
          <p:nvPr/>
        </p:nvSpPr>
        <p:spPr>
          <a:xfrm>
            <a:off x="10801990" y="1947020"/>
            <a:ext cx="148385" cy="1483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7353F8E-E464-4C2D-BD0A-3ED938E87BAD}"/>
              </a:ext>
            </a:extLst>
          </p:cNvPr>
          <p:cNvSpPr/>
          <p:nvPr/>
        </p:nvSpPr>
        <p:spPr>
          <a:xfrm>
            <a:off x="928980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8EF354C-24E5-4480-BE7E-92C1BC1B8148}"/>
              </a:ext>
            </a:extLst>
          </p:cNvPr>
          <p:cNvSpPr/>
          <p:nvPr/>
        </p:nvSpPr>
        <p:spPr>
          <a:xfrm>
            <a:off x="11235713" y="2883505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BC16EC2-A952-4499-808D-EF4D6E50E753}"/>
              </a:ext>
            </a:extLst>
          </p:cNvPr>
          <p:cNvSpPr/>
          <p:nvPr/>
        </p:nvSpPr>
        <p:spPr>
          <a:xfrm>
            <a:off x="10385208" y="2829830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61CD2370-8F2E-41C8-9547-ACC4EB599D9D}"/>
              </a:ext>
            </a:extLst>
          </p:cNvPr>
          <p:cNvSpPr/>
          <p:nvPr/>
        </p:nvSpPr>
        <p:spPr>
          <a:xfrm>
            <a:off x="8356981" y="1964492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C1BAACC-7E08-4CCC-B775-DC69D74A0F47}"/>
              </a:ext>
            </a:extLst>
          </p:cNvPr>
          <p:cNvSpPr/>
          <p:nvPr/>
        </p:nvSpPr>
        <p:spPr>
          <a:xfrm>
            <a:off x="929004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8ACF298-2B48-4E9F-A391-78B0570CDC11}"/>
              </a:ext>
            </a:extLst>
          </p:cNvPr>
          <p:cNvSpPr/>
          <p:nvPr/>
        </p:nvSpPr>
        <p:spPr>
          <a:xfrm>
            <a:off x="9993818" y="2429803"/>
            <a:ext cx="86132" cy="86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EEB5F99-9D50-48A0-BD99-29F04CE172EF}"/>
              </a:ext>
            </a:extLst>
          </p:cNvPr>
          <p:cNvSpPr/>
          <p:nvPr/>
        </p:nvSpPr>
        <p:spPr>
          <a:xfrm>
            <a:off x="11226893" y="2432546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01F7B7D-40CA-4117-A0DA-1CFA2940BAED}"/>
              </a:ext>
            </a:extLst>
          </p:cNvPr>
          <p:cNvSpPr/>
          <p:nvPr/>
        </p:nvSpPr>
        <p:spPr>
          <a:xfrm>
            <a:off x="10374635" y="2387492"/>
            <a:ext cx="174233" cy="17135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41097E4-FE69-4709-A7AF-E40E09C78056}"/>
              </a:ext>
            </a:extLst>
          </p:cNvPr>
          <p:cNvSpPr/>
          <p:nvPr/>
        </p:nvSpPr>
        <p:spPr>
          <a:xfrm>
            <a:off x="8842889" y="2447035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05C8D99-B27F-41DC-B649-BD3CB0841B34}"/>
              </a:ext>
            </a:extLst>
          </p:cNvPr>
          <p:cNvSpPr/>
          <p:nvPr/>
        </p:nvSpPr>
        <p:spPr>
          <a:xfrm>
            <a:off x="11640481" y="1945584"/>
            <a:ext cx="148385" cy="1512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3B629C9-21CB-45F2-954C-532994133E3E}"/>
              </a:ext>
            </a:extLst>
          </p:cNvPr>
          <p:cNvSpPr/>
          <p:nvPr/>
        </p:nvSpPr>
        <p:spPr>
          <a:xfrm>
            <a:off x="1165347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F6D98F7-6547-4A4B-A001-D1944C35D729}"/>
              </a:ext>
            </a:extLst>
          </p:cNvPr>
          <p:cNvSpPr/>
          <p:nvPr/>
        </p:nvSpPr>
        <p:spPr>
          <a:xfrm>
            <a:off x="1165371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CC2E1A9-36C8-43F1-9BBF-EFFB7FC79B94}"/>
              </a:ext>
            </a:extLst>
          </p:cNvPr>
          <p:cNvSpPr/>
          <p:nvPr/>
        </p:nvSpPr>
        <p:spPr>
          <a:xfrm>
            <a:off x="8319042" y="1480118"/>
            <a:ext cx="182496" cy="18249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9C6FA9F-BF71-4C51-AF9D-CE20D2AA76A3}"/>
              </a:ext>
            </a:extLst>
          </p:cNvPr>
          <p:cNvSpPr/>
          <p:nvPr/>
        </p:nvSpPr>
        <p:spPr>
          <a:xfrm>
            <a:off x="9586042" y="1905838"/>
            <a:ext cx="230749" cy="2307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01B94DD-6794-443C-9E99-F5298AC2D05D}"/>
              </a:ext>
            </a:extLst>
          </p:cNvPr>
          <p:cNvSpPr/>
          <p:nvPr/>
        </p:nvSpPr>
        <p:spPr>
          <a:xfrm>
            <a:off x="9276811" y="1948859"/>
            <a:ext cx="128139" cy="1447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FC9B2D6D-3234-497A-91BC-005B1284C2E4}"/>
              </a:ext>
            </a:extLst>
          </p:cNvPr>
          <p:cNvSpPr/>
          <p:nvPr/>
        </p:nvSpPr>
        <p:spPr>
          <a:xfrm>
            <a:off x="9997884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575BDF0-9A0C-41C3-930D-E9FF1F514AB0}"/>
              </a:ext>
            </a:extLst>
          </p:cNvPr>
          <p:cNvSpPr/>
          <p:nvPr/>
        </p:nvSpPr>
        <p:spPr>
          <a:xfrm>
            <a:off x="11230959" y="1980889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80DA7CF-32AB-4222-817B-8D1FF3D787B4}"/>
              </a:ext>
            </a:extLst>
          </p:cNvPr>
          <p:cNvSpPr/>
          <p:nvPr/>
        </p:nvSpPr>
        <p:spPr>
          <a:xfrm>
            <a:off x="10386201" y="1945180"/>
            <a:ext cx="148385" cy="14838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72DB407-F4D8-4A0E-BDD1-20FEFAF10D88}"/>
              </a:ext>
            </a:extLst>
          </p:cNvPr>
          <p:cNvSpPr/>
          <p:nvPr/>
        </p:nvSpPr>
        <p:spPr>
          <a:xfrm>
            <a:off x="8803938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D2E35DC7-79CD-4588-8FB9-91068AAE3A13}"/>
              </a:ext>
            </a:extLst>
          </p:cNvPr>
          <p:cNvSpPr/>
          <p:nvPr/>
        </p:nvSpPr>
        <p:spPr>
          <a:xfrm>
            <a:off x="10801990" y="1947020"/>
            <a:ext cx="148385" cy="1483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64167AD-0CE2-4F6E-8D74-6CAD56863768}"/>
              </a:ext>
            </a:extLst>
          </p:cNvPr>
          <p:cNvSpPr/>
          <p:nvPr/>
        </p:nvSpPr>
        <p:spPr>
          <a:xfrm>
            <a:off x="928980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36424C8-7852-4C16-8741-4CA9FA4B7F42}"/>
              </a:ext>
            </a:extLst>
          </p:cNvPr>
          <p:cNvSpPr/>
          <p:nvPr/>
        </p:nvSpPr>
        <p:spPr>
          <a:xfrm>
            <a:off x="11235713" y="2883505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D0C6BEF-4683-455A-A3B1-56D6FB075283}"/>
              </a:ext>
            </a:extLst>
          </p:cNvPr>
          <p:cNvSpPr/>
          <p:nvPr/>
        </p:nvSpPr>
        <p:spPr>
          <a:xfrm>
            <a:off x="10385208" y="2829830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17A6E9C-1EFD-4F6D-A043-C71CE2CA4C85}"/>
              </a:ext>
            </a:extLst>
          </p:cNvPr>
          <p:cNvSpPr/>
          <p:nvPr/>
        </p:nvSpPr>
        <p:spPr>
          <a:xfrm>
            <a:off x="10832268" y="2414959"/>
            <a:ext cx="111225" cy="11122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D81D71D-5495-4289-8DC2-6C8A77A0C727}"/>
              </a:ext>
            </a:extLst>
          </p:cNvPr>
          <p:cNvSpPr/>
          <p:nvPr/>
        </p:nvSpPr>
        <p:spPr>
          <a:xfrm>
            <a:off x="8356981" y="1964492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BF172CB-5A84-4D97-A4BC-53C6D81A28DD}"/>
              </a:ext>
            </a:extLst>
          </p:cNvPr>
          <p:cNvSpPr/>
          <p:nvPr/>
        </p:nvSpPr>
        <p:spPr>
          <a:xfrm>
            <a:off x="929004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65E2CBF-1EE3-45FF-95CB-87AB3B9EEF13}"/>
              </a:ext>
            </a:extLst>
          </p:cNvPr>
          <p:cNvSpPr/>
          <p:nvPr/>
        </p:nvSpPr>
        <p:spPr>
          <a:xfrm>
            <a:off x="9993818" y="2429803"/>
            <a:ext cx="86132" cy="86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EFE60EE-8EED-460B-AD8D-51119F8A9826}"/>
              </a:ext>
            </a:extLst>
          </p:cNvPr>
          <p:cNvSpPr/>
          <p:nvPr/>
        </p:nvSpPr>
        <p:spPr>
          <a:xfrm>
            <a:off x="11226893" y="2432546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A5F6C39-E53E-427E-8E3A-62991D9786B5}"/>
              </a:ext>
            </a:extLst>
          </p:cNvPr>
          <p:cNvSpPr/>
          <p:nvPr/>
        </p:nvSpPr>
        <p:spPr>
          <a:xfrm>
            <a:off x="10374635" y="2387492"/>
            <a:ext cx="174233" cy="17135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4790B5A-5606-487F-B932-754E876D340B}"/>
              </a:ext>
            </a:extLst>
          </p:cNvPr>
          <p:cNvSpPr/>
          <p:nvPr/>
        </p:nvSpPr>
        <p:spPr>
          <a:xfrm>
            <a:off x="8842889" y="2447035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1FECAA0-39E2-49D8-9B9E-DFD0D49AB461}"/>
              </a:ext>
            </a:extLst>
          </p:cNvPr>
          <p:cNvSpPr/>
          <p:nvPr/>
        </p:nvSpPr>
        <p:spPr>
          <a:xfrm>
            <a:off x="11640481" y="1945584"/>
            <a:ext cx="148385" cy="1512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AD45C87-25C8-4046-A0B7-E2ADA10E10E3}"/>
              </a:ext>
            </a:extLst>
          </p:cNvPr>
          <p:cNvSpPr/>
          <p:nvPr/>
        </p:nvSpPr>
        <p:spPr>
          <a:xfrm>
            <a:off x="1165347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C8BCC66-F846-4063-AAEE-7D197570E86F}"/>
              </a:ext>
            </a:extLst>
          </p:cNvPr>
          <p:cNvSpPr/>
          <p:nvPr/>
        </p:nvSpPr>
        <p:spPr>
          <a:xfrm>
            <a:off x="1165371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7FA7495-2D07-4D4E-A94B-4D6C3402B782}"/>
              </a:ext>
            </a:extLst>
          </p:cNvPr>
          <p:cNvSpPr/>
          <p:nvPr/>
        </p:nvSpPr>
        <p:spPr>
          <a:xfrm>
            <a:off x="9614295" y="2394657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F955B5D4-C671-446E-885B-000760DC060A}"/>
              </a:ext>
            </a:extLst>
          </p:cNvPr>
          <p:cNvSpPr/>
          <p:nvPr/>
        </p:nvSpPr>
        <p:spPr>
          <a:xfrm>
            <a:off x="9689713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8971327-A942-4CC0-886C-1CC93497BD69}"/>
              </a:ext>
            </a:extLst>
          </p:cNvPr>
          <p:cNvSpPr/>
          <p:nvPr/>
        </p:nvSpPr>
        <p:spPr>
          <a:xfrm>
            <a:off x="10876182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D608D30-1BE3-4622-AFF6-7FE3CD9B477E}"/>
              </a:ext>
            </a:extLst>
          </p:cNvPr>
          <p:cNvSpPr/>
          <p:nvPr/>
        </p:nvSpPr>
        <p:spPr>
          <a:xfrm>
            <a:off x="8830895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5ADC1-2868-4FE3-8CFA-848577CA1A96}"/>
              </a:ext>
            </a:extLst>
          </p:cNvPr>
          <p:cNvSpPr/>
          <p:nvPr/>
        </p:nvSpPr>
        <p:spPr>
          <a:xfrm>
            <a:off x="206" y="336320"/>
            <a:ext cx="9640984" cy="6521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Arrow: Chevron 110">
            <a:extLst>
              <a:ext uri="{FF2B5EF4-FFF2-40B4-BE49-F238E27FC236}">
                <a16:creationId xmlns:a16="http://schemas.microsoft.com/office/drawing/2014/main" id="{29B259A7-37D5-4E21-A452-CE4973C0E529}"/>
              </a:ext>
            </a:extLst>
          </p:cNvPr>
          <p:cNvSpPr/>
          <p:nvPr/>
        </p:nvSpPr>
        <p:spPr>
          <a:xfrm flipH="1" flipV="1">
            <a:off x="9310853" y="661439"/>
            <a:ext cx="153021" cy="182880"/>
          </a:xfrm>
          <a:prstGeom prst="chevron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BF25A1F-A08D-40E3-A944-0BFEA2CFB7B1}"/>
              </a:ext>
            </a:extLst>
          </p:cNvPr>
          <p:cNvSpPr txBox="1"/>
          <p:nvPr/>
        </p:nvSpPr>
        <p:spPr>
          <a:xfrm rot="-3960000">
            <a:off x="9783704" y="1381168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52EEA7-3A71-4B84-9616-482DF8664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690" y="6456856"/>
            <a:ext cx="375470" cy="302208"/>
          </a:xfrm>
          <a:prstGeom prst="rect">
            <a:avLst/>
          </a:prstGeom>
        </p:spPr>
      </p:pic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600A91A-E133-4C02-9D84-7282C1E1F694}"/>
              </a:ext>
            </a:extLst>
          </p:cNvPr>
          <p:cNvGrpSpPr/>
          <p:nvPr/>
        </p:nvGrpSpPr>
        <p:grpSpPr>
          <a:xfrm>
            <a:off x="9195765" y="6432623"/>
            <a:ext cx="326442" cy="326442"/>
            <a:chOff x="8469308" y="5900151"/>
            <a:chExt cx="462691" cy="462691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6FCD2D7-FBEE-485A-A1ED-A3B81BFDBBEA}"/>
                </a:ext>
              </a:extLst>
            </p:cNvPr>
            <p:cNvSpPr/>
            <p:nvPr/>
          </p:nvSpPr>
          <p:spPr>
            <a:xfrm>
              <a:off x="8469308" y="5900151"/>
              <a:ext cx="462691" cy="46269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3" name="Picture 4">
              <a:extLst>
                <a:ext uri="{FF2B5EF4-FFF2-40B4-BE49-F238E27FC236}">
                  <a16:creationId xmlns:a16="http://schemas.microsoft.com/office/drawing/2014/main" id="{2E5215FC-6D42-4FDD-BFEC-BCD827325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120" y="5955395"/>
              <a:ext cx="388904" cy="388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C6F942C3-4126-4918-A855-6F2F5D57BC8F}"/>
              </a:ext>
            </a:extLst>
          </p:cNvPr>
          <p:cNvSpPr txBox="1"/>
          <p:nvPr/>
        </p:nvSpPr>
        <p:spPr>
          <a:xfrm>
            <a:off x="1911448" y="159164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Impact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094B30-7D9A-483D-BDF2-A83594894F85}"/>
              </a:ext>
            </a:extLst>
          </p:cNvPr>
          <p:cNvSpPr txBox="1"/>
          <p:nvPr/>
        </p:nvSpPr>
        <p:spPr>
          <a:xfrm>
            <a:off x="3942683" y="56745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Mobility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CA9E290-D422-4332-A8F7-94889466938A}"/>
              </a:ext>
            </a:extLst>
          </p:cNvPr>
          <p:cNvSpPr txBox="1"/>
          <p:nvPr/>
        </p:nvSpPr>
        <p:spPr>
          <a:xfrm>
            <a:off x="2115892" y="250854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Village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71BDA3-5301-410E-AB78-CEB01075F35A}"/>
              </a:ext>
            </a:extLst>
          </p:cNvPr>
          <p:cNvSpPr txBox="1"/>
          <p:nvPr/>
        </p:nvSpPr>
        <p:spPr>
          <a:xfrm>
            <a:off x="1714119" y="203501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Built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34CC217-C538-4CC1-A7B9-2EA4ABC4CEBC}"/>
              </a:ext>
            </a:extLst>
          </p:cNvPr>
          <p:cNvSpPr txBox="1"/>
          <p:nvPr/>
        </p:nvSpPr>
        <p:spPr>
          <a:xfrm>
            <a:off x="4491209" y="2513169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Light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63161B-2859-439E-B55C-BE5B554F0979}"/>
              </a:ext>
            </a:extLst>
          </p:cNvPr>
          <p:cNvSpPr txBox="1"/>
          <p:nvPr/>
        </p:nvSpPr>
        <p:spPr>
          <a:xfrm>
            <a:off x="4522307" y="20195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Chime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4C3B6C9-FD92-4B46-A944-666C450F9365}"/>
              </a:ext>
            </a:extLst>
          </p:cNvPr>
          <p:cNvSpPr txBox="1"/>
          <p:nvPr/>
        </p:nvSpPr>
        <p:spPr>
          <a:xfrm>
            <a:off x="4855249" y="159164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Dense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76DDE86-1A40-4D66-A359-B4C628857E63}"/>
              </a:ext>
            </a:extLst>
          </p:cNvPr>
          <p:cNvSpPr txBox="1"/>
          <p:nvPr/>
        </p:nvSpPr>
        <p:spPr>
          <a:xfrm>
            <a:off x="5867380" y="99394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Fine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510D513-CA1F-4F3D-87B2-4E5B2B387447}"/>
              </a:ext>
            </a:extLst>
          </p:cNvPr>
          <p:cNvSpPr txBox="1"/>
          <p:nvPr/>
        </p:nvSpPr>
        <p:spPr>
          <a:xfrm>
            <a:off x="2994378" y="1994567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Structure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C9981F8-3F20-4F60-84CB-8DEB8AA65B7E}"/>
              </a:ext>
            </a:extLst>
          </p:cNvPr>
          <p:cNvSpPr txBox="1"/>
          <p:nvPr/>
        </p:nvSpPr>
        <p:spPr>
          <a:xfrm>
            <a:off x="2872273" y="114634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Help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76A9E11-E870-401F-93E5-22489F7B1E15}"/>
              </a:ext>
            </a:extLst>
          </p:cNvPr>
          <p:cNvSpPr txBox="1"/>
          <p:nvPr/>
        </p:nvSpPr>
        <p:spPr>
          <a:xfrm>
            <a:off x="6070577" y="236291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Built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A7F98C4-BC24-4963-B8EC-4C37CF255179}"/>
              </a:ext>
            </a:extLst>
          </p:cNvPr>
          <p:cNvSpPr txBox="1"/>
          <p:nvPr/>
        </p:nvSpPr>
        <p:spPr>
          <a:xfrm>
            <a:off x="6537815" y="129737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City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1AA6329-DCCA-4C25-8390-5DD9AA5C12E4}"/>
              </a:ext>
            </a:extLst>
          </p:cNvPr>
          <p:cNvSpPr txBox="1"/>
          <p:nvPr/>
        </p:nvSpPr>
        <p:spPr>
          <a:xfrm>
            <a:off x="6974082" y="1751240"/>
            <a:ext cx="85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Money</a:t>
            </a:r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BEA62540-A2E0-4D86-BCF4-B676044542CD}"/>
              </a:ext>
            </a:extLst>
          </p:cNvPr>
          <p:cNvCxnSpPr>
            <a:stCxn id="97" idx="3"/>
            <a:endCxn id="106" idx="1"/>
          </p:cNvCxnSpPr>
          <p:nvPr/>
        </p:nvCxnSpPr>
        <p:spPr>
          <a:xfrm flipV="1">
            <a:off x="2344420" y="2179233"/>
            <a:ext cx="649958" cy="40444"/>
          </a:xfrm>
          <a:prstGeom prst="curved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E3722247-527F-4132-8AB9-24BB6592C9FA}"/>
              </a:ext>
            </a:extLst>
          </p:cNvPr>
          <p:cNvCxnSpPr>
            <a:stCxn id="94" idx="3"/>
            <a:endCxn id="106" idx="1"/>
          </p:cNvCxnSpPr>
          <p:nvPr/>
        </p:nvCxnSpPr>
        <p:spPr>
          <a:xfrm>
            <a:off x="2758155" y="1776309"/>
            <a:ext cx="236223" cy="402924"/>
          </a:xfrm>
          <a:prstGeom prst="curved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54AA823E-8211-4FAC-9915-D2B0C30404AE}"/>
              </a:ext>
            </a:extLst>
          </p:cNvPr>
          <p:cNvCxnSpPr>
            <a:stCxn id="107" idx="3"/>
            <a:endCxn id="106" idx="1"/>
          </p:cNvCxnSpPr>
          <p:nvPr/>
        </p:nvCxnSpPr>
        <p:spPr>
          <a:xfrm flipH="1">
            <a:off x="2994378" y="1331014"/>
            <a:ext cx="503387" cy="848219"/>
          </a:xfrm>
          <a:prstGeom prst="curvedConnector5">
            <a:avLst>
              <a:gd name="adj1" fmla="val -45412"/>
              <a:gd name="adj2" fmla="val 50000"/>
              <a:gd name="adj3" fmla="val 10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3B1D35A9-9241-4E8D-BC81-1CFC118C12E2}"/>
              </a:ext>
            </a:extLst>
          </p:cNvPr>
          <p:cNvCxnSpPr>
            <a:stCxn id="106" idx="3"/>
            <a:endCxn id="95" idx="1"/>
          </p:cNvCxnSpPr>
          <p:nvPr/>
        </p:nvCxnSpPr>
        <p:spPr>
          <a:xfrm flipH="1" flipV="1">
            <a:off x="3942683" y="752123"/>
            <a:ext cx="125066" cy="1427110"/>
          </a:xfrm>
          <a:prstGeom prst="curvedConnector5">
            <a:avLst>
              <a:gd name="adj1" fmla="val -182783"/>
              <a:gd name="adj2" fmla="val 50000"/>
              <a:gd name="adj3" fmla="val 282783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434F093E-5849-47DC-AFD8-ED4DEC728388}"/>
              </a:ext>
            </a:extLst>
          </p:cNvPr>
          <p:cNvCxnSpPr>
            <a:endCxn id="104" idx="1"/>
          </p:cNvCxnSpPr>
          <p:nvPr/>
        </p:nvCxnSpPr>
        <p:spPr>
          <a:xfrm flipV="1">
            <a:off x="4067749" y="1776309"/>
            <a:ext cx="787500" cy="402924"/>
          </a:xfrm>
          <a:prstGeom prst="curved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C9439969-07A1-4F07-A32B-2A74B44E6E72}"/>
              </a:ext>
            </a:extLst>
          </p:cNvPr>
          <p:cNvCxnSpPr>
            <a:stCxn id="106" idx="3"/>
            <a:endCxn id="103" idx="1"/>
          </p:cNvCxnSpPr>
          <p:nvPr/>
        </p:nvCxnSpPr>
        <p:spPr>
          <a:xfrm>
            <a:off x="4067749" y="2179233"/>
            <a:ext cx="454558" cy="25007"/>
          </a:xfrm>
          <a:prstGeom prst="curved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085FD18D-DF34-4491-B6E6-48BF7D705967}"/>
              </a:ext>
            </a:extLst>
          </p:cNvPr>
          <p:cNvCxnSpPr>
            <a:stCxn id="106" idx="3"/>
            <a:endCxn id="102" idx="1"/>
          </p:cNvCxnSpPr>
          <p:nvPr/>
        </p:nvCxnSpPr>
        <p:spPr>
          <a:xfrm>
            <a:off x="4067749" y="2179233"/>
            <a:ext cx="423460" cy="518602"/>
          </a:xfrm>
          <a:prstGeom prst="curved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03A247CA-B13D-4C62-839C-1B4ADD078A30}"/>
              </a:ext>
            </a:extLst>
          </p:cNvPr>
          <p:cNvCxnSpPr>
            <a:stCxn id="104" idx="3"/>
            <a:endCxn id="109" idx="1"/>
          </p:cNvCxnSpPr>
          <p:nvPr/>
        </p:nvCxnSpPr>
        <p:spPr>
          <a:xfrm flipV="1">
            <a:off x="5625012" y="1482037"/>
            <a:ext cx="912803" cy="294272"/>
          </a:xfrm>
          <a:prstGeom prst="curved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DC23DC2D-48E4-4F10-A3C3-B3D6A0A6F8FF}"/>
              </a:ext>
            </a:extLst>
          </p:cNvPr>
          <p:cNvCxnSpPr>
            <a:stCxn id="104" idx="3"/>
            <a:endCxn id="105" idx="1"/>
          </p:cNvCxnSpPr>
          <p:nvPr/>
        </p:nvCxnSpPr>
        <p:spPr>
          <a:xfrm flipV="1">
            <a:off x="5625012" y="1178609"/>
            <a:ext cx="242368" cy="597700"/>
          </a:xfrm>
          <a:prstGeom prst="curved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BF0FAB69-31CA-4C01-AABA-8A44E7FF5F83}"/>
              </a:ext>
            </a:extLst>
          </p:cNvPr>
          <p:cNvCxnSpPr>
            <a:stCxn id="102" idx="3"/>
            <a:endCxn id="108" idx="1"/>
          </p:cNvCxnSpPr>
          <p:nvPr/>
        </p:nvCxnSpPr>
        <p:spPr>
          <a:xfrm flipV="1">
            <a:off x="5140233" y="2547582"/>
            <a:ext cx="930344" cy="150253"/>
          </a:xfrm>
          <a:prstGeom prst="curved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097B33F7-5FC7-4001-B1D3-0A42E58DE8E7}"/>
              </a:ext>
            </a:extLst>
          </p:cNvPr>
          <p:cNvCxnSpPr>
            <a:stCxn id="96" idx="3"/>
            <a:endCxn id="102" idx="1"/>
          </p:cNvCxnSpPr>
          <p:nvPr/>
        </p:nvCxnSpPr>
        <p:spPr>
          <a:xfrm>
            <a:off x="2940861" y="2693209"/>
            <a:ext cx="1550348" cy="4626"/>
          </a:xfrm>
          <a:prstGeom prst="curved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FAA5BC0-CF59-4666-979C-24D7E2C992CD}"/>
              </a:ext>
            </a:extLst>
          </p:cNvPr>
          <p:cNvCxnSpPr>
            <a:stCxn id="109" idx="3"/>
            <a:endCxn id="110" idx="1"/>
          </p:cNvCxnSpPr>
          <p:nvPr/>
        </p:nvCxnSpPr>
        <p:spPr>
          <a:xfrm flipH="1">
            <a:off x="6974082" y="1482037"/>
            <a:ext cx="115487" cy="453869"/>
          </a:xfrm>
          <a:prstGeom prst="curvedConnector5">
            <a:avLst>
              <a:gd name="adj1" fmla="val -197944"/>
              <a:gd name="adj2" fmla="val 50000"/>
              <a:gd name="adj3" fmla="val 297944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FE65CE2-2F80-49C7-B813-3825FC3B1FF3}"/>
              </a:ext>
            </a:extLst>
          </p:cNvPr>
          <p:cNvSpPr/>
          <p:nvPr/>
        </p:nvSpPr>
        <p:spPr>
          <a:xfrm>
            <a:off x="-1" y="344210"/>
            <a:ext cx="3276781" cy="17044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D948797-9A71-491A-B257-2697C83330C3}"/>
              </a:ext>
            </a:extLst>
          </p:cNvPr>
          <p:cNvSpPr/>
          <p:nvPr/>
        </p:nvSpPr>
        <p:spPr>
          <a:xfrm>
            <a:off x="4063961" y="337860"/>
            <a:ext cx="3005226" cy="182761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195F887-03C3-42D0-8806-A398D9B198F0}"/>
              </a:ext>
            </a:extLst>
          </p:cNvPr>
          <p:cNvSpPr/>
          <p:nvPr/>
        </p:nvSpPr>
        <p:spPr>
          <a:xfrm>
            <a:off x="8049157" y="335562"/>
            <a:ext cx="1591485" cy="17818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B2C2073-120D-4B76-A24E-0CEEED6A67E1}"/>
              </a:ext>
            </a:extLst>
          </p:cNvPr>
          <p:cNvSpPr/>
          <p:nvPr/>
        </p:nvSpPr>
        <p:spPr>
          <a:xfrm>
            <a:off x="-9525" y="329322"/>
            <a:ext cx="1606858" cy="182880"/>
          </a:xfrm>
          <a:prstGeom prst="rect">
            <a:avLst/>
          </a:prstGeom>
          <a:solidFill>
            <a:schemeClr val="accent5"/>
          </a:solidFill>
          <a:ln w="6350"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DD7C0F4-603C-41D6-BD0C-E9B9C74F595B}"/>
              </a:ext>
            </a:extLst>
          </p:cNvPr>
          <p:cNvSpPr/>
          <p:nvPr/>
        </p:nvSpPr>
        <p:spPr>
          <a:xfrm>
            <a:off x="3289166" y="328795"/>
            <a:ext cx="2026921" cy="189782"/>
          </a:xfrm>
          <a:prstGeom prst="rect">
            <a:avLst/>
          </a:prstGeom>
          <a:solidFill>
            <a:schemeClr val="accent2"/>
          </a:solidFill>
          <a:ln w="6350"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6AC796A-C4A2-4DAA-BC8D-B9A14AD2498B}"/>
              </a:ext>
            </a:extLst>
          </p:cNvPr>
          <p:cNvSpPr/>
          <p:nvPr/>
        </p:nvSpPr>
        <p:spPr>
          <a:xfrm>
            <a:off x="7065365" y="331016"/>
            <a:ext cx="993317" cy="194981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57D87E8-10B0-41EB-874C-6B5319B61433}"/>
              </a:ext>
            </a:extLst>
          </p:cNvPr>
          <p:cNvSpPr txBox="1"/>
          <p:nvPr/>
        </p:nvSpPr>
        <p:spPr>
          <a:xfrm>
            <a:off x="1982333" y="3879637"/>
            <a:ext cx="649830" cy="199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Questions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DB26314-0F87-45E3-A033-74AF1F8BCDB5}"/>
              </a:ext>
            </a:extLst>
          </p:cNvPr>
          <p:cNvSpPr txBox="1"/>
          <p:nvPr/>
        </p:nvSpPr>
        <p:spPr>
          <a:xfrm>
            <a:off x="2064028" y="4180330"/>
            <a:ext cx="568135" cy="199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Answers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1C2C39D-F47D-4C1D-99AC-91E491D36E57}"/>
              </a:ext>
            </a:extLst>
          </p:cNvPr>
          <p:cNvSpPr txBox="1"/>
          <p:nvPr/>
        </p:nvSpPr>
        <p:spPr>
          <a:xfrm>
            <a:off x="1928722" y="5082411"/>
            <a:ext cx="703441" cy="199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Agreement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96655D7-6277-478B-B35C-F326241A7935}"/>
              </a:ext>
            </a:extLst>
          </p:cNvPr>
          <p:cNvSpPr txBox="1"/>
          <p:nvPr/>
        </p:nvSpPr>
        <p:spPr>
          <a:xfrm>
            <a:off x="1937265" y="4781717"/>
            <a:ext cx="719197" cy="199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Elaboration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CD1A3B4-1090-4192-9257-8908FE4C8386}"/>
              </a:ext>
            </a:extLst>
          </p:cNvPr>
          <p:cNvSpPr txBox="1"/>
          <p:nvPr/>
        </p:nvSpPr>
        <p:spPr>
          <a:xfrm>
            <a:off x="1789322" y="5383104"/>
            <a:ext cx="842841" cy="199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Disagreement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F7C6D1C-F917-492E-9634-F5D3FA09E492}"/>
              </a:ext>
            </a:extLst>
          </p:cNvPr>
          <p:cNvSpPr txBox="1"/>
          <p:nvPr/>
        </p:nvSpPr>
        <p:spPr>
          <a:xfrm>
            <a:off x="1846872" y="5984491"/>
            <a:ext cx="785291" cy="199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Appreciation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12DD624-FAD0-4232-8203-0CCB0FCA07ED}"/>
              </a:ext>
            </a:extLst>
          </p:cNvPr>
          <p:cNvSpPr txBox="1"/>
          <p:nvPr/>
        </p:nvSpPr>
        <p:spPr>
          <a:xfrm>
            <a:off x="2101142" y="6285186"/>
            <a:ext cx="493908" cy="199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Humor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BFCE521-E2CE-4921-BFB3-3B07DA93859D}"/>
              </a:ext>
            </a:extLst>
          </p:cNvPr>
          <p:cNvSpPr txBox="1"/>
          <p:nvPr/>
        </p:nvSpPr>
        <p:spPr>
          <a:xfrm>
            <a:off x="1739086" y="4481024"/>
            <a:ext cx="917376" cy="199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Announcement</a:t>
            </a:r>
            <a:endParaRPr lang="en-US" sz="14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53854C6-E0AC-4817-AC60-AE5BC011BA48}"/>
              </a:ext>
            </a:extLst>
          </p:cNvPr>
          <p:cNvSpPr txBox="1"/>
          <p:nvPr/>
        </p:nvSpPr>
        <p:spPr>
          <a:xfrm>
            <a:off x="1607873" y="5683798"/>
            <a:ext cx="1048589" cy="199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Negative Reaction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DE68A28-3308-44E1-93D3-9E1B96C140A0}"/>
              </a:ext>
            </a:extLst>
          </p:cNvPr>
          <p:cNvSpPr txBox="1"/>
          <p:nvPr/>
        </p:nvSpPr>
        <p:spPr>
          <a:xfrm rot="16200000">
            <a:off x="3073399" y="3474986"/>
            <a:ext cx="444449" cy="220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Impact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210196-7E68-47DF-B3E6-C279E0E1B36A}"/>
              </a:ext>
            </a:extLst>
          </p:cNvPr>
          <p:cNvSpPr txBox="1"/>
          <p:nvPr/>
        </p:nvSpPr>
        <p:spPr>
          <a:xfrm rot="16200000">
            <a:off x="2597382" y="3474986"/>
            <a:ext cx="506755" cy="220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Mobility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BA3EFAB-41D3-4B55-91C5-AEAB234F443C}"/>
              </a:ext>
            </a:extLst>
          </p:cNvPr>
          <p:cNvSpPr txBox="1"/>
          <p:nvPr/>
        </p:nvSpPr>
        <p:spPr>
          <a:xfrm rot="16200000">
            <a:off x="6614786" y="3488983"/>
            <a:ext cx="430834" cy="220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Village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C955D25-E2D3-4B37-BAEF-C9742D28B418}"/>
              </a:ext>
            </a:extLst>
          </p:cNvPr>
          <p:cNvSpPr txBox="1"/>
          <p:nvPr/>
        </p:nvSpPr>
        <p:spPr>
          <a:xfrm rot="16200000">
            <a:off x="4010119" y="3474986"/>
            <a:ext cx="338298" cy="220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Built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7B38A48-01E8-4F0C-8DC4-4BA641C17C0C}"/>
              </a:ext>
            </a:extLst>
          </p:cNvPr>
          <p:cNvSpPr txBox="1"/>
          <p:nvPr/>
        </p:nvSpPr>
        <p:spPr>
          <a:xfrm rot="16200000">
            <a:off x="4853381" y="3474986"/>
            <a:ext cx="419065" cy="220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Chime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D1DA28F-1094-4B45-83B8-3E27B9F793E9}"/>
              </a:ext>
            </a:extLst>
          </p:cNvPr>
          <p:cNvSpPr txBox="1"/>
          <p:nvPr/>
        </p:nvSpPr>
        <p:spPr>
          <a:xfrm rot="16200000">
            <a:off x="5298088" y="3474986"/>
            <a:ext cx="413296" cy="220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Dense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3241302-6CF0-44D2-BF24-DD0C7B0C270B}"/>
              </a:ext>
            </a:extLst>
          </p:cNvPr>
          <p:cNvSpPr txBox="1"/>
          <p:nvPr/>
        </p:nvSpPr>
        <p:spPr>
          <a:xfrm rot="16200000">
            <a:off x="5785486" y="3474986"/>
            <a:ext cx="322144" cy="220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65CBBA6-94D4-413B-AF98-1F8F8C6187A3}"/>
              </a:ext>
            </a:extLst>
          </p:cNvPr>
          <p:cNvSpPr txBox="1"/>
          <p:nvPr/>
        </p:nvSpPr>
        <p:spPr>
          <a:xfrm rot="16200000">
            <a:off x="4345953" y="3474986"/>
            <a:ext cx="550277" cy="220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Structure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4C20364-DC7E-41FF-9EF4-72AE3B15BF8A}"/>
              </a:ext>
            </a:extLst>
          </p:cNvPr>
          <p:cNvSpPr txBox="1"/>
          <p:nvPr/>
        </p:nvSpPr>
        <p:spPr>
          <a:xfrm rot="16200000">
            <a:off x="3567143" y="3474986"/>
            <a:ext cx="340605" cy="220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Help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B9202B-FAD6-407A-8A7B-E8FDD52A9A50}"/>
              </a:ext>
            </a:extLst>
          </p:cNvPr>
          <p:cNvSpPr txBox="1"/>
          <p:nvPr/>
        </p:nvSpPr>
        <p:spPr>
          <a:xfrm rot="16200000">
            <a:off x="7054529" y="3483860"/>
            <a:ext cx="441080" cy="220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People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54F4EEA-0A38-4F54-83B8-C814846B852E}"/>
              </a:ext>
            </a:extLst>
          </p:cNvPr>
          <p:cNvSpPr txBox="1"/>
          <p:nvPr/>
        </p:nvSpPr>
        <p:spPr>
          <a:xfrm rot="16200000">
            <a:off x="6164195" y="3476948"/>
            <a:ext cx="448372" cy="220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Money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DB88945-FF34-4187-AE15-67E54352BED0}"/>
              </a:ext>
            </a:extLst>
          </p:cNvPr>
          <p:cNvSpPr/>
          <p:nvPr/>
        </p:nvSpPr>
        <p:spPr>
          <a:xfrm>
            <a:off x="2814283" y="3945661"/>
            <a:ext cx="72952" cy="6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3C36B0F-0257-4EC0-91F3-763EF119C88C}"/>
              </a:ext>
            </a:extLst>
          </p:cNvPr>
          <p:cNvSpPr/>
          <p:nvPr/>
        </p:nvSpPr>
        <p:spPr>
          <a:xfrm>
            <a:off x="7202117" y="3914714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2E0987C-CFF9-4F68-A7E0-726DB03D4A2A}"/>
              </a:ext>
            </a:extLst>
          </p:cNvPr>
          <p:cNvSpPr/>
          <p:nvPr/>
        </p:nvSpPr>
        <p:spPr>
          <a:xfrm>
            <a:off x="3185127" y="3878880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C2CF4A7-45A0-45BE-8987-109EEC6262F7}"/>
              </a:ext>
            </a:extLst>
          </p:cNvPr>
          <p:cNvSpPr/>
          <p:nvPr/>
        </p:nvSpPr>
        <p:spPr>
          <a:xfrm>
            <a:off x="3719208" y="3962115"/>
            <a:ext cx="36476" cy="32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9558724-6C68-4C26-9D9D-EB87799F4B13}"/>
              </a:ext>
            </a:extLst>
          </p:cNvPr>
          <p:cNvSpPr/>
          <p:nvPr/>
        </p:nvSpPr>
        <p:spPr>
          <a:xfrm>
            <a:off x="4068772" y="3878880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2E5E812-9BBD-403C-9CAC-CF3F504117A5}"/>
              </a:ext>
            </a:extLst>
          </p:cNvPr>
          <p:cNvSpPr/>
          <p:nvPr/>
        </p:nvSpPr>
        <p:spPr>
          <a:xfrm>
            <a:off x="4602853" y="3962115"/>
            <a:ext cx="36476" cy="32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B9D6657-5A9C-4804-A40D-F65B3EE87ED2}"/>
              </a:ext>
            </a:extLst>
          </p:cNvPr>
          <p:cNvSpPr/>
          <p:nvPr/>
        </p:nvSpPr>
        <p:spPr>
          <a:xfrm>
            <a:off x="5044676" y="3962115"/>
            <a:ext cx="36476" cy="32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D09AA2F-F7AF-4D3F-86DE-9C59C8207D11}"/>
              </a:ext>
            </a:extLst>
          </p:cNvPr>
          <p:cNvSpPr/>
          <p:nvPr/>
        </p:nvSpPr>
        <p:spPr>
          <a:xfrm>
            <a:off x="5486498" y="3962115"/>
            <a:ext cx="36476" cy="32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485FEC2-6A20-4128-AC96-27D168C80396}"/>
              </a:ext>
            </a:extLst>
          </p:cNvPr>
          <p:cNvSpPr/>
          <p:nvPr/>
        </p:nvSpPr>
        <p:spPr>
          <a:xfrm>
            <a:off x="5836063" y="3878880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6B98634-AB00-478B-947F-37AAEA81908A}"/>
              </a:ext>
            </a:extLst>
          </p:cNvPr>
          <p:cNvSpPr/>
          <p:nvPr/>
        </p:nvSpPr>
        <p:spPr>
          <a:xfrm>
            <a:off x="6315429" y="3914714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A19EC6B-C34F-45EA-94C3-DD52C8E09416}"/>
              </a:ext>
            </a:extLst>
          </p:cNvPr>
          <p:cNvSpPr/>
          <p:nvPr/>
        </p:nvSpPr>
        <p:spPr>
          <a:xfrm>
            <a:off x="6719707" y="3880842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DE01326-AC50-4206-956F-2F817DF1AABE}"/>
              </a:ext>
            </a:extLst>
          </p:cNvPr>
          <p:cNvSpPr/>
          <p:nvPr/>
        </p:nvSpPr>
        <p:spPr>
          <a:xfrm>
            <a:off x="2740263" y="4201353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B0430A7-CC46-424A-92C5-5269031DCF07}"/>
              </a:ext>
            </a:extLst>
          </p:cNvPr>
          <p:cNvSpPr/>
          <p:nvPr/>
        </p:nvSpPr>
        <p:spPr>
          <a:xfrm>
            <a:off x="7164573" y="4203315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598DCF0-1246-4398-B745-AA43142ADA9B}"/>
              </a:ext>
            </a:extLst>
          </p:cNvPr>
          <p:cNvSpPr/>
          <p:nvPr/>
        </p:nvSpPr>
        <p:spPr>
          <a:xfrm>
            <a:off x="3259147" y="4268134"/>
            <a:ext cx="72952" cy="6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41A41DD-1ABC-4D4E-912F-346F5B3964BE}"/>
              </a:ext>
            </a:extLst>
          </p:cNvPr>
          <p:cNvSpPr/>
          <p:nvPr/>
        </p:nvSpPr>
        <p:spPr>
          <a:xfrm>
            <a:off x="3700970" y="4268134"/>
            <a:ext cx="72952" cy="6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53C9CD3-CD28-4E8B-B811-265679558094}"/>
              </a:ext>
            </a:extLst>
          </p:cNvPr>
          <p:cNvSpPr/>
          <p:nvPr/>
        </p:nvSpPr>
        <p:spPr>
          <a:xfrm>
            <a:off x="4068772" y="4201353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03F17A8A-0F1D-45C8-BC19-191EEB8D0176}"/>
              </a:ext>
            </a:extLst>
          </p:cNvPr>
          <p:cNvSpPr/>
          <p:nvPr/>
        </p:nvSpPr>
        <p:spPr>
          <a:xfrm>
            <a:off x="4584615" y="4268134"/>
            <a:ext cx="72952" cy="6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20A9A20-7800-4CA7-BCCE-52BAF2C559F5}"/>
              </a:ext>
            </a:extLst>
          </p:cNvPr>
          <p:cNvSpPr/>
          <p:nvPr/>
        </p:nvSpPr>
        <p:spPr>
          <a:xfrm>
            <a:off x="4989962" y="4235226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40C752D-1CFB-4D47-B1BE-63EFD2B9175E}"/>
              </a:ext>
            </a:extLst>
          </p:cNvPr>
          <p:cNvSpPr/>
          <p:nvPr/>
        </p:nvSpPr>
        <p:spPr>
          <a:xfrm>
            <a:off x="5431784" y="4235226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8A368CD-27B0-418C-B19C-11FFFCD1157C}"/>
              </a:ext>
            </a:extLst>
          </p:cNvPr>
          <p:cNvSpPr/>
          <p:nvPr/>
        </p:nvSpPr>
        <p:spPr>
          <a:xfrm>
            <a:off x="5910083" y="4268134"/>
            <a:ext cx="72952" cy="6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B98E0E5-53E1-4E34-BD77-28D51903F199}"/>
              </a:ext>
            </a:extLst>
          </p:cNvPr>
          <p:cNvSpPr/>
          <p:nvPr/>
        </p:nvSpPr>
        <p:spPr>
          <a:xfrm>
            <a:off x="6277885" y="4203315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60FFCB5-DCA3-4D7D-9A3A-94E38E883312}"/>
              </a:ext>
            </a:extLst>
          </p:cNvPr>
          <p:cNvSpPr/>
          <p:nvPr/>
        </p:nvSpPr>
        <p:spPr>
          <a:xfrm>
            <a:off x="6757251" y="4237187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4D09946C-FB83-42BD-B4BF-498930D65FA4}"/>
              </a:ext>
            </a:extLst>
          </p:cNvPr>
          <p:cNvSpPr/>
          <p:nvPr/>
        </p:nvSpPr>
        <p:spPr>
          <a:xfrm>
            <a:off x="2777808" y="4531351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D0F6286-9F67-49C6-B6FA-576B0752E0B9}"/>
              </a:ext>
            </a:extLst>
          </p:cNvPr>
          <p:cNvSpPr/>
          <p:nvPr/>
        </p:nvSpPr>
        <p:spPr>
          <a:xfrm>
            <a:off x="7238593" y="4566221"/>
            <a:ext cx="72952" cy="6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6B7F086-38DE-4FF6-BF70-558AC1DAD35C}"/>
              </a:ext>
            </a:extLst>
          </p:cNvPr>
          <p:cNvSpPr/>
          <p:nvPr/>
        </p:nvSpPr>
        <p:spPr>
          <a:xfrm>
            <a:off x="3185127" y="4497479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8209D5E-CABA-4462-831F-CBE3A404F821}"/>
              </a:ext>
            </a:extLst>
          </p:cNvPr>
          <p:cNvSpPr/>
          <p:nvPr/>
        </p:nvSpPr>
        <p:spPr>
          <a:xfrm>
            <a:off x="3719208" y="4580713"/>
            <a:ext cx="36476" cy="32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1910AB0-2529-4A5F-A8A1-F69A2F7C28F5}"/>
              </a:ext>
            </a:extLst>
          </p:cNvPr>
          <p:cNvSpPr/>
          <p:nvPr/>
        </p:nvSpPr>
        <p:spPr>
          <a:xfrm>
            <a:off x="4106317" y="4531351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D9F04A0-56EA-4F1E-8461-9B7DD04E919C}"/>
              </a:ext>
            </a:extLst>
          </p:cNvPr>
          <p:cNvSpPr/>
          <p:nvPr/>
        </p:nvSpPr>
        <p:spPr>
          <a:xfrm>
            <a:off x="4548139" y="4531351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DA5098C-4350-4A66-9909-64A9BED6C09E}"/>
              </a:ext>
            </a:extLst>
          </p:cNvPr>
          <p:cNvSpPr/>
          <p:nvPr/>
        </p:nvSpPr>
        <p:spPr>
          <a:xfrm>
            <a:off x="5026438" y="4564259"/>
            <a:ext cx="72952" cy="6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B9C0D2E-7F04-492F-B269-AC8FE85BC31B}"/>
              </a:ext>
            </a:extLst>
          </p:cNvPr>
          <p:cNvSpPr/>
          <p:nvPr/>
        </p:nvSpPr>
        <p:spPr>
          <a:xfrm>
            <a:off x="5394240" y="4497479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A44A4A2-9716-406D-9623-88229F4AD95D}"/>
              </a:ext>
            </a:extLst>
          </p:cNvPr>
          <p:cNvSpPr/>
          <p:nvPr/>
        </p:nvSpPr>
        <p:spPr>
          <a:xfrm>
            <a:off x="5836063" y="4497479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A186FF4-9CD1-48B1-BC7B-91B11E0371AF}"/>
              </a:ext>
            </a:extLst>
          </p:cNvPr>
          <p:cNvSpPr/>
          <p:nvPr/>
        </p:nvSpPr>
        <p:spPr>
          <a:xfrm>
            <a:off x="6315429" y="4533312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15105BB-AF5F-4523-A3FA-20144A4D2B1D}"/>
              </a:ext>
            </a:extLst>
          </p:cNvPr>
          <p:cNvSpPr/>
          <p:nvPr/>
        </p:nvSpPr>
        <p:spPr>
          <a:xfrm>
            <a:off x="6793727" y="4566221"/>
            <a:ext cx="72952" cy="6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8794A07-90D0-485C-86E2-113D28990556}"/>
              </a:ext>
            </a:extLst>
          </p:cNvPr>
          <p:cNvSpPr/>
          <p:nvPr/>
        </p:nvSpPr>
        <p:spPr>
          <a:xfrm>
            <a:off x="2740263" y="4797780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5D9DBBA-B935-42D3-BB78-DAA05CD7C53C}"/>
              </a:ext>
            </a:extLst>
          </p:cNvPr>
          <p:cNvSpPr/>
          <p:nvPr/>
        </p:nvSpPr>
        <p:spPr>
          <a:xfrm>
            <a:off x="7164573" y="4799742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F869669-B089-4846-8224-3D956B3CF651}"/>
              </a:ext>
            </a:extLst>
          </p:cNvPr>
          <p:cNvSpPr/>
          <p:nvPr/>
        </p:nvSpPr>
        <p:spPr>
          <a:xfrm>
            <a:off x="3222671" y="4831653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69F445F-B66D-4ED5-AAD5-9660DA12096A}"/>
              </a:ext>
            </a:extLst>
          </p:cNvPr>
          <p:cNvSpPr/>
          <p:nvPr/>
        </p:nvSpPr>
        <p:spPr>
          <a:xfrm>
            <a:off x="3626950" y="4797780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55C5312F-94B3-4571-B07D-81E6AC544E3E}"/>
              </a:ext>
            </a:extLst>
          </p:cNvPr>
          <p:cNvSpPr/>
          <p:nvPr/>
        </p:nvSpPr>
        <p:spPr>
          <a:xfrm>
            <a:off x="4142792" y="4864561"/>
            <a:ext cx="72952" cy="6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7F3C5E28-15EB-4399-A8A2-29104FFB5065}"/>
              </a:ext>
            </a:extLst>
          </p:cNvPr>
          <p:cNvSpPr/>
          <p:nvPr/>
        </p:nvSpPr>
        <p:spPr>
          <a:xfrm>
            <a:off x="4584615" y="4864561"/>
            <a:ext cx="72952" cy="6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995639C-F0CA-4F6E-9709-E454C70B93C7}"/>
              </a:ext>
            </a:extLst>
          </p:cNvPr>
          <p:cNvSpPr/>
          <p:nvPr/>
        </p:nvSpPr>
        <p:spPr>
          <a:xfrm>
            <a:off x="4952418" y="4797780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7A19DC6-925C-450D-9DCE-A987A049C3CC}"/>
              </a:ext>
            </a:extLst>
          </p:cNvPr>
          <p:cNvSpPr/>
          <p:nvPr/>
        </p:nvSpPr>
        <p:spPr>
          <a:xfrm>
            <a:off x="6351905" y="4866523"/>
            <a:ext cx="72952" cy="6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348CF9B-3CB1-4676-9385-7CC959311C61}"/>
              </a:ext>
            </a:extLst>
          </p:cNvPr>
          <p:cNvSpPr/>
          <p:nvPr/>
        </p:nvSpPr>
        <p:spPr>
          <a:xfrm>
            <a:off x="6719707" y="4799742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A568F45F-DBE4-4BF9-BB59-A1D22D72D163}"/>
              </a:ext>
            </a:extLst>
          </p:cNvPr>
          <p:cNvSpPr/>
          <p:nvPr/>
        </p:nvSpPr>
        <p:spPr>
          <a:xfrm>
            <a:off x="2777808" y="5134833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DBFE181-B594-4EAA-9139-8B8FEA04616F}"/>
              </a:ext>
            </a:extLst>
          </p:cNvPr>
          <p:cNvSpPr/>
          <p:nvPr/>
        </p:nvSpPr>
        <p:spPr>
          <a:xfrm>
            <a:off x="7238593" y="5169703"/>
            <a:ext cx="72952" cy="6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0917EABE-C731-4DFF-8157-F44CAFE4BFA9}"/>
              </a:ext>
            </a:extLst>
          </p:cNvPr>
          <p:cNvSpPr/>
          <p:nvPr/>
        </p:nvSpPr>
        <p:spPr>
          <a:xfrm>
            <a:off x="3719208" y="5184196"/>
            <a:ext cx="36476" cy="32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A47E759F-EEC7-43D5-8B2A-FEC1562A5B09}"/>
              </a:ext>
            </a:extLst>
          </p:cNvPr>
          <p:cNvSpPr/>
          <p:nvPr/>
        </p:nvSpPr>
        <p:spPr>
          <a:xfrm>
            <a:off x="4068772" y="5100961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551BBE8F-C749-4CC3-8380-DBAD4D0E5CCA}"/>
              </a:ext>
            </a:extLst>
          </p:cNvPr>
          <p:cNvSpPr/>
          <p:nvPr/>
        </p:nvSpPr>
        <p:spPr>
          <a:xfrm>
            <a:off x="4510595" y="5100961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57ED9CE-91A3-4761-81F4-0E49827894AA}"/>
              </a:ext>
            </a:extLst>
          </p:cNvPr>
          <p:cNvSpPr/>
          <p:nvPr/>
        </p:nvSpPr>
        <p:spPr>
          <a:xfrm>
            <a:off x="5394240" y="5100961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EB37DEE1-3EF6-4A0B-92FF-D7B86F416F25}"/>
              </a:ext>
            </a:extLst>
          </p:cNvPr>
          <p:cNvSpPr/>
          <p:nvPr/>
        </p:nvSpPr>
        <p:spPr>
          <a:xfrm>
            <a:off x="5910083" y="5167741"/>
            <a:ext cx="72952" cy="6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0A474222-B69D-4607-8001-8FF1F1FF0483}"/>
              </a:ext>
            </a:extLst>
          </p:cNvPr>
          <p:cNvSpPr/>
          <p:nvPr/>
        </p:nvSpPr>
        <p:spPr>
          <a:xfrm>
            <a:off x="6277885" y="5102922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ADFD268D-84E1-40B9-9703-B13430E71CEA}"/>
              </a:ext>
            </a:extLst>
          </p:cNvPr>
          <p:cNvSpPr/>
          <p:nvPr/>
        </p:nvSpPr>
        <p:spPr>
          <a:xfrm>
            <a:off x="6719707" y="5102922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8576A7B-826D-484B-AA1E-8BB6810DB821}"/>
              </a:ext>
            </a:extLst>
          </p:cNvPr>
          <p:cNvSpPr/>
          <p:nvPr/>
        </p:nvSpPr>
        <p:spPr>
          <a:xfrm>
            <a:off x="2740263" y="5401565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AD9BC7B-3008-4886-9409-7B02E53E4F19}"/>
              </a:ext>
            </a:extLst>
          </p:cNvPr>
          <p:cNvSpPr/>
          <p:nvPr/>
        </p:nvSpPr>
        <p:spPr>
          <a:xfrm>
            <a:off x="7164573" y="5403526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A2083BD-0D1A-4CEB-A58E-3C5C231ADFDF}"/>
              </a:ext>
            </a:extLst>
          </p:cNvPr>
          <p:cNvSpPr/>
          <p:nvPr/>
        </p:nvSpPr>
        <p:spPr>
          <a:xfrm>
            <a:off x="3222671" y="5435437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1D47EEA-60B5-45BA-A2AD-AB51E3591453}"/>
              </a:ext>
            </a:extLst>
          </p:cNvPr>
          <p:cNvSpPr/>
          <p:nvPr/>
        </p:nvSpPr>
        <p:spPr>
          <a:xfrm>
            <a:off x="3664494" y="5435437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9C97C46-1C17-4760-A308-13AD98AB2776}"/>
              </a:ext>
            </a:extLst>
          </p:cNvPr>
          <p:cNvSpPr/>
          <p:nvPr/>
        </p:nvSpPr>
        <p:spPr>
          <a:xfrm>
            <a:off x="4106317" y="5435437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0BC6614-E33C-4140-855E-21AAD226EFDD}"/>
              </a:ext>
            </a:extLst>
          </p:cNvPr>
          <p:cNvSpPr/>
          <p:nvPr/>
        </p:nvSpPr>
        <p:spPr>
          <a:xfrm>
            <a:off x="5026438" y="5468346"/>
            <a:ext cx="72952" cy="6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9A0530D4-3B95-4618-A1CC-B162E2B2B396}"/>
              </a:ext>
            </a:extLst>
          </p:cNvPr>
          <p:cNvSpPr/>
          <p:nvPr/>
        </p:nvSpPr>
        <p:spPr>
          <a:xfrm>
            <a:off x="5468260" y="5468346"/>
            <a:ext cx="72952" cy="6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8EAA452-3136-474B-828A-27D2C7B91D6E}"/>
              </a:ext>
            </a:extLst>
          </p:cNvPr>
          <p:cNvSpPr/>
          <p:nvPr/>
        </p:nvSpPr>
        <p:spPr>
          <a:xfrm>
            <a:off x="5836063" y="5401565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9AC8F38C-BD9D-4309-B16B-65B5EE35088E}"/>
              </a:ext>
            </a:extLst>
          </p:cNvPr>
          <p:cNvSpPr/>
          <p:nvPr/>
        </p:nvSpPr>
        <p:spPr>
          <a:xfrm>
            <a:off x="6793727" y="5470307"/>
            <a:ext cx="72952" cy="6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6C07FAF5-45EC-4BB0-B68F-46BA6C41E171}"/>
              </a:ext>
            </a:extLst>
          </p:cNvPr>
          <p:cNvSpPr/>
          <p:nvPr/>
        </p:nvSpPr>
        <p:spPr>
          <a:xfrm>
            <a:off x="2777808" y="5715273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D8366253-B14F-43CA-A4DF-97198178BA28}"/>
              </a:ext>
            </a:extLst>
          </p:cNvPr>
          <p:cNvSpPr/>
          <p:nvPr/>
        </p:nvSpPr>
        <p:spPr>
          <a:xfrm>
            <a:off x="7202117" y="5717234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A5A46EE-8B6D-4C82-91D2-5704DFA18D27}"/>
              </a:ext>
            </a:extLst>
          </p:cNvPr>
          <p:cNvSpPr/>
          <p:nvPr/>
        </p:nvSpPr>
        <p:spPr>
          <a:xfrm>
            <a:off x="3185127" y="5681401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E954985A-7CC8-475F-9128-69A2AEF7BF64}"/>
              </a:ext>
            </a:extLst>
          </p:cNvPr>
          <p:cNvSpPr/>
          <p:nvPr/>
        </p:nvSpPr>
        <p:spPr>
          <a:xfrm>
            <a:off x="3626950" y="5681401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0EA59867-9A64-44B7-B03A-0A733C6BBB62}"/>
              </a:ext>
            </a:extLst>
          </p:cNvPr>
          <p:cNvSpPr/>
          <p:nvPr/>
        </p:nvSpPr>
        <p:spPr>
          <a:xfrm>
            <a:off x="4068772" y="5681401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2760A207-A3D2-4AA8-BACE-B72E719316B9}"/>
              </a:ext>
            </a:extLst>
          </p:cNvPr>
          <p:cNvSpPr/>
          <p:nvPr/>
        </p:nvSpPr>
        <p:spPr>
          <a:xfrm>
            <a:off x="4584615" y="5748181"/>
            <a:ext cx="72952" cy="6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C4C37117-ECA7-4141-9B55-BCAEAF5A7649}"/>
              </a:ext>
            </a:extLst>
          </p:cNvPr>
          <p:cNvSpPr/>
          <p:nvPr/>
        </p:nvSpPr>
        <p:spPr>
          <a:xfrm>
            <a:off x="4952418" y="5681401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4A3F17CB-4D9A-4574-A30F-B77217928583}"/>
              </a:ext>
            </a:extLst>
          </p:cNvPr>
          <p:cNvSpPr/>
          <p:nvPr/>
        </p:nvSpPr>
        <p:spPr>
          <a:xfrm>
            <a:off x="5394240" y="5681401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1D07B1B-3E84-4622-B5C7-3CB2C086E1CB}"/>
              </a:ext>
            </a:extLst>
          </p:cNvPr>
          <p:cNvSpPr/>
          <p:nvPr/>
        </p:nvSpPr>
        <p:spPr>
          <a:xfrm>
            <a:off x="5928321" y="5764636"/>
            <a:ext cx="36476" cy="32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C5754568-AF3E-4DD2-8EFE-451510CAE0ED}"/>
              </a:ext>
            </a:extLst>
          </p:cNvPr>
          <p:cNvSpPr/>
          <p:nvPr/>
        </p:nvSpPr>
        <p:spPr>
          <a:xfrm>
            <a:off x="6351905" y="5750143"/>
            <a:ext cx="72952" cy="6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E789A5C-E7B5-4AAC-8005-4A00B8C71B51}"/>
              </a:ext>
            </a:extLst>
          </p:cNvPr>
          <p:cNvSpPr/>
          <p:nvPr/>
        </p:nvSpPr>
        <p:spPr>
          <a:xfrm>
            <a:off x="6719707" y="5683362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4FE039AA-EFDA-491B-971A-3E7F399FC4C3}"/>
              </a:ext>
            </a:extLst>
          </p:cNvPr>
          <p:cNvSpPr/>
          <p:nvPr/>
        </p:nvSpPr>
        <p:spPr>
          <a:xfrm>
            <a:off x="4510595" y="5984491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F9A6C0D-1A1F-4658-B0A9-EE4267FFEEA2}"/>
              </a:ext>
            </a:extLst>
          </p:cNvPr>
          <p:cNvSpPr/>
          <p:nvPr/>
        </p:nvSpPr>
        <p:spPr>
          <a:xfrm>
            <a:off x="4989962" y="6018363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2609CBF-3D60-4739-9BFA-0C0FE7D52673}"/>
              </a:ext>
            </a:extLst>
          </p:cNvPr>
          <p:cNvSpPr/>
          <p:nvPr/>
        </p:nvSpPr>
        <p:spPr>
          <a:xfrm>
            <a:off x="5431784" y="6018363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8C375142-0D5E-4EB5-8188-B9245833F8E8}"/>
              </a:ext>
            </a:extLst>
          </p:cNvPr>
          <p:cNvSpPr/>
          <p:nvPr/>
        </p:nvSpPr>
        <p:spPr>
          <a:xfrm>
            <a:off x="6277885" y="5986452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4240A62F-DF3D-4EAC-9F94-195306380254}"/>
              </a:ext>
            </a:extLst>
          </p:cNvPr>
          <p:cNvSpPr/>
          <p:nvPr/>
        </p:nvSpPr>
        <p:spPr>
          <a:xfrm>
            <a:off x="6793727" y="6053233"/>
            <a:ext cx="72952" cy="6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75ABC04-B2F1-404B-BC99-FA263FA99E1B}"/>
              </a:ext>
            </a:extLst>
          </p:cNvPr>
          <p:cNvSpPr/>
          <p:nvPr/>
        </p:nvSpPr>
        <p:spPr>
          <a:xfrm>
            <a:off x="2777808" y="6295713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A352A146-6611-4DAC-B402-66C9B01DC9DA}"/>
              </a:ext>
            </a:extLst>
          </p:cNvPr>
          <p:cNvSpPr/>
          <p:nvPr/>
        </p:nvSpPr>
        <p:spPr>
          <a:xfrm>
            <a:off x="7202117" y="6297674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2BEA4F6-B25E-40D1-A9EA-B22B410ECBAF}"/>
              </a:ext>
            </a:extLst>
          </p:cNvPr>
          <p:cNvSpPr/>
          <p:nvPr/>
        </p:nvSpPr>
        <p:spPr>
          <a:xfrm>
            <a:off x="3185127" y="6261841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F680FE3C-252B-4CC6-98D2-89D933AF026B}"/>
              </a:ext>
            </a:extLst>
          </p:cNvPr>
          <p:cNvSpPr/>
          <p:nvPr/>
        </p:nvSpPr>
        <p:spPr>
          <a:xfrm>
            <a:off x="4068772" y="6261841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7668F495-EA33-4064-83F2-87A097CF25E5}"/>
              </a:ext>
            </a:extLst>
          </p:cNvPr>
          <p:cNvSpPr/>
          <p:nvPr/>
        </p:nvSpPr>
        <p:spPr>
          <a:xfrm>
            <a:off x="4548139" y="6295713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71DBE6F0-147C-4056-A84B-C945C7CDD8BB}"/>
              </a:ext>
            </a:extLst>
          </p:cNvPr>
          <p:cNvSpPr/>
          <p:nvPr/>
        </p:nvSpPr>
        <p:spPr>
          <a:xfrm>
            <a:off x="5394240" y="6261841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F587B2AA-4248-4097-A8E7-C89747AA4731}"/>
              </a:ext>
            </a:extLst>
          </p:cNvPr>
          <p:cNvSpPr/>
          <p:nvPr/>
        </p:nvSpPr>
        <p:spPr>
          <a:xfrm>
            <a:off x="5910083" y="6328621"/>
            <a:ext cx="72952" cy="6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2C25EEB4-5F00-47A4-93F8-81D5F734D8EA}"/>
              </a:ext>
            </a:extLst>
          </p:cNvPr>
          <p:cNvSpPr/>
          <p:nvPr/>
        </p:nvSpPr>
        <p:spPr>
          <a:xfrm>
            <a:off x="6315429" y="6297674"/>
            <a:ext cx="145904" cy="131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F0A634CD-47B4-4946-9D4D-FC9ABB902562}"/>
              </a:ext>
            </a:extLst>
          </p:cNvPr>
          <p:cNvSpPr/>
          <p:nvPr/>
        </p:nvSpPr>
        <p:spPr>
          <a:xfrm>
            <a:off x="6719707" y="6263802"/>
            <a:ext cx="220993" cy="1993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62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596354-9DC3-4E30-8239-79F9C78DA1AA}"/>
              </a:ext>
            </a:extLst>
          </p:cNvPr>
          <p:cNvSpPr txBox="1"/>
          <p:nvPr/>
        </p:nvSpPr>
        <p:spPr>
          <a:xfrm rot="-3960000">
            <a:off x="10129247" y="1333686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AC74EF-3ADE-4C14-BAAF-83AD26F70512}"/>
              </a:ext>
            </a:extLst>
          </p:cNvPr>
          <p:cNvSpPr txBox="1"/>
          <p:nvPr/>
        </p:nvSpPr>
        <p:spPr>
          <a:xfrm rot="-3960000">
            <a:off x="9367388" y="138116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B51988-D13F-4714-BB6A-D0F2D3CE4D33}"/>
              </a:ext>
            </a:extLst>
          </p:cNvPr>
          <p:cNvSpPr txBox="1"/>
          <p:nvPr/>
        </p:nvSpPr>
        <p:spPr>
          <a:xfrm rot="-3960000">
            <a:off x="10934591" y="136637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ED729C-47C8-42E5-841F-F26E451FF9B0}"/>
              </a:ext>
            </a:extLst>
          </p:cNvPr>
          <p:cNvSpPr txBox="1"/>
          <p:nvPr/>
        </p:nvSpPr>
        <p:spPr>
          <a:xfrm rot="-3960000">
            <a:off x="11492825" y="1479624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B92A92-8A33-4F06-9779-3653DA4ADB29}"/>
              </a:ext>
            </a:extLst>
          </p:cNvPr>
          <p:cNvSpPr txBox="1"/>
          <p:nvPr/>
        </p:nvSpPr>
        <p:spPr>
          <a:xfrm rot="-3960000">
            <a:off x="8906058" y="1288669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F95B64-B86C-475B-BDA8-A287B90D826A}"/>
              </a:ext>
            </a:extLst>
          </p:cNvPr>
          <p:cNvSpPr txBox="1"/>
          <p:nvPr/>
        </p:nvSpPr>
        <p:spPr>
          <a:xfrm rot="-3960000">
            <a:off x="10477063" y="1254603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55E83A0-8988-45B9-A097-39AC54113B3B}"/>
              </a:ext>
            </a:extLst>
          </p:cNvPr>
          <p:cNvSpPr/>
          <p:nvPr/>
        </p:nvSpPr>
        <p:spPr>
          <a:xfrm>
            <a:off x="9586042" y="1905838"/>
            <a:ext cx="230749" cy="2307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2182C40-243F-4C60-A8BB-E5E7542C5961}"/>
              </a:ext>
            </a:extLst>
          </p:cNvPr>
          <p:cNvSpPr/>
          <p:nvPr/>
        </p:nvSpPr>
        <p:spPr>
          <a:xfrm>
            <a:off x="9276811" y="1948859"/>
            <a:ext cx="128139" cy="1447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64D5B66-40E0-408A-B9DA-0033885F83CC}"/>
              </a:ext>
            </a:extLst>
          </p:cNvPr>
          <p:cNvSpPr/>
          <p:nvPr/>
        </p:nvSpPr>
        <p:spPr>
          <a:xfrm>
            <a:off x="9997884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E0CF3E-8171-436F-8A28-4DDEAC1577A5}"/>
              </a:ext>
            </a:extLst>
          </p:cNvPr>
          <p:cNvSpPr/>
          <p:nvPr/>
        </p:nvSpPr>
        <p:spPr>
          <a:xfrm>
            <a:off x="11230959" y="1980889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E4B9CE2-F710-4F11-9AB3-2885CB00658C}"/>
              </a:ext>
            </a:extLst>
          </p:cNvPr>
          <p:cNvSpPr/>
          <p:nvPr/>
        </p:nvSpPr>
        <p:spPr>
          <a:xfrm>
            <a:off x="10386201" y="1945180"/>
            <a:ext cx="148385" cy="14838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7151DF-BD3F-4C02-8BB0-0AA0E4BBE9EA}"/>
              </a:ext>
            </a:extLst>
          </p:cNvPr>
          <p:cNvSpPr/>
          <p:nvPr/>
        </p:nvSpPr>
        <p:spPr>
          <a:xfrm>
            <a:off x="10801990" y="1947020"/>
            <a:ext cx="148385" cy="1483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242D57B-1434-4359-9C42-0B3675EA3C55}"/>
              </a:ext>
            </a:extLst>
          </p:cNvPr>
          <p:cNvSpPr/>
          <p:nvPr/>
        </p:nvSpPr>
        <p:spPr>
          <a:xfrm>
            <a:off x="9675582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B4C00D4-E3B3-4241-B105-CA8DA69E092C}"/>
              </a:ext>
            </a:extLst>
          </p:cNvPr>
          <p:cNvSpPr/>
          <p:nvPr/>
        </p:nvSpPr>
        <p:spPr>
          <a:xfrm>
            <a:off x="928980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4D2972F-349D-4948-8D5E-C0C854F5265B}"/>
              </a:ext>
            </a:extLst>
          </p:cNvPr>
          <p:cNvSpPr/>
          <p:nvPr/>
        </p:nvSpPr>
        <p:spPr>
          <a:xfrm>
            <a:off x="11235713" y="2883505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59648A3-12C7-4EEB-B950-4F7DBBF9D343}"/>
              </a:ext>
            </a:extLst>
          </p:cNvPr>
          <p:cNvSpPr/>
          <p:nvPr/>
        </p:nvSpPr>
        <p:spPr>
          <a:xfrm>
            <a:off x="10385208" y="2829830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F6F0CF5-A465-456F-80F1-17454F1EF2FB}"/>
              </a:ext>
            </a:extLst>
          </p:cNvPr>
          <p:cNvSpPr/>
          <p:nvPr/>
        </p:nvSpPr>
        <p:spPr>
          <a:xfrm>
            <a:off x="929004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0C3067A-2DAE-4BDC-B892-2016DF3CDBFC}"/>
              </a:ext>
            </a:extLst>
          </p:cNvPr>
          <p:cNvSpPr/>
          <p:nvPr/>
        </p:nvSpPr>
        <p:spPr>
          <a:xfrm>
            <a:off x="9993818" y="2429803"/>
            <a:ext cx="86132" cy="86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0CC57B8-F111-4474-BAC4-DD12A80263B2}"/>
              </a:ext>
            </a:extLst>
          </p:cNvPr>
          <p:cNvSpPr/>
          <p:nvPr/>
        </p:nvSpPr>
        <p:spPr>
          <a:xfrm>
            <a:off x="11226893" y="2432546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5B22ECF-B145-4CDE-B2B2-7D3CB6C34E33}"/>
              </a:ext>
            </a:extLst>
          </p:cNvPr>
          <p:cNvSpPr/>
          <p:nvPr/>
        </p:nvSpPr>
        <p:spPr>
          <a:xfrm>
            <a:off x="10374635" y="2387492"/>
            <a:ext cx="174233" cy="17135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7C5C8B3-6497-4DA5-90DF-EF33F11DE439}"/>
              </a:ext>
            </a:extLst>
          </p:cNvPr>
          <p:cNvSpPr/>
          <p:nvPr/>
        </p:nvSpPr>
        <p:spPr>
          <a:xfrm>
            <a:off x="10470004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302A13-6337-45A5-8F08-1028F0FF9A8A}"/>
              </a:ext>
            </a:extLst>
          </p:cNvPr>
          <p:cNvSpPr/>
          <p:nvPr/>
        </p:nvSpPr>
        <p:spPr>
          <a:xfrm>
            <a:off x="11640481" y="1945584"/>
            <a:ext cx="148385" cy="1512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232CF17-642D-4045-A3DD-4CCC75EF1ACA}"/>
              </a:ext>
            </a:extLst>
          </p:cNvPr>
          <p:cNvSpPr/>
          <p:nvPr/>
        </p:nvSpPr>
        <p:spPr>
          <a:xfrm>
            <a:off x="1165347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1950225-B396-456A-89E9-090FBF53CC14}"/>
              </a:ext>
            </a:extLst>
          </p:cNvPr>
          <p:cNvSpPr/>
          <p:nvPr/>
        </p:nvSpPr>
        <p:spPr>
          <a:xfrm>
            <a:off x="1165371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FA04AC4-D940-466A-B3E2-B3F891F04F80}"/>
              </a:ext>
            </a:extLst>
          </p:cNvPr>
          <p:cNvSpPr/>
          <p:nvPr/>
        </p:nvSpPr>
        <p:spPr>
          <a:xfrm>
            <a:off x="9586042" y="1905838"/>
            <a:ext cx="230749" cy="2307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4DF6E51-7B21-4B3F-819A-C1416D95A82C}"/>
              </a:ext>
            </a:extLst>
          </p:cNvPr>
          <p:cNvSpPr/>
          <p:nvPr/>
        </p:nvSpPr>
        <p:spPr>
          <a:xfrm>
            <a:off x="9276811" y="1948859"/>
            <a:ext cx="128139" cy="1447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B4C366F-E539-445E-BF7D-E9EED970C623}"/>
              </a:ext>
            </a:extLst>
          </p:cNvPr>
          <p:cNvSpPr/>
          <p:nvPr/>
        </p:nvSpPr>
        <p:spPr>
          <a:xfrm>
            <a:off x="9997884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EA917F-4B3B-4D68-8705-B1F68DE8EA9B}"/>
              </a:ext>
            </a:extLst>
          </p:cNvPr>
          <p:cNvSpPr/>
          <p:nvPr/>
        </p:nvSpPr>
        <p:spPr>
          <a:xfrm>
            <a:off x="11230959" y="1980889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3FF53AA-36BC-43C3-9EE6-1E4C8B99A089}"/>
              </a:ext>
            </a:extLst>
          </p:cNvPr>
          <p:cNvSpPr/>
          <p:nvPr/>
        </p:nvSpPr>
        <p:spPr>
          <a:xfrm>
            <a:off x="10386201" y="1945180"/>
            <a:ext cx="148385" cy="14838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4D41A78-95D3-4CC6-8632-4FC300BB61E6}"/>
              </a:ext>
            </a:extLst>
          </p:cNvPr>
          <p:cNvSpPr/>
          <p:nvPr/>
        </p:nvSpPr>
        <p:spPr>
          <a:xfrm>
            <a:off x="10801990" y="1947020"/>
            <a:ext cx="148385" cy="1483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48E866E-84AB-4983-BCCA-C1412277F59D}"/>
              </a:ext>
            </a:extLst>
          </p:cNvPr>
          <p:cNvSpPr/>
          <p:nvPr/>
        </p:nvSpPr>
        <p:spPr>
          <a:xfrm>
            <a:off x="9675582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1D23076-D7D3-4486-9A0B-83349DDA3C61}"/>
              </a:ext>
            </a:extLst>
          </p:cNvPr>
          <p:cNvSpPr/>
          <p:nvPr/>
        </p:nvSpPr>
        <p:spPr>
          <a:xfrm>
            <a:off x="928980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0FD3512-BA5D-4F63-A5E2-BA8B9C6543CE}"/>
              </a:ext>
            </a:extLst>
          </p:cNvPr>
          <p:cNvSpPr/>
          <p:nvPr/>
        </p:nvSpPr>
        <p:spPr>
          <a:xfrm>
            <a:off x="11235713" y="2883505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229907A-4367-4EDC-B47A-A680D4F89FD6}"/>
              </a:ext>
            </a:extLst>
          </p:cNvPr>
          <p:cNvSpPr/>
          <p:nvPr/>
        </p:nvSpPr>
        <p:spPr>
          <a:xfrm>
            <a:off x="10385208" y="2829830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8EF0704-EE31-4AB5-BA1A-BF3EB8759BB3}"/>
              </a:ext>
            </a:extLst>
          </p:cNvPr>
          <p:cNvSpPr/>
          <p:nvPr/>
        </p:nvSpPr>
        <p:spPr>
          <a:xfrm>
            <a:off x="10832268" y="2414959"/>
            <a:ext cx="111225" cy="11122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975895-8F56-44AA-AF93-40550C1890E8}"/>
              </a:ext>
            </a:extLst>
          </p:cNvPr>
          <p:cNvSpPr/>
          <p:nvPr/>
        </p:nvSpPr>
        <p:spPr>
          <a:xfrm>
            <a:off x="929004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455BE55-B2E2-4BA7-B775-5FA0D6008199}"/>
              </a:ext>
            </a:extLst>
          </p:cNvPr>
          <p:cNvSpPr/>
          <p:nvPr/>
        </p:nvSpPr>
        <p:spPr>
          <a:xfrm>
            <a:off x="9993818" y="2429803"/>
            <a:ext cx="86132" cy="86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781637E-0583-4B0E-9719-08C9FE74B14F}"/>
              </a:ext>
            </a:extLst>
          </p:cNvPr>
          <p:cNvSpPr/>
          <p:nvPr/>
        </p:nvSpPr>
        <p:spPr>
          <a:xfrm>
            <a:off x="11226893" y="2432546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20269C8-4497-4DE8-82F4-6B732EB2C8F4}"/>
              </a:ext>
            </a:extLst>
          </p:cNvPr>
          <p:cNvSpPr/>
          <p:nvPr/>
        </p:nvSpPr>
        <p:spPr>
          <a:xfrm>
            <a:off x="10374635" y="2387492"/>
            <a:ext cx="174233" cy="17135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B57BAA8-CDD6-491F-9F78-534274844DAB}"/>
              </a:ext>
            </a:extLst>
          </p:cNvPr>
          <p:cNvSpPr/>
          <p:nvPr/>
        </p:nvSpPr>
        <p:spPr>
          <a:xfrm>
            <a:off x="10470004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29D79EF-8F63-423B-9485-571680A3B32C}"/>
              </a:ext>
            </a:extLst>
          </p:cNvPr>
          <p:cNvSpPr/>
          <p:nvPr/>
        </p:nvSpPr>
        <p:spPr>
          <a:xfrm>
            <a:off x="11640481" y="1945584"/>
            <a:ext cx="148385" cy="1512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831EF63-117E-4425-A077-280C816A1D21}"/>
              </a:ext>
            </a:extLst>
          </p:cNvPr>
          <p:cNvSpPr/>
          <p:nvPr/>
        </p:nvSpPr>
        <p:spPr>
          <a:xfrm>
            <a:off x="1165347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5D78BC0-7DA9-4740-B46D-062419D442FB}"/>
              </a:ext>
            </a:extLst>
          </p:cNvPr>
          <p:cNvSpPr/>
          <p:nvPr/>
        </p:nvSpPr>
        <p:spPr>
          <a:xfrm>
            <a:off x="1165371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5991552-1E8B-480B-A22B-57C7DD4BCB3B}"/>
              </a:ext>
            </a:extLst>
          </p:cNvPr>
          <p:cNvSpPr/>
          <p:nvPr/>
        </p:nvSpPr>
        <p:spPr>
          <a:xfrm>
            <a:off x="9614295" y="2394657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E894A9C-8F4D-44D9-9D3A-5505DC516CC9}"/>
              </a:ext>
            </a:extLst>
          </p:cNvPr>
          <p:cNvSpPr/>
          <p:nvPr/>
        </p:nvSpPr>
        <p:spPr>
          <a:xfrm>
            <a:off x="9689713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E85113-4FCD-4A15-8FD2-6A9B1E5FB5F1}"/>
              </a:ext>
            </a:extLst>
          </p:cNvPr>
          <p:cNvSpPr/>
          <p:nvPr/>
        </p:nvSpPr>
        <p:spPr>
          <a:xfrm>
            <a:off x="10876182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378999-AC86-455C-BD8C-373798FCC8C8}"/>
              </a:ext>
            </a:extLst>
          </p:cNvPr>
          <p:cNvSpPr txBox="1"/>
          <p:nvPr/>
        </p:nvSpPr>
        <p:spPr>
          <a:xfrm rot="-3960000">
            <a:off x="9783704" y="1381168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0CE59B7-AC9F-4810-8F01-538BF7544448}"/>
              </a:ext>
            </a:extLst>
          </p:cNvPr>
          <p:cNvSpPr/>
          <p:nvPr/>
        </p:nvSpPr>
        <p:spPr>
          <a:xfrm>
            <a:off x="-3203" y="332916"/>
            <a:ext cx="9640984" cy="6521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Arrow: Chevron 91">
            <a:extLst>
              <a:ext uri="{FF2B5EF4-FFF2-40B4-BE49-F238E27FC236}">
                <a16:creationId xmlns:a16="http://schemas.microsoft.com/office/drawing/2014/main" id="{461D1274-6E17-47A4-A615-F8A1ADB775DD}"/>
              </a:ext>
            </a:extLst>
          </p:cNvPr>
          <p:cNvSpPr/>
          <p:nvPr/>
        </p:nvSpPr>
        <p:spPr>
          <a:xfrm flipH="1" flipV="1">
            <a:off x="9310853" y="661439"/>
            <a:ext cx="153021" cy="182880"/>
          </a:xfrm>
          <a:prstGeom prst="chevron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D5B3F955-1847-412D-9754-B26C826D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690" y="6456856"/>
            <a:ext cx="375470" cy="302208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11043426-185E-49A3-BE2B-F7332996FC55}"/>
              </a:ext>
            </a:extLst>
          </p:cNvPr>
          <p:cNvGrpSpPr/>
          <p:nvPr/>
        </p:nvGrpSpPr>
        <p:grpSpPr>
          <a:xfrm>
            <a:off x="9195765" y="6432623"/>
            <a:ext cx="326442" cy="326442"/>
            <a:chOff x="8469308" y="5900151"/>
            <a:chExt cx="462691" cy="46269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7F36385-714F-4162-811B-3ACF499DCCF3}"/>
                </a:ext>
              </a:extLst>
            </p:cNvPr>
            <p:cNvSpPr/>
            <p:nvPr/>
          </p:nvSpPr>
          <p:spPr>
            <a:xfrm>
              <a:off x="8469308" y="5900151"/>
              <a:ext cx="462691" cy="46269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Picture 4">
              <a:extLst>
                <a:ext uri="{FF2B5EF4-FFF2-40B4-BE49-F238E27FC236}">
                  <a16:creationId xmlns:a16="http://schemas.microsoft.com/office/drawing/2014/main" id="{D7416C36-C5B6-4259-B047-FD978F324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120" y="5955395"/>
              <a:ext cx="388904" cy="388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C3027E27-5941-4DC3-86F3-837D1D2CA412}"/>
              </a:ext>
            </a:extLst>
          </p:cNvPr>
          <p:cNvSpPr/>
          <p:nvPr/>
        </p:nvSpPr>
        <p:spPr>
          <a:xfrm>
            <a:off x="-1" y="344210"/>
            <a:ext cx="3276781" cy="17044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332144-88CD-4B84-85A2-3D11F24B061A}"/>
              </a:ext>
            </a:extLst>
          </p:cNvPr>
          <p:cNvSpPr/>
          <p:nvPr/>
        </p:nvSpPr>
        <p:spPr>
          <a:xfrm>
            <a:off x="8049157" y="335562"/>
            <a:ext cx="1591485" cy="17818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0A56667-23A7-4B25-9B67-850EB4C11313}"/>
              </a:ext>
            </a:extLst>
          </p:cNvPr>
          <p:cNvSpPr/>
          <p:nvPr/>
        </p:nvSpPr>
        <p:spPr>
          <a:xfrm>
            <a:off x="0" y="338847"/>
            <a:ext cx="1606858" cy="182880"/>
          </a:xfrm>
          <a:prstGeom prst="rect">
            <a:avLst/>
          </a:prstGeom>
          <a:solidFill>
            <a:schemeClr val="accent5"/>
          </a:solidFill>
          <a:ln w="6350"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CCAF47-E975-43FA-87B5-8C4326532844}"/>
              </a:ext>
            </a:extLst>
          </p:cNvPr>
          <p:cNvSpPr/>
          <p:nvPr/>
        </p:nvSpPr>
        <p:spPr>
          <a:xfrm>
            <a:off x="7065365" y="324666"/>
            <a:ext cx="993317" cy="1949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D0317B6-BFDF-4233-99C5-71CAB71D04C6}"/>
              </a:ext>
            </a:extLst>
          </p:cNvPr>
          <p:cNvSpPr/>
          <p:nvPr/>
        </p:nvSpPr>
        <p:spPr>
          <a:xfrm>
            <a:off x="4063961" y="337860"/>
            <a:ext cx="3005226" cy="182761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1D4C0CE-3735-4841-9D28-4E73B3A1CABA}"/>
              </a:ext>
            </a:extLst>
          </p:cNvPr>
          <p:cNvSpPr/>
          <p:nvPr/>
        </p:nvSpPr>
        <p:spPr>
          <a:xfrm>
            <a:off x="3289166" y="337760"/>
            <a:ext cx="2026921" cy="1897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C21E02E7-8515-4EB7-B023-35F6A04B0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9" y="890113"/>
            <a:ext cx="6875584" cy="5855869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5F39EFB-0ADA-4E13-9BCF-9902A278C442}"/>
              </a:ext>
            </a:extLst>
          </p:cNvPr>
          <p:cNvSpPr/>
          <p:nvPr/>
        </p:nvSpPr>
        <p:spPr>
          <a:xfrm>
            <a:off x="114300" y="661439"/>
            <a:ext cx="2787162" cy="4991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Data after dimension reduction</a:t>
            </a:r>
          </a:p>
          <a:p>
            <a:r>
              <a:rPr lang="en-US" sz="1400" dirty="0">
                <a:hlinkClick r:id="rId5"/>
              </a:rPr>
              <a:t>https://projector.tensorflow.org/</a:t>
            </a:r>
            <a:endParaRPr lang="en-US" sz="14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A9D6C23-4CFE-43EA-8FD2-3FED142D6D12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106" name="Picture 4">
            <a:extLst>
              <a:ext uri="{FF2B5EF4-FFF2-40B4-BE49-F238E27FC236}">
                <a16:creationId xmlns:a16="http://schemas.microsoft.com/office/drawing/2014/main" id="{403E70E0-85D4-4436-9315-43DF621A2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CFA4B4DA-8C92-41D7-8659-29740256A54B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1E496B1-3107-454F-BD71-92CEFBCDE431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3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596354-9DC3-4E30-8239-79F9C78DA1AA}"/>
              </a:ext>
            </a:extLst>
          </p:cNvPr>
          <p:cNvSpPr txBox="1"/>
          <p:nvPr/>
        </p:nvSpPr>
        <p:spPr>
          <a:xfrm rot="-3960000">
            <a:off x="10129247" y="1333686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AC74EF-3ADE-4C14-BAAF-83AD26F70512}"/>
              </a:ext>
            </a:extLst>
          </p:cNvPr>
          <p:cNvSpPr txBox="1"/>
          <p:nvPr/>
        </p:nvSpPr>
        <p:spPr>
          <a:xfrm rot="-3960000">
            <a:off x="9367388" y="138116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B51988-D13F-4714-BB6A-D0F2D3CE4D33}"/>
              </a:ext>
            </a:extLst>
          </p:cNvPr>
          <p:cNvSpPr txBox="1"/>
          <p:nvPr/>
        </p:nvSpPr>
        <p:spPr>
          <a:xfrm rot="-3960000">
            <a:off x="10934591" y="136637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ED729C-47C8-42E5-841F-F26E451FF9B0}"/>
              </a:ext>
            </a:extLst>
          </p:cNvPr>
          <p:cNvSpPr txBox="1"/>
          <p:nvPr/>
        </p:nvSpPr>
        <p:spPr>
          <a:xfrm rot="-3960000">
            <a:off x="11492825" y="1479624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B92A92-8A33-4F06-9779-3653DA4ADB29}"/>
              </a:ext>
            </a:extLst>
          </p:cNvPr>
          <p:cNvSpPr txBox="1"/>
          <p:nvPr/>
        </p:nvSpPr>
        <p:spPr>
          <a:xfrm rot="-3960000">
            <a:off x="8906058" y="1288669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F95B64-B86C-475B-BDA8-A287B90D826A}"/>
              </a:ext>
            </a:extLst>
          </p:cNvPr>
          <p:cNvSpPr txBox="1"/>
          <p:nvPr/>
        </p:nvSpPr>
        <p:spPr>
          <a:xfrm rot="-3960000">
            <a:off x="10477063" y="1254603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55E83A0-8988-45B9-A097-39AC54113B3B}"/>
              </a:ext>
            </a:extLst>
          </p:cNvPr>
          <p:cNvSpPr/>
          <p:nvPr/>
        </p:nvSpPr>
        <p:spPr>
          <a:xfrm>
            <a:off x="9586042" y="1905838"/>
            <a:ext cx="230749" cy="2307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2182C40-243F-4C60-A8BB-E5E7542C5961}"/>
              </a:ext>
            </a:extLst>
          </p:cNvPr>
          <p:cNvSpPr/>
          <p:nvPr/>
        </p:nvSpPr>
        <p:spPr>
          <a:xfrm>
            <a:off x="9276811" y="1948859"/>
            <a:ext cx="128139" cy="1447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64D5B66-40E0-408A-B9DA-0033885F83CC}"/>
              </a:ext>
            </a:extLst>
          </p:cNvPr>
          <p:cNvSpPr/>
          <p:nvPr/>
        </p:nvSpPr>
        <p:spPr>
          <a:xfrm>
            <a:off x="9997884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E0CF3E-8171-436F-8A28-4DDEAC1577A5}"/>
              </a:ext>
            </a:extLst>
          </p:cNvPr>
          <p:cNvSpPr/>
          <p:nvPr/>
        </p:nvSpPr>
        <p:spPr>
          <a:xfrm>
            <a:off x="11230959" y="1980889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E4B9CE2-F710-4F11-9AB3-2885CB00658C}"/>
              </a:ext>
            </a:extLst>
          </p:cNvPr>
          <p:cNvSpPr/>
          <p:nvPr/>
        </p:nvSpPr>
        <p:spPr>
          <a:xfrm>
            <a:off x="10386201" y="1945180"/>
            <a:ext cx="148385" cy="14838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7151DF-BD3F-4C02-8BB0-0AA0E4BBE9EA}"/>
              </a:ext>
            </a:extLst>
          </p:cNvPr>
          <p:cNvSpPr/>
          <p:nvPr/>
        </p:nvSpPr>
        <p:spPr>
          <a:xfrm>
            <a:off x="10801990" y="1947020"/>
            <a:ext cx="148385" cy="1483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242D57B-1434-4359-9C42-0B3675EA3C55}"/>
              </a:ext>
            </a:extLst>
          </p:cNvPr>
          <p:cNvSpPr/>
          <p:nvPr/>
        </p:nvSpPr>
        <p:spPr>
          <a:xfrm>
            <a:off x="9675582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B4C00D4-E3B3-4241-B105-CA8DA69E092C}"/>
              </a:ext>
            </a:extLst>
          </p:cNvPr>
          <p:cNvSpPr/>
          <p:nvPr/>
        </p:nvSpPr>
        <p:spPr>
          <a:xfrm>
            <a:off x="928980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4D2972F-349D-4948-8D5E-C0C854F5265B}"/>
              </a:ext>
            </a:extLst>
          </p:cNvPr>
          <p:cNvSpPr/>
          <p:nvPr/>
        </p:nvSpPr>
        <p:spPr>
          <a:xfrm>
            <a:off x="11235713" y="2883505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59648A3-12C7-4EEB-B950-4F7DBBF9D343}"/>
              </a:ext>
            </a:extLst>
          </p:cNvPr>
          <p:cNvSpPr/>
          <p:nvPr/>
        </p:nvSpPr>
        <p:spPr>
          <a:xfrm>
            <a:off x="10385208" y="2829830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F6F0CF5-A465-456F-80F1-17454F1EF2FB}"/>
              </a:ext>
            </a:extLst>
          </p:cNvPr>
          <p:cNvSpPr/>
          <p:nvPr/>
        </p:nvSpPr>
        <p:spPr>
          <a:xfrm>
            <a:off x="929004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0C3067A-2DAE-4BDC-B892-2016DF3CDBFC}"/>
              </a:ext>
            </a:extLst>
          </p:cNvPr>
          <p:cNvSpPr/>
          <p:nvPr/>
        </p:nvSpPr>
        <p:spPr>
          <a:xfrm>
            <a:off x="9993818" y="2429803"/>
            <a:ext cx="86132" cy="86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0CC57B8-F111-4474-BAC4-DD12A80263B2}"/>
              </a:ext>
            </a:extLst>
          </p:cNvPr>
          <p:cNvSpPr/>
          <p:nvPr/>
        </p:nvSpPr>
        <p:spPr>
          <a:xfrm>
            <a:off x="11226893" y="2432546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5B22ECF-B145-4CDE-B2B2-7D3CB6C34E33}"/>
              </a:ext>
            </a:extLst>
          </p:cNvPr>
          <p:cNvSpPr/>
          <p:nvPr/>
        </p:nvSpPr>
        <p:spPr>
          <a:xfrm>
            <a:off x="10374635" y="2387492"/>
            <a:ext cx="174233" cy="17135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7C5C8B3-6497-4DA5-90DF-EF33F11DE439}"/>
              </a:ext>
            </a:extLst>
          </p:cNvPr>
          <p:cNvSpPr/>
          <p:nvPr/>
        </p:nvSpPr>
        <p:spPr>
          <a:xfrm>
            <a:off x="10470004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302A13-6337-45A5-8F08-1028F0FF9A8A}"/>
              </a:ext>
            </a:extLst>
          </p:cNvPr>
          <p:cNvSpPr/>
          <p:nvPr/>
        </p:nvSpPr>
        <p:spPr>
          <a:xfrm>
            <a:off x="11640481" y="1945584"/>
            <a:ext cx="148385" cy="1512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232CF17-642D-4045-A3DD-4CCC75EF1ACA}"/>
              </a:ext>
            </a:extLst>
          </p:cNvPr>
          <p:cNvSpPr/>
          <p:nvPr/>
        </p:nvSpPr>
        <p:spPr>
          <a:xfrm>
            <a:off x="1165347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1950225-B396-456A-89E9-090FBF53CC14}"/>
              </a:ext>
            </a:extLst>
          </p:cNvPr>
          <p:cNvSpPr/>
          <p:nvPr/>
        </p:nvSpPr>
        <p:spPr>
          <a:xfrm>
            <a:off x="1165371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FA04AC4-D940-466A-B3E2-B3F891F04F80}"/>
              </a:ext>
            </a:extLst>
          </p:cNvPr>
          <p:cNvSpPr/>
          <p:nvPr/>
        </p:nvSpPr>
        <p:spPr>
          <a:xfrm>
            <a:off x="9586042" y="1905838"/>
            <a:ext cx="230749" cy="2307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4DF6E51-7B21-4B3F-819A-C1416D95A82C}"/>
              </a:ext>
            </a:extLst>
          </p:cNvPr>
          <p:cNvSpPr/>
          <p:nvPr/>
        </p:nvSpPr>
        <p:spPr>
          <a:xfrm>
            <a:off x="9276811" y="1948859"/>
            <a:ext cx="128139" cy="1447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B4C366F-E539-445E-BF7D-E9EED970C623}"/>
              </a:ext>
            </a:extLst>
          </p:cNvPr>
          <p:cNvSpPr/>
          <p:nvPr/>
        </p:nvSpPr>
        <p:spPr>
          <a:xfrm>
            <a:off x="9997884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EA917F-4B3B-4D68-8705-B1F68DE8EA9B}"/>
              </a:ext>
            </a:extLst>
          </p:cNvPr>
          <p:cNvSpPr/>
          <p:nvPr/>
        </p:nvSpPr>
        <p:spPr>
          <a:xfrm>
            <a:off x="11230959" y="1980889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3FF53AA-36BC-43C3-9EE6-1E4C8B99A089}"/>
              </a:ext>
            </a:extLst>
          </p:cNvPr>
          <p:cNvSpPr/>
          <p:nvPr/>
        </p:nvSpPr>
        <p:spPr>
          <a:xfrm>
            <a:off x="10386201" y="1945180"/>
            <a:ext cx="148385" cy="14838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4D41A78-95D3-4CC6-8632-4FC300BB61E6}"/>
              </a:ext>
            </a:extLst>
          </p:cNvPr>
          <p:cNvSpPr/>
          <p:nvPr/>
        </p:nvSpPr>
        <p:spPr>
          <a:xfrm>
            <a:off x="10801990" y="1947020"/>
            <a:ext cx="148385" cy="1483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48E866E-84AB-4983-BCCA-C1412277F59D}"/>
              </a:ext>
            </a:extLst>
          </p:cNvPr>
          <p:cNvSpPr/>
          <p:nvPr/>
        </p:nvSpPr>
        <p:spPr>
          <a:xfrm>
            <a:off x="9675582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1D23076-D7D3-4486-9A0B-83349DDA3C61}"/>
              </a:ext>
            </a:extLst>
          </p:cNvPr>
          <p:cNvSpPr/>
          <p:nvPr/>
        </p:nvSpPr>
        <p:spPr>
          <a:xfrm>
            <a:off x="928980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0FD3512-BA5D-4F63-A5E2-BA8B9C6543CE}"/>
              </a:ext>
            </a:extLst>
          </p:cNvPr>
          <p:cNvSpPr/>
          <p:nvPr/>
        </p:nvSpPr>
        <p:spPr>
          <a:xfrm>
            <a:off x="11235713" y="2883505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229907A-4367-4EDC-B47A-A680D4F89FD6}"/>
              </a:ext>
            </a:extLst>
          </p:cNvPr>
          <p:cNvSpPr/>
          <p:nvPr/>
        </p:nvSpPr>
        <p:spPr>
          <a:xfrm>
            <a:off x="10385208" y="2829830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8EF0704-EE31-4AB5-BA1A-BF3EB8759BB3}"/>
              </a:ext>
            </a:extLst>
          </p:cNvPr>
          <p:cNvSpPr/>
          <p:nvPr/>
        </p:nvSpPr>
        <p:spPr>
          <a:xfrm>
            <a:off x="10832268" y="2414959"/>
            <a:ext cx="111225" cy="11122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975895-8F56-44AA-AF93-40550C1890E8}"/>
              </a:ext>
            </a:extLst>
          </p:cNvPr>
          <p:cNvSpPr/>
          <p:nvPr/>
        </p:nvSpPr>
        <p:spPr>
          <a:xfrm>
            <a:off x="929004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455BE55-B2E2-4BA7-B775-5FA0D6008199}"/>
              </a:ext>
            </a:extLst>
          </p:cNvPr>
          <p:cNvSpPr/>
          <p:nvPr/>
        </p:nvSpPr>
        <p:spPr>
          <a:xfrm>
            <a:off x="9993818" y="2429803"/>
            <a:ext cx="86132" cy="86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781637E-0583-4B0E-9719-08C9FE74B14F}"/>
              </a:ext>
            </a:extLst>
          </p:cNvPr>
          <p:cNvSpPr/>
          <p:nvPr/>
        </p:nvSpPr>
        <p:spPr>
          <a:xfrm>
            <a:off x="11226893" y="2432546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20269C8-4497-4DE8-82F4-6B732EB2C8F4}"/>
              </a:ext>
            </a:extLst>
          </p:cNvPr>
          <p:cNvSpPr/>
          <p:nvPr/>
        </p:nvSpPr>
        <p:spPr>
          <a:xfrm>
            <a:off x="10374635" y="2387492"/>
            <a:ext cx="174233" cy="17135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B57BAA8-CDD6-491F-9F78-534274844DAB}"/>
              </a:ext>
            </a:extLst>
          </p:cNvPr>
          <p:cNvSpPr/>
          <p:nvPr/>
        </p:nvSpPr>
        <p:spPr>
          <a:xfrm>
            <a:off x="10470004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29D79EF-8F63-423B-9485-571680A3B32C}"/>
              </a:ext>
            </a:extLst>
          </p:cNvPr>
          <p:cNvSpPr/>
          <p:nvPr/>
        </p:nvSpPr>
        <p:spPr>
          <a:xfrm>
            <a:off x="11640481" y="1945584"/>
            <a:ext cx="148385" cy="1512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831EF63-117E-4425-A077-280C816A1D21}"/>
              </a:ext>
            </a:extLst>
          </p:cNvPr>
          <p:cNvSpPr/>
          <p:nvPr/>
        </p:nvSpPr>
        <p:spPr>
          <a:xfrm>
            <a:off x="1165347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5D78BC0-7DA9-4740-B46D-062419D442FB}"/>
              </a:ext>
            </a:extLst>
          </p:cNvPr>
          <p:cNvSpPr/>
          <p:nvPr/>
        </p:nvSpPr>
        <p:spPr>
          <a:xfrm>
            <a:off x="1165371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5991552-1E8B-480B-A22B-57C7DD4BCB3B}"/>
              </a:ext>
            </a:extLst>
          </p:cNvPr>
          <p:cNvSpPr/>
          <p:nvPr/>
        </p:nvSpPr>
        <p:spPr>
          <a:xfrm>
            <a:off x="9614295" y="2394657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E894A9C-8F4D-44D9-9D3A-5505DC516CC9}"/>
              </a:ext>
            </a:extLst>
          </p:cNvPr>
          <p:cNvSpPr/>
          <p:nvPr/>
        </p:nvSpPr>
        <p:spPr>
          <a:xfrm>
            <a:off x="9689713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E85113-4FCD-4A15-8FD2-6A9B1E5FB5F1}"/>
              </a:ext>
            </a:extLst>
          </p:cNvPr>
          <p:cNvSpPr/>
          <p:nvPr/>
        </p:nvSpPr>
        <p:spPr>
          <a:xfrm>
            <a:off x="10876182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378999-AC86-455C-BD8C-373798FCC8C8}"/>
              </a:ext>
            </a:extLst>
          </p:cNvPr>
          <p:cNvSpPr txBox="1"/>
          <p:nvPr/>
        </p:nvSpPr>
        <p:spPr>
          <a:xfrm rot="-3960000">
            <a:off x="9783704" y="1381168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0CE59B7-AC9F-4810-8F01-538BF7544448}"/>
              </a:ext>
            </a:extLst>
          </p:cNvPr>
          <p:cNvSpPr/>
          <p:nvPr/>
        </p:nvSpPr>
        <p:spPr>
          <a:xfrm>
            <a:off x="-3203" y="332916"/>
            <a:ext cx="9640984" cy="6521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Arrow: Chevron 91">
            <a:extLst>
              <a:ext uri="{FF2B5EF4-FFF2-40B4-BE49-F238E27FC236}">
                <a16:creationId xmlns:a16="http://schemas.microsoft.com/office/drawing/2014/main" id="{461D1274-6E17-47A4-A615-F8A1ADB775DD}"/>
              </a:ext>
            </a:extLst>
          </p:cNvPr>
          <p:cNvSpPr/>
          <p:nvPr/>
        </p:nvSpPr>
        <p:spPr>
          <a:xfrm flipH="1" flipV="1">
            <a:off x="9310853" y="661439"/>
            <a:ext cx="153021" cy="182880"/>
          </a:xfrm>
          <a:prstGeom prst="chevron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D5B3F955-1847-412D-9754-B26C826D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690" y="6456856"/>
            <a:ext cx="375470" cy="302208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11043426-185E-49A3-BE2B-F7332996FC55}"/>
              </a:ext>
            </a:extLst>
          </p:cNvPr>
          <p:cNvGrpSpPr/>
          <p:nvPr/>
        </p:nvGrpSpPr>
        <p:grpSpPr>
          <a:xfrm>
            <a:off x="9195765" y="6432623"/>
            <a:ext cx="326442" cy="326442"/>
            <a:chOff x="8469308" y="5900151"/>
            <a:chExt cx="462691" cy="46269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7F36385-714F-4162-811B-3ACF499DCCF3}"/>
                </a:ext>
              </a:extLst>
            </p:cNvPr>
            <p:cNvSpPr/>
            <p:nvPr/>
          </p:nvSpPr>
          <p:spPr>
            <a:xfrm>
              <a:off x="8469308" y="5900151"/>
              <a:ext cx="462691" cy="46269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Picture 4">
              <a:extLst>
                <a:ext uri="{FF2B5EF4-FFF2-40B4-BE49-F238E27FC236}">
                  <a16:creationId xmlns:a16="http://schemas.microsoft.com/office/drawing/2014/main" id="{D7416C36-C5B6-4259-B047-FD978F324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120" y="5955395"/>
              <a:ext cx="388904" cy="388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C3027E27-5941-4DC3-86F3-837D1D2CA412}"/>
              </a:ext>
            </a:extLst>
          </p:cNvPr>
          <p:cNvSpPr/>
          <p:nvPr/>
        </p:nvSpPr>
        <p:spPr>
          <a:xfrm>
            <a:off x="-1" y="344210"/>
            <a:ext cx="3276781" cy="17044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332144-88CD-4B84-85A2-3D11F24B061A}"/>
              </a:ext>
            </a:extLst>
          </p:cNvPr>
          <p:cNvSpPr/>
          <p:nvPr/>
        </p:nvSpPr>
        <p:spPr>
          <a:xfrm>
            <a:off x="8049157" y="335562"/>
            <a:ext cx="1591485" cy="17818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0A56667-23A7-4B25-9B67-850EB4C11313}"/>
              </a:ext>
            </a:extLst>
          </p:cNvPr>
          <p:cNvSpPr/>
          <p:nvPr/>
        </p:nvSpPr>
        <p:spPr>
          <a:xfrm>
            <a:off x="0" y="338847"/>
            <a:ext cx="1606858" cy="182880"/>
          </a:xfrm>
          <a:prstGeom prst="rect">
            <a:avLst/>
          </a:prstGeom>
          <a:solidFill>
            <a:schemeClr val="accent5"/>
          </a:solidFill>
          <a:ln w="6350"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CCAF47-E975-43FA-87B5-8C4326532844}"/>
              </a:ext>
            </a:extLst>
          </p:cNvPr>
          <p:cNvSpPr/>
          <p:nvPr/>
        </p:nvSpPr>
        <p:spPr>
          <a:xfrm>
            <a:off x="7065365" y="324666"/>
            <a:ext cx="993317" cy="1949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D0317B6-BFDF-4233-99C5-71CAB71D04C6}"/>
              </a:ext>
            </a:extLst>
          </p:cNvPr>
          <p:cNvSpPr/>
          <p:nvPr/>
        </p:nvSpPr>
        <p:spPr>
          <a:xfrm>
            <a:off x="4063961" y="337860"/>
            <a:ext cx="3005226" cy="182761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1D4C0CE-3735-4841-9D28-4E73B3A1CABA}"/>
              </a:ext>
            </a:extLst>
          </p:cNvPr>
          <p:cNvSpPr/>
          <p:nvPr/>
        </p:nvSpPr>
        <p:spPr>
          <a:xfrm>
            <a:off x="3289166" y="337760"/>
            <a:ext cx="2026921" cy="1897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5F39EFB-0ADA-4E13-9BCF-9902A278C442}"/>
              </a:ext>
            </a:extLst>
          </p:cNvPr>
          <p:cNvSpPr/>
          <p:nvPr/>
        </p:nvSpPr>
        <p:spPr>
          <a:xfrm>
            <a:off x="114300" y="661439"/>
            <a:ext cx="2787162" cy="4991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Data after dimension reduction</a:t>
            </a:r>
          </a:p>
          <a:p>
            <a:r>
              <a:rPr lang="en-US" sz="1400" dirty="0">
                <a:hlinkClick r:id="rId4"/>
              </a:rPr>
              <a:t>https://projector.tensorflow.org/</a:t>
            </a:r>
            <a:endParaRPr lang="en-US" sz="14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1819A8E-E2BB-4B43-959B-35A5DCE87E71}"/>
              </a:ext>
            </a:extLst>
          </p:cNvPr>
          <p:cNvSpPr/>
          <p:nvPr/>
        </p:nvSpPr>
        <p:spPr>
          <a:xfrm>
            <a:off x="114300" y="661439"/>
            <a:ext cx="2787162" cy="4991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Data after dimension reduction</a:t>
            </a:r>
          </a:p>
          <a:p>
            <a:r>
              <a:rPr lang="en-US" sz="1400" dirty="0">
                <a:hlinkClick r:id="rId4"/>
              </a:rPr>
              <a:t>https://projector.tensorflow.org/</a:t>
            </a:r>
            <a:endParaRPr lang="en-US" sz="1400" dirty="0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C325546F-1878-4F6A-8A9F-3EA20B879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85" y="1168834"/>
            <a:ext cx="5565475" cy="534495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F5581D-50DC-4496-97CE-BE1BACD17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792" y="1462279"/>
            <a:ext cx="2359633" cy="4899045"/>
          </a:xfrm>
          <a:prstGeom prst="rect">
            <a:avLst/>
          </a:prstGeom>
        </p:spPr>
      </p:pic>
      <p:sp>
        <p:nvSpPr>
          <p:cNvPr id="107" name="Oval 106">
            <a:extLst>
              <a:ext uri="{FF2B5EF4-FFF2-40B4-BE49-F238E27FC236}">
                <a16:creationId xmlns:a16="http://schemas.microsoft.com/office/drawing/2014/main" id="{1E1E2FB0-FC02-4FE9-870B-E6060A9453A7}"/>
              </a:ext>
            </a:extLst>
          </p:cNvPr>
          <p:cNvSpPr/>
          <p:nvPr/>
        </p:nvSpPr>
        <p:spPr>
          <a:xfrm>
            <a:off x="5845419" y="1106966"/>
            <a:ext cx="501161" cy="49914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28903EBE-DEDF-4567-B25A-C76F653EDA1F}"/>
              </a:ext>
            </a:extLst>
          </p:cNvPr>
          <p:cNvSpPr/>
          <p:nvPr/>
        </p:nvSpPr>
        <p:spPr>
          <a:xfrm>
            <a:off x="6568944" y="1259048"/>
            <a:ext cx="2359481" cy="194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Word proximity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B00F81B-32B7-421F-8797-4EFF320D04B6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110" name="Picture 4">
            <a:extLst>
              <a:ext uri="{FF2B5EF4-FFF2-40B4-BE49-F238E27FC236}">
                <a16:creationId xmlns:a16="http://schemas.microsoft.com/office/drawing/2014/main" id="{65E4C8D3-3B76-47BC-8562-84692EB79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BCE33755-D779-4582-8C76-A0EFA9C53195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7E917C-089A-47A3-94F0-45B438C7166D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62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596354-9DC3-4E30-8239-79F9C78DA1AA}"/>
              </a:ext>
            </a:extLst>
          </p:cNvPr>
          <p:cNvSpPr txBox="1"/>
          <p:nvPr/>
        </p:nvSpPr>
        <p:spPr>
          <a:xfrm rot="-3960000">
            <a:off x="10129247" y="1333686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AC74EF-3ADE-4C14-BAAF-83AD26F70512}"/>
              </a:ext>
            </a:extLst>
          </p:cNvPr>
          <p:cNvSpPr txBox="1"/>
          <p:nvPr/>
        </p:nvSpPr>
        <p:spPr>
          <a:xfrm rot="-3960000">
            <a:off x="9367388" y="138116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B51988-D13F-4714-BB6A-D0F2D3CE4D33}"/>
              </a:ext>
            </a:extLst>
          </p:cNvPr>
          <p:cNvSpPr txBox="1"/>
          <p:nvPr/>
        </p:nvSpPr>
        <p:spPr>
          <a:xfrm rot="-3960000">
            <a:off x="10934591" y="136637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ED729C-47C8-42E5-841F-F26E451FF9B0}"/>
              </a:ext>
            </a:extLst>
          </p:cNvPr>
          <p:cNvSpPr txBox="1"/>
          <p:nvPr/>
        </p:nvSpPr>
        <p:spPr>
          <a:xfrm rot="-3960000">
            <a:off x="11492825" y="1479624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B92A92-8A33-4F06-9779-3653DA4ADB29}"/>
              </a:ext>
            </a:extLst>
          </p:cNvPr>
          <p:cNvSpPr txBox="1"/>
          <p:nvPr/>
        </p:nvSpPr>
        <p:spPr>
          <a:xfrm rot="-3960000">
            <a:off x="8906058" y="1288669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F95B64-B86C-475B-BDA8-A287B90D826A}"/>
              </a:ext>
            </a:extLst>
          </p:cNvPr>
          <p:cNvSpPr txBox="1"/>
          <p:nvPr/>
        </p:nvSpPr>
        <p:spPr>
          <a:xfrm rot="-3960000">
            <a:off x="10477063" y="1254603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55E83A0-8988-45B9-A097-39AC54113B3B}"/>
              </a:ext>
            </a:extLst>
          </p:cNvPr>
          <p:cNvSpPr/>
          <p:nvPr/>
        </p:nvSpPr>
        <p:spPr>
          <a:xfrm>
            <a:off x="9586042" y="1905838"/>
            <a:ext cx="230749" cy="2307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2182C40-243F-4C60-A8BB-E5E7542C5961}"/>
              </a:ext>
            </a:extLst>
          </p:cNvPr>
          <p:cNvSpPr/>
          <p:nvPr/>
        </p:nvSpPr>
        <p:spPr>
          <a:xfrm>
            <a:off x="9276811" y="1948859"/>
            <a:ext cx="128139" cy="1447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64D5B66-40E0-408A-B9DA-0033885F83CC}"/>
              </a:ext>
            </a:extLst>
          </p:cNvPr>
          <p:cNvSpPr/>
          <p:nvPr/>
        </p:nvSpPr>
        <p:spPr>
          <a:xfrm>
            <a:off x="9997884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E0CF3E-8171-436F-8A28-4DDEAC1577A5}"/>
              </a:ext>
            </a:extLst>
          </p:cNvPr>
          <p:cNvSpPr/>
          <p:nvPr/>
        </p:nvSpPr>
        <p:spPr>
          <a:xfrm>
            <a:off x="11230959" y="1980889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E4B9CE2-F710-4F11-9AB3-2885CB00658C}"/>
              </a:ext>
            </a:extLst>
          </p:cNvPr>
          <p:cNvSpPr/>
          <p:nvPr/>
        </p:nvSpPr>
        <p:spPr>
          <a:xfrm>
            <a:off x="10386201" y="1945180"/>
            <a:ext cx="148385" cy="14838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7151DF-BD3F-4C02-8BB0-0AA0E4BBE9EA}"/>
              </a:ext>
            </a:extLst>
          </p:cNvPr>
          <p:cNvSpPr/>
          <p:nvPr/>
        </p:nvSpPr>
        <p:spPr>
          <a:xfrm>
            <a:off x="10801990" y="1947020"/>
            <a:ext cx="148385" cy="1483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242D57B-1434-4359-9C42-0B3675EA3C55}"/>
              </a:ext>
            </a:extLst>
          </p:cNvPr>
          <p:cNvSpPr/>
          <p:nvPr/>
        </p:nvSpPr>
        <p:spPr>
          <a:xfrm>
            <a:off x="9675582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B4C00D4-E3B3-4241-B105-CA8DA69E092C}"/>
              </a:ext>
            </a:extLst>
          </p:cNvPr>
          <p:cNvSpPr/>
          <p:nvPr/>
        </p:nvSpPr>
        <p:spPr>
          <a:xfrm>
            <a:off x="928980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4D2972F-349D-4948-8D5E-C0C854F5265B}"/>
              </a:ext>
            </a:extLst>
          </p:cNvPr>
          <p:cNvSpPr/>
          <p:nvPr/>
        </p:nvSpPr>
        <p:spPr>
          <a:xfrm>
            <a:off x="11235713" y="2883505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59648A3-12C7-4EEB-B950-4F7DBBF9D343}"/>
              </a:ext>
            </a:extLst>
          </p:cNvPr>
          <p:cNvSpPr/>
          <p:nvPr/>
        </p:nvSpPr>
        <p:spPr>
          <a:xfrm>
            <a:off x="10385208" y="2829830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F6F0CF5-A465-456F-80F1-17454F1EF2FB}"/>
              </a:ext>
            </a:extLst>
          </p:cNvPr>
          <p:cNvSpPr/>
          <p:nvPr/>
        </p:nvSpPr>
        <p:spPr>
          <a:xfrm>
            <a:off x="929004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0C3067A-2DAE-4BDC-B892-2016DF3CDBFC}"/>
              </a:ext>
            </a:extLst>
          </p:cNvPr>
          <p:cNvSpPr/>
          <p:nvPr/>
        </p:nvSpPr>
        <p:spPr>
          <a:xfrm>
            <a:off x="9993818" y="2429803"/>
            <a:ext cx="86132" cy="86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0CC57B8-F111-4474-BAC4-DD12A80263B2}"/>
              </a:ext>
            </a:extLst>
          </p:cNvPr>
          <p:cNvSpPr/>
          <p:nvPr/>
        </p:nvSpPr>
        <p:spPr>
          <a:xfrm>
            <a:off x="11226893" y="2432546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5B22ECF-B145-4CDE-B2B2-7D3CB6C34E33}"/>
              </a:ext>
            </a:extLst>
          </p:cNvPr>
          <p:cNvSpPr/>
          <p:nvPr/>
        </p:nvSpPr>
        <p:spPr>
          <a:xfrm>
            <a:off x="10374635" y="2387492"/>
            <a:ext cx="174233" cy="17135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7C5C8B3-6497-4DA5-90DF-EF33F11DE439}"/>
              </a:ext>
            </a:extLst>
          </p:cNvPr>
          <p:cNvSpPr/>
          <p:nvPr/>
        </p:nvSpPr>
        <p:spPr>
          <a:xfrm>
            <a:off x="10470004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302A13-6337-45A5-8F08-1028F0FF9A8A}"/>
              </a:ext>
            </a:extLst>
          </p:cNvPr>
          <p:cNvSpPr/>
          <p:nvPr/>
        </p:nvSpPr>
        <p:spPr>
          <a:xfrm>
            <a:off x="11640481" y="1945584"/>
            <a:ext cx="148385" cy="1512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232CF17-642D-4045-A3DD-4CCC75EF1ACA}"/>
              </a:ext>
            </a:extLst>
          </p:cNvPr>
          <p:cNvSpPr/>
          <p:nvPr/>
        </p:nvSpPr>
        <p:spPr>
          <a:xfrm>
            <a:off x="1165347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1950225-B396-456A-89E9-090FBF53CC14}"/>
              </a:ext>
            </a:extLst>
          </p:cNvPr>
          <p:cNvSpPr/>
          <p:nvPr/>
        </p:nvSpPr>
        <p:spPr>
          <a:xfrm>
            <a:off x="1165371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FA04AC4-D940-466A-B3E2-B3F891F04F80}"/>
              </a:ext>
            </a:extLst>
          </p:cNvPr>
          <p:cNvSpPr/>
          <p:nvPr/>
        </p:nvSpPr>
        <p:spPr>
          <a:xfrm>
            <a:off x="9586042" y="1905838"/>
            <a:ext cx="230749" cy="2307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4DF6E51-7B21-4B3F-819A-C1416D95A82C}"/>
              </a:ext>
            </a:extLst>
          </p:cNvPr>
          <p:cNvSpPr/>
          <p:nvPr/>
        </p:nvSpPr>
        <p:spPr>
          <a:xfrm>
            <a:off x="9276811" y="1948859"/>
            <a:ext cx="128139" cy="1447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B4C366F-E539-445E-BF7D-E9EED970C623}"/>
              </a:ext>
            </a:extLst>
          </p:cNvPr>
          <p:cNvSpPr/>
          <p:nvPr/>
        </p:nvSpPr>
        <p:spPr>
          <a:xfrm>
            <a:off x="9997884" y="1956604"/>
            <a:ext cx="129217" cy="12921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EA917F-4B3B-4D68-8705-B1F68DE8EA9B}"/>
              </a:ext>
            </a:extLst>
          </p:cNvPr>
          <p:cNvSpPr/>
          <p:nvPr/>
        </p:nvSpPr>
        <p:spPr>
          <a:xfrm>
            <a:off x="11230959" y="1980889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3FF53AA-36BC-43C3-9EE6-1E4C8B99A089}"/>
              </a:ext>
            </a:extLst>
          </p:cNvPr>
          <p:cNvSpPr/>
          <p:nvPr/>
        </p:nvSpPr>
        <p:spPr>
          <a:xfrm>
            <a:off x="10386201" y="1945180"/>
            <a:ext cx="148385" cy="14838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4D41A78-95D3-4CC6-8632-4FC300BB61E6}"/>
              </a:ext>
            </a:extLst>
          </p:cNvPr>
          <p:cNvSpPr/>
          <p:nvPr/>
        </p:nvSpPr>
        <p:spPr>
          <a:xfrm>
            <a:off x="10801990" y="1947020"/>
            <a:ext cx="148385" cy="1483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48E866E-84AB-4983-BCCA-C1412277F59D}"/>
              </a:ext>
            </a:extLst>
          </p:cNvPr>
          <p:cNvSpPr/>
          <p:nvPr/>
        </p:nvSpPr>
        <p:spPr>
          <a:xfrm>
            <a:off x="9675582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1D23076-D7D3-4486-9A0B-83349DDA3C61}"/>
              </a:ext>
            </a:extLst>
          </p:cNvPr>
          <p:cNvSpPr/>
          <p:nvPr/>
        </p:nvSpPr>
        <p:spPr>
          <a:xfrm>
            <a:off x="928980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0FD3512-BA5D-4F63-A5E2-BA8B9C6543CE}"/>
              </a:ext>
            </a:extLst>
          </p:cNvPr>
          <p:cNvSpPr/>
          <p:nvPr/>
        </p:nvSpPr>
        <p:spPr>
          <a:xfrm>
            <a:off x="11235713" y="2883505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229907A-4367-4EDC-B47A-A680D4F89FD6}"/>
              </a:ext>
            </a:extLst>
          </p:cNvPr>
          <p:cNvSpPr/>
          <p:nvPr/>
        </p:nvSpPr>
        <p:spPr>
          <a:xfrm>
            <a:off x="10385208" y="2829830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8EF0704-EE31-4AB5-BA1A-BF3EB8759BB3}"/>
              </a:ext>
            </a:extLst>
          </p:cNvPr>
          <p:cNvSpPr/>
          <p:nvPr/>
        </p:nvSpPr>
        <p:spPr>
          <a:xfrm>
            <a:off x="10832268" y="2414959"/>
            <a:ext cx="111225" cy="11122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975895-8F56-44AA-AF93-40550C1890E8}"/>
              </a:ext>
            </a:extLst>
          </p:cNvPr>
          <p:cNvSpPr/>
          <p:nvPr/>
        </p:nvSpPr>
        <p:spPr>
          <a:xfrm>
            <a:off x="929004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455BE55-B2E2-4BA7-B775-5FA0D6008199}"/>
              </a:ext>
            </a:extLst>
          </p:cNvPr>
          <p:cNvSpPr/>
          <p:nvPr/>
        </p:nvSpPr>
        <p:spPr>
          <a:xfrm>
            <a:off x="9993818" y="2429803"/>
            <a:ext cx="86132" cy="86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781637E-0583-4B0E-9719-08C9FE74B14F}"/>
              </a:ext>
            </a:extLst>
          </p:cNvPr>
          <p:cNvSpPr/>
          <p:nvPr/>
        </p:nvSpPr>
        <p:spPr>
          <a:xfrm>
            <a:off x="11226893" y="2432546"/>
            <a:ext cx="80646" cy="806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20269C8-4497-4DE8-82F4-6B732EB2C8F4}"/>
              </a:ext>
            </a:extLst>
          </p:cNvPr>
          <p:cNvSpPr/>
          <p:nvPr/>
        </p:nvSpPr>
        <p:spPr>
          <a:xfrm>
            <a:off x="10374635" y="2387492"/>
            <a:ext cx="174233" cy="17135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B57BAA8-CDD6-491F-9F78-534274844DAB}"/>
              </a:ext>
            </a:extLst>
          </p:cNvPr>
          <p:cNvSpPr/>
          <p:nvPr/>
        </p:nvSpPr>
        <p:spPr>
          <a:xfrm>
            <a:off x="10470004" y="3288811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29D79EF-8F63-423B-9485-571680A3B32C}"/>
              </a:ext>
            </a:extLst>
          </p:cNvPr>
          <p:cNvSpPr/>
          <p:nvPr/>
        </p:nvSpPr>
        <p:spPr>
          <a:xfrm>
            <a:off x="11640481" y="1945584"/>
            <a:ext cx="148385" cy="1512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831EF63-117E-4425-A077-280C816A1D21}"/>
              </a:ext>
            </a:extLst>
          </p:cNvPr>
          <p:cNvSpPr/>
          <p:nvPr/>
        </p:nvSpPr>
        <p:spPr>
          <a:xfrm>
            <a:off x="11653471" y="2868125"/>
            <a:ext cx="111407" cy="11140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5D78BC0-7DA9-4740-B46D-062419D442FB}"/>
              </a:ext>
            </a:extLst>
          </p:cNvPr>
          <p:cNvSpPr/>
          <p:nvPr/>
        </p:nvSpPr>
        <p:spPr>
          <a:xfrm>
            <a:off x="11653713" y="2408800"/>
            <a:ext cx="128139" cy="12813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5991552-1E8B-480B-A22B-57C7DD4BCB3B}"/>
              </a:ext>
            </a:extLst>
          </p:cNvPr>
          <p:cNvSpPr/>
          <p:nvPr/>
        </p:nvSpPr>
        <p:spPr>
          <a:xfrm>
            <a:off x="9614295" y="2394657"/>
            <a:ext cx="187997" cy="18799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E894A9C-8F4D-44D9-9D3A-5505DC516CC9}"/>
              </a:ext>
            </a:extLst>
          </p:cNvPr>
          <p:cNvSpPr/>
          <p:nvPr/>
        </p:nvSpPr>
        <p:spPr>
          <a:xfrm>
            <a:off x="9689713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E85113-4FCD-4A15-8FD2-6A9B1E5FB5F1}"/>
              </a:ext>
            </a:extLst>
          </p:cNvPr>
          <p:cNvSpPr/>
          <p:nvPr/>
        </p:nvSpPr>
        <p:spPr>
          <a:xfrm>
            <a:off x="10876182" y="2897994"/>
            <a:ext cx="51668" cy="51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378999-AC86-455C-BD8C-373798FCC8C8}"/>
              </a:ext>
            </a:extLst>
          </p:cNvPr>
          <p:cNvSpPr txBox="1"/>
          <p:nvPr/>
        </p:nvSpPr>
        <p:spPr>
          <a:xfrm rot="-3960000">
            <a:off x="9783704" y="1381168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0CE59B7-AC9F-4810-8F01-538BF7544448}"/>
              </a:ext>
            </a:extLst>
          </p:cNvPr>
          <p:cNvSpPr/>
          <p:nvPr/>
        </p:nvSpPr>
        <p:spPr>
          <a:xfrm>
            <a:off x="-3203" y="332916"/>
            <a:ext cx="9640984" cy="6521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Arrow: Chevron 91">
            <a:extLst>
              <a:ext uri="{FF2B5EF4-FFF2-40B4-BE49-F238E27FC236}">
                <a16:creationId xmlns:a16="http://schemas.microsoft.com/office/drawing/2014/main" id="{461D1274-6E17-47A4-A615-F8A1ADB775DD}"/>
              </a:ext>
            </a:extLst>
          </p:cNvPr>
          <p:cNvSpPr/>
          <p:nvPr/>
        </p:nvSpPr>
        <p:spPr>
          <a:xfrm flipH="1" flipV="1">
            <a:off x="9310853" y="661439"/>
            <a:ext cx="153021" cy="182880"/>
          </a:xfrm>
          <a:prstGeom prst="chevron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3027E27-5941-4DC3-86F3-837D1D2CA412}"/>
              </a:ext>
            </a:extLst>
          </p:cNvPr>
          <p:cNvSpPr/>
          <p:nvPr/>
        </p:nvSpPr>
        <p:spPr>
          <a:xfrm>
            <a:off x="-1" y="344210"/>
            <a:ext cx="3276781" cy="17044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332144-88CD-4B84-85A2-3D11F24B061A}"/>
              </a:ext>
            </a:extLst>
          </p:cNvPr>
          <p:cNvSpPr/>
          <p:nvPr/>
        </p:nvSpPr>
        <p:spPr>
          <a:xfrm>
            <a:off x="8049157" y="335562"/>
            <a:ext cx="1591485" cy="17818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0A56667-23A7-4B25-9B67-850EB4C11313}"/>
              </a:ext>
            </a:extLst>
          </p:cNvPr>
          <p:cNvSpPr/>
          <p:nvPr/>
        </p:nvSpPr>
        <p:spPr>
          <a:xfrm>
            <a:off x="0" y="338847"/>
            <a:ext cx="1606858" cy="182880"/>
          </a:xfrm>
          <a:prstGeom prst="rect">
            <a:avLst/>
          </a:prstGeom>
          <a:solidFill>
            <a:schemeClr val="accent5"/>
          </a:solidFill>
          <a:ln w="6350"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CCAF47-E975-43FA-87B5-8C4326532844}"/>
              </a:ext>
            </a:extLst>
          </p:cNvPr>
          <p:cNvSpPr/>
          <p:nvPr/>
        </p:nvSpPr>
        <p:spPr>
          <a:xfrm>
            <a:off x="7065365" y="324666"/>
            <a:ext cx="993317" cy="1949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D0317B6-BFDF-4233-99C5-71CAB71D04C6}"/>
              </a:ext>
            </a:extLst>
          </p:cNvPr>
          <p:cNvSpPr/>
          <p:nvPr/>
        </p:nvSpPr>
        <p:spPr>
          <a:xfrm>
            <a:off x="4063961" y="337860"/>
            <a:ext cx="3005226" cy="182761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1D4C0CE-3735-4841-9D28-4E73B3A1CABA}"/>
              </a:ext>
            </a:extLst>
          </p:cNvPr>
          <p:cNvSpPr/>
          <p:nvPr/>
        </p:nvSpPr>
        <p:spPr>
          <a:xfrm>
            <a:off x="3289166" y="337760"/>
            <a:ext cx="2026921" cy="1897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5F39EFB-0ADA-4E13-9BCF-9902A278C442}"/>
              </a:ext>
            </a:extLst>
          </p:cNvPr>
          <p:cNvSpPr/>
          <p:nvPr/>
        </p:nvSpPr>
        <p:spPr>
          <a:xfrm>
            <a:off x="114300" y="661439"/>
            <a:ext cx="2787162" cy="4991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Data after dimension reduction</a:t>
            </a:r>
          </a:p>
          <a:p>
            <a:r>
              <a:rPr lang="en-US" sz="1400" dirty="0">
                <a:hlinkClick r:id="rId2"/>
              </a:rPr>
              <a:t>https://projector.tensorflow.org/</a:t>
            </a:r>
            <a:endParaRPr lang="en-US" sz="14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1819A8E-E2BB-4B43-959B-35A5DCE87E71}"/>
              </a:ext>
            </a:extLst>
          </p:cNvPr>
          <p:cNvSpPr/>
          <p:nvPr/>
        </p:nvSpPr>
        <p:spPr>
          <a:xfrm>
            <a:off x="114300" y="661439"/>
            <a:ext cx="2787162" cy="4991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Data after dimension reduction</a:t>
            </a:r>
          </a:p>
          <a:p>
            <a:r>
              <a:rPr lang="en-US" sz="1400" dirty="0">
                <a:hlinkClick r:id="rId2"/>
              </a:rPr>
              <a:t>https://projector.tensorflow.org/</a:t>
            </a:r>
            <a:endParaRPr lang="en-US" sz="1400" dirty="0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C325546F-1878-4F6A-8A9F-3EA20B87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85" y="1168834"/>
            <a:ext cx="5565475" cy="5344955"/>
          </a:xfrm>
          <a:prstGeom prst="rect">
            <a:avLst/>
          </a:prstGeom>
        </p:spPr>
      </p:pic>
      <p:sp>
        <p:nvSpPr>
          <p:cNvPr id="107" name="Oval 106">
            <a:extLst>
              <a:ext uri="{FF2B5EF4-FFF2-40B4-BE49-F238E27FC236}">
                <a16:creationId xmlns:a16="http://schemas.microsoft.com/office/drawing/2014/main" id="{1E1E2FB0-FC02-4FE9-870B-E6060A9453A7}"/>
              </a:ext>
            </a:extLst>
          </p:cNvPr>
          <p:cNvSpPr/>
          <p:nvPr/>
        </p:nvSpPr>
        <p:spPr>
          <a:xfrm>
            <a:off x="5845419" y="1106966"/>
            <a:ext cx="501161" cy="49914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DC5DEFD-3D9B-4108-AF76-024326CF6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690" y="6456856"/>
            <a:ext cx="375470" cy="302208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38C588-7869-43C6-9B24-C3800002A17D}"/>
              </a:ext>
            </a:extLst>
          </p:cNvPr>
          <p:cNvGrpSpPr/>
          <p:nvPr/>
        </p:nvGrpSpPr>
        <p:grpSpPr>
          <a:xfrm>
            <a:off x="9195765" y="6432623"/>
            <a:ext cx="326442" cy="326442"/>
            <a:chOff x="8469308" y="5900151"/>
            <a:chExt cx="462691" cy="462691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F2B2B48-712B-4809-B2D8-9407CB47A699}"/>
                </a:ext>
              </a:extLst>
            </p:cNvPr>
            <p:cNvSpPr/>
            <p:nvPr/>
          </p:nvSpPr>
          <p:spPr>
            <a:xfrm>
              <a:off x="8469308" y="5900151"/>
              <a:ext cx="462691" cy="46269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4">
              <a:extLst>
                <a:ext uri="{FF2B5EF4-FFF2-40B4-BE49-F238E27FC236}">
                  <a16:creationId xmlns:a16="http://schemas.microsoft.com/office/drawing/2014/main" id="{3466B596-5067-4485-8BE3-1B819AB75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120" y="5955395"/>
              <a:ext cx="388904" cy="388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0642276C-4B48-4BFF-AFEB-1E216DB43A71}"/>
              </a:ext>
            </a:extLst>
          </p:cNvPr>
          <p:cNvSpPr/>
          <p:nvPr/>
        </p:nvSpPr>
        <p:spPr>
          <a:xfrm>
            <a:off x="6568944" y="1259048"/>
            <a:ext cx="2359481" cy="194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Word frequency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05F9175C-52BD-4DE8-BC76-D57B1299A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944" y="1479802"/>
            <a:ext cx="752580" cy="4991797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C8EEE91D-5DB1-4581-8E13-E26A6FC8944C}"/>
              </a:ext>
            </a:extLst>
          </p:cNvPr>
          <p:cNvSpPr/>
          <p:nvPr/>
        </p:nvSpPr>
        <p:spPr>
          <a:xfrm>
            <a:off x="7416060" y="1559040"/>
            <a:ext cx="1466003" cy="45720"/>
          </a:xfrm>
          <a:prstGeom prst="rect">
            <a:avLst/>
          </a:prstGeom>
          <a:solidFill>
            <a:srgbClr val="EAC1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B8FAD6-18C6-4490-923A-C11B5881FD12}"/>
              </a:ext>
            </a:extLst>
          </p:cNvPr>
          <p:cNvSpPr/>
          <p:nvPr/>
        </p:nvSpPr>
        <p:spPr>
          <a:xfrm>
            <a:off x="7416061" y="1796227"/>
            <a:ext cx="1370752" cy="45720"/>
          </a:xfrm>
          <a:prstGeom prst="rect">
            <a:avLst/>
          </a:prstGeom>
          <a:solidFill>
            <a:srgbClr val="EAC1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FFFA79F-A5BF-4994-9FA1-D7DB5B112D36}"/>
              </a:ext>
            </a:extLst>
          </p:cNvPr>
          <p:cNvSpPr/>
          <p:nvPr/>
        </p:nvSpPr>
        <p:spPr>
          <a:xfrm>
            <a:off x="7416061" y="2033414"/>
            <a:ext cx="1324630" cy="45720"/>
          </a:xfrm>
          <a:prstGeom prst="rect">
            <a:avLst/>
          </a:prstGeom>
          <a:solidFill>
            <a:srgbClr val="EAC1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8791DBB-AEC8-4F85-B946-E1F78FAB92A0}"/>
              </a:ext>
            </a:extLst>
          </p:cNvPr>
          <p:cNvSpPr/>
          <p:nvPr/>
        </p:nvSpPr>
        <p:spPr>
          <a:xfrm>
            <a:off x="7416060" y="2270601"/>
            <a:ext cx="1256454" cy="45720"/>
          </a:xfrm>
          <a:prstGeom prst="rect">
            <a:avLst/>
          </a:prstGeom>
          <a:solidFill>
            <a:srgbClr val="EAC1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68861F6-CBF9-4D18-AE5C-F5DA6BF7F88A}"/>
              </a:ext>
            </a:extLst>
          </p:cNvPr>
          <p:cNvSpPr/>
          <p:nvPr/>
        </p:nvSpPr>
        <p:spPr>
          <a:xfrm>
            <a:off x="7416060" y="2507788"/>
            <a:ext cx="1218354" cy="45720"/>
          </a:xfrm>
          <a:prstGeom prst="rect">
            <a:avLst/>
          </a:prstGeom>
          <a:solidFill>
            <a:srgbClr val="EAC1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14AA047-29E1-455C-9A31-CA76A29E9721}"/>
              </a:ext>
            </a:extLst>
          </p:cNvPr>
          <p:cNvSpPr/>
          <p:nvPr/>
        </p:nvSpPr>
        <p:spPr>
          <a:xfrm>
            <a:off x="7416060" y="2744975"/>
            <a:ext cx="1161204" cy="45720"/>
          </a:xfrm>
          <a:prstGeom prst="rect">
            <a:avLst/>
          </a:prstGeom>
          <a:solidFill>
            <a:srgbClr val="EAC1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A5500DD-1003-459B-B30C-DBFD540ADC95}"/>
              </a:ext>
            </a:extLst>
          </p:cNvPr>
          <p:cNvSpPr/>
          <p:nvPr/>
        </p:nvSpPr>
        <p:spPr>
          <a:xfrm>
            <a:off x="7416060" y="2982162"/>
            <a:ext cx="1161204" cy="45720"/>
          </a:xfrm>
          <a:prstGeom prst="rect">
            <a:avLst/>
          </a:prstGeom>
          <a:solidFill>
            <a:srgbClr val="EAC1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401AE15-36F8-4D49-B6E7-12A7AD8D5722}"/>
              </a:ext>
            </a:extLst>
          </p:cNvPr>
          <p:cNvSpPr/>
          <p:nvPr/>
        </p:nvSpPr>
        <p:spPr>
          <a:xfrm>
            <a:off x="7416060" y="3219349"/>
            <a:ext cx="1080240" cy="45720"/>
          </a:xfrm>
          <a:prstGeom prst="rect">
            <a:avLst/>
          </a:prstGeom>
          <a:solidFill>
            <a:srgbClr val="EAC1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9A19C99-C874-446A-A490-BFE485BC4CF8}"/>
              </a:ext>
            </a:extLst>
          </p:cNvPr>
          <p:cNvSpPr/>
          <p:nvPr/>
        </p:nvSpPr>
        <p:spPr>
          <a:xfrm>
            <a:off x="7416060" y="3456536"/>
            <a:ext cx="1042140" cy="45720"/>
          </a:xfrm>
          <a:prstGeom prst="rect">
            <a:avLst/>
          </a:prstGeom>
          <a:solidFill>
            <a:srgbClr val="EAC1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C12343-2458-410F-AEF9-69ACF5518A7F}"/>
              </a:ext>
            </a:extLst>
          </p:cNvPr>
          <p:cNvSpPr/>
          <p:nvPr/>
        </p:nvSpPr>
        <p:spPr>
          <a:xfrm>
            <a:off x="7416060" y="3693723"/>
            <a:ext cx="889742" cy="45720"/>
          </a:xfrm>
          <a:prstGeom prst="rect">
            <a:avLst/>
          </a:prstGeom>
          <a:solidFill>
            <a:srgbClr val="EAC1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C47BB0-18BD-4B8E-B423-C54B7E8B0D9C}"/>
              </a:ext>
            </a:extLst>
          </p:cNvPr>
          <p:cNvSpPr/>
          <p:nvPr/>
        </p:nvSpPr>
        <p:spPr>
          <a:xfrm>
            <a:off x="7417864" y="3930910"/>
            <a:ext cx="859361" cy="45720"/>
          </a:xfrm>
          <a:prstGeom prst="rect">
            <a:avLst/>
          </a:prstGeom>
          <a:solidFill>
            <a:srgbClr val="EAC1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4C703A-ABDA-4EB3-AEDC-AE09A6574793}"/>
              </a:ext>
            </a:extLst>
          </p:cNvPr>
          <p:cNvSpPr/>
          <p:nvPr/>
        </p:nvSpPr>
        <p:spPr>
          <a:xfrm>
            <a:off x="7416058" y="4168097"/>
            <a:ext cx="813542" cy="45720"/>
          </a:xfrm>
          <a:prstGeom prst="rect">
            <a:avLst/>
          </a:prstGeom>
          <a:solidFill>
            <a:srgbClr val="EAC1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DD63CAB-8004-431A-B081-A3BB885E02C3}"/>
              </a:ext>
            </a:extLst>
          </p:cNvPr>
          <p:cNvSpPr/>
          <p:nvPr/>
        </p:nvSpPr>
        <p:spPr>
          <a:xfrm>
            <a:off x="7416059" y="4405284"/>
            <a:ext cx="792110" cy="45720"/>
          </a:xfrm>
          <a:prstGeom prst="rect">
            <a:avLst/>
          </a:prstGeom>
          <a:solidFill>
            <a:srgbClr val="EAC1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C8E53DD-5602-4E88-B160-57F5ACF16133}"/>
              </a:ext>
            </a:extLst>
          </p:cNvPr>
          <p:cNvSpPr/>
          <p:nvPr/>
        </p:nvSpPr>
        <p:spPr>
          <a:xfrm>
            <a:off x="7416059" y="4642471"/>
            <a:ext cx="752580" cy="45720"/>
          </a:xfrm>
          <a:prstGeom prst="rect">
            <a:avLst/>
          </a:prstGeom>
          <a:solidFill>
            <a:srgbClr val="EAC1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7B5D9BE-6FDD-4BB5-9348-142AFF4111B5}"/>
              </a:ext>
            </a:extLst>
          </p:cNvPr>
          <p:cNvSpPr/>
          <p:nvPr/>
        </p:nvSpPr>
        <p:spPr>
          <a:xfrm>
            <a:off x="7416058" y="4879658"/>
            <a:ext cx="752581" cy="45720"/>
          </a:xfrm>
          <a:prstGeom prst="rect">
            <a:avLst/>
          </a:prstGeom>
          <a:solidFill>
            <a:srgbClr val="EAC1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3A40F09-0036-43E2-9E39-0593EDB76953}"/>
              </a:ext>
            </a:extLst>
          </p:cNvPr>
          <p:cNvSpPr/>
          <p:nvPr/>
        </p:nvSpPr>
        <p:spPr>
          <a:xfrm>
            <a:off x="7416058" y="5116845"/>
            <a:ext cx="708767" cy="45720"/>
          </a:xfrm>
          <a:prstGeom prst="rect">
            <a:avLst/>
          </a:prstGeom>
          <a:solidFill>
            <a:srgbClr val="EAC1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47214F3-9BD1-4ACC-8831-8E709E894F8B}"/>
              </a:ext>
            </a:extLst>
          </p:cNvPr>
          <p:cNvSpPr/>
          <p:nvPr/>
        </p:nvSpPr>
        <p:spPr>
          <a:xfrm>
            <a:off x="7416059" y="5354032"/>
            <a:ext cx="592086" cy="45720"/>
          </a:xfrm>
          <a:prstGeom prst="rect">
            <a:avLst/>
          </a:prstGeom>
          <a:solidFill>
            <a:srgbClr val="EAC1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9E2C456-DB82-45FD-B631-C4635E259DB8}"/>
              </a:ext>
            </a:extLst>
          </p:cNvPr>
          <p:cNvSpPr/>
          <p:nvPr/>
        </p:nvSpPr>
        <p:spPr>
          <a:xfrm flipV="1">
            <a:off x="7416059" y="5591219"/>
            <a:ext cx="534936" cy="45720"/>
          </a:xfrm>
          <a:prstGeom prst="rect">
            <a:avLst/>
          </a:prstGeom>
          <a:solidFill>
            <a:srgbClr val="EAC1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9477A43-A157-4A09-AA23-0E94A8AC78D7}"/>
              </a:ext>
            </a:extLst>
          </p:cNvPr>
          <p:cNvSpPr/>
          <p:nvPr/>
        </p:nvSpPr>
        <p:spPr>
          <a:xfrm>
            <a:off x="7416058" y="5828406"/>
            <a:ext cx="508743" cy="45720"/>
          </a:xfrm>
          <a:prstGeom prst="rect">
            <a:avLst/>
          </a:prstGeom>
          <a:solidFill>
            <a:srgbClr val="EAC1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790D9B-2F9C-4C91-BFE3-B31398C14931}"/>
              </a:ext>
            </a:extLst>
          </p:cNvPr>
          <p:cNvSpPr/>
          <p:nvPr/>
        </p:nvSpPr>
        <p:spPr>
          <a:xfrm>
            <a:off x="7416059" y="6065593"/>
            <a:ext cx="508742" cy="45720"/>
          </a:xfrm>
          <a:prstGeom prst="rect">
            <a:avLst/>
          </a:prstGeom>
          <a:solidFill>
            <a:srgbClr val="EAC1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F6A111F-59A7-4C35-BEEF-95470C14E34A}"/>
              </a:ext>
            </a:extLst>
          </p:cNvPr>
          <p:cNvSpPr/>
          <p:nvPr/>
        </p:nvSpPr>
        <p:spPr>
          <a:xfrm>
            <a:off x="7416058" y="6302774"/>
            <a:ext cx="437305" cy="45720"/>
          </a:xfrm>
          <a:prstGeom prst="rect">
            <a:avLst/>
          </a:prstGeom>
          <a:solidFill>
            <a:srgbClr val="EAC1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92CDE29-F91A-407A-B7AE-51BA0B8F873A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136" name="Picture 4">
            <a:extLst>
              <a:ext uri="{FF2B5EF4-FFF2-40B4-BE49-F238E27FC236}">
                <a16:creationId xmlns:a16="http://schemas.microsoft.com/office/drawing/2014/main" id="{6D45F65C-04C3-40C4-9EB4-3D47D1FCF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7876B031-41A9-45E1-9DDF-2D29E1D2BF58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837A09E-3FA2-47C5-8F05-2FB4D2598782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9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BE2C400-CA92-496F-B33B-7E15F0795F94}"/>
              </a:ext>
            </a:extLst>
          </p:cNvPr>
          <p:cNvSpPr/>
          <p:nvPr/>
        </p:nvSpPr>
        <p:spPr>
          <a:xfrm>
            <a:off x="524496" y="2230762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a tower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D98358E4-31CD-4155-9345-7FF587E344BD}"/>
              </a:ext>
            </a:extLst>
          </p:cNvPr>
          <p:cNvSpPr/>
          <p:nvPr/>
        </p:nvSpPr>
        <p:spPr>
          <a:xfrm>
            <a:off x="524496" y="2705468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DF76044-59D6-45D0-A20F-03532244C8E3}"/>
              </a:ext>
            </a:extLst>
          </p:cNvPr>
          <p:cNvSpPr/>
          <p:nvPr/>
        </p:nvSpPr>
        <p:spPr>
          <a:xfrm>
            <a:off x="524496" y="3221477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Roundabout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D7B4622-293B-4AB7-93E0-9BCB2A093593}"/>
              </a:ext>
            </a:extLst>
          </p:cNvPr>
          <p:cNvSpPr/>
          <p:nvPr/>
        </p:nvSpPr>
        <p:spPr>
          <a:xfrm>
            <a:off x="524496" y="37403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Huge fountain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C552D9D-681C-467A-93FC-626B7CCE8707}"/>
              </a:ext>
            </a:extLst>
          </p:cNvPr>
          <p:cNvSpPr/>
          <p:nvPr/>
        </p:nvSpPr>
        <p:spPr>
          <a:xfrm>
            <a:off x="524496" y="4247683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Interactive art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95E44FA-EECB-4F90-AD28-3E0F01ABDADE}"/>
              </a:ext>
            </a:extLst>
          </p:cNvPr>
          <p:cNvSpPr/>
          <p:nvPr/>
        </p:nvSpPr>
        <p:spPr>
          <a:xfrm>
            <a:off x="524496" y="47320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 </a:t>
            </a:r>
            <a:r>
              <a:rPr lang="en-US" sz="1600" dirty="0" err="1">
                <a:solidFill>
                  <a:schemeClr val="tx1"/>
                </a:solidFill>
              </a:rPr>
              <a:t>Parquecito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F24BEDC-73C0-4622-982F-B8D9CFB0F9C3}"/>
              </a:ext>
            </a:extLst>
          </p:cNvPr>
          <p:cNvSpPr/>
          <p:nvPr/>
        </p:nvSpPr>
        <p:spPr>
          <a:xfrm>
            <a:off x="2363660" y="2277345"/>
            <a:ext cx="171083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Increased Mobility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E9C84C0-A710-4CDF-A0E4-1AADF952E3BE}"/>
              </a:ext>
            </a:extLst>
          </p:cNvPr>
          <p:cNvSpPr/>
          <p:nvPr/>
        </p:nvSpPr>
        <p:spPr>
          <a:xfrm>
            <a:off x="4107625" y="2277345"/>
            <a:ext cx="117220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Color Realms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C373F67-9777-4C11-998C-B20A52CECAC4}"/>
              </a:ext>
            </a:extLst>
          </p:cNvPr>
          <p:cNvSpPr/>
          <p:nvPr/>
        </p:nvSpPr>
        <p:spPr>
          <a:xfrm>
            <a:off x="5312966" y="2277345"/>
            <a:ext cx="110174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Fancy Lights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048F0C1-7AF2-4B5F-9687-6A39A7FCBF81}"/>
              </a:ext>
            </a:extLst>
          </p:cNvPr>
          <p:cNvSpPr/>
          <p:nvPr/>
        </p:nvSpPr>
        <p:spPr>
          <a:xfrm>
            <a:off x="6447846" y="2277345"/>
            <a:ext cx="11560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C6ED722C-3109-49AF-BE36-24952603428B}"/>
              </a:ext>
            </a:extLst>
          </p:cNvPr>
          <p:cNvSpPr/>
          <p:nvPr/>
        </p:nvSpPr>
        <p:spPr>
          <a:xfrm>
            <a:off x="2373185" y="2752051"/>
            <a:ext cx="76063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Bad Art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F49FE42-25D8-4BB9-9E5F-243809A59F2B}"/>
              </a:ext>
            </a:extLst>
          </p:cNvPr>
          <p:cNvSpPr/>
          <p:nvPr/>
        </p:nvSpPr>
        <p:spPr>
          <a:xfrm>
            <a:off x="3179614" y="2752051"/>
            <a:ext cx="137160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0FD8A633-FACB-4007-95FA-694F71B48029}"/>
              </a:ext>
            </a:extLst>
          </p:cNvPr>
          <p:cNvSpPr/>
          <p:nvPr/>
        </p:nvSpPr>
        <p:spPr>
          <a:xfrm>
            <a:off x="2364019" y="3268060"/>
            <a:ext cx="120181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Roundabouts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751B11A-4A48-461A-B6C9-15D5FF5E92C2}"/>
              </a:ext>
            </a:extLst>
          </p:cNvPr>
          <p:cNvSpPr/>
          <p:nvPr/>
        </p:nvSpPr>
        <p:spPr>
          <a:xfrm>
            <a:off x="3621047" y="3268060"/>
            <a:ext cx="128858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E04391D-5F3D-49C5-9164-E6001EC5508B}"/>
              </a:ext>
            </a:extLst>
          </p:cNvPr>
          <p:cNvSpPr/>
          <p:nvPr/>
        </p:nvSpPr>
        <p:spPr>
          <a:xfrm>
            <a:off x="4964843" y="3268060"/>
            <a:ext cx="137195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Columbus Circle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60A21B6-65F0-4479-9B33-32A0AF013E14}"/>
              </a:ext>
            </a:extLst>
          </p:cNvPr>
          <p:cNvSpPr/>
          <p:nvPr/>
        </p:nvSpPr>
        <p:spPr>
          <a:xfrm>
            <a:off x="6392014" y="3268060"/>
            <a:ext cx="83468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Crossing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477E722C-5D38-4576-BB25-6F3E1356289C}"/>
              </a:ext>
            </a:extLst>
          </p:cNvPr>
          <p:cNvSpPr/>
          <p:nvPr/>
        </p:nvSpPr>
        <p:spPr>
          <a:xfrm>
            <a:off x="2372873" y="3786929"/>
            <a:ext cx="67609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Water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B735381D-EE45-4504-8616-84907B593E8A}"/>
              </a:ext>
            </a:extLst>
          </p:cNvPr>
          <p:cNvSpPr/>
          <p:nvPr/>
        </p:nvSpPr>
        <p:spPr>
          <a:xfrm>
            <a:off x="3112152" y="3786929"/>
            <a:ext cx="13716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Running Water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4777137-94AD-4AA4-982C-00C3FF2A8AC7}"/>
              </a:ext>
            </a:extLst>
          </p:cNvPr>
          <p:cNvSpPr/>
          <p:nvPr/>
        </p:nvSpPr>
        <p:spPr>
          <a:xfrm>
            <a:off x="4546933" y="3786929"/>
            <a:ext cx="114192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9A8292D7-D4C5-42DA-94F4-0DE3F116FB1C}"/>
              </a:ext>
            </a:extLst>
          </p:cNvPr>
          <p:cNvSpPr/>
          <p:nvPr/>
        </p:nvSpPr>
        <p:spPr>
          <a:xfrm>
            <a:off x="5752033" y="3786929"/>
            <a:ext cx="77006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Natural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282D9D3F-994D-4B85-B32E-26E2F727A0A2}"/>
              </a:ext>
            </a:extLst>
          </p:cNvPr>
          <p:cNvSpPr/>
          <p:nvPr/>
        </p:nvSpPr>
        <p:spPr>
          <a:xfrm>
            <a:off x="2363660" y="4294266"/>
            <a:ext cx="96202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F411B97-8DDB-45AF-9172-A6D6B310D5E4}"/>
              </a:ext>
            </a:extLst>
          </p:cNvPr>
          <p:cNvSpPr/>
          <p:nvPr/>
        </p:nvSpPr>
        <p:spPr>
          <a:xfrm>
            <a:off x="3369863" y="4294266"/>
            <a:ext cx="102289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Homeless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213F600-0854-4A19-819D-C6FC8CACF7B7}"/>
              </a:ext>
            </a:extLst>
          </p:cNvPr>
          <p:cNvSpPr/>
          <p:nvPr/>
        </p:nvSpPr>
        <p:spPr>
          <a:xfrm>
            <a:off x="4436932" y="4294266"/>
            <a:ext cx="112692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 Artists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48E0FFF-7423-4012-848C-3DDC17AB11CE}"/>
              </a:ext>
            </a:extLst>
          </p:cNvPr>
          <p:cNvSpPr/>
          <p:nvPr/>
        </p:nvSpPr>
        <p:spPr>
          <a:xfrm>
            <a:off x="5608040" y="4294266"/>
            <a:ext cx="164199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Pedestrian Traffic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046E43ED-B41D-464B-95DA-756CE8FC9564}"/>
              </a:ext>
            </a:extLst>
          </p:cNvPr>
          <p:cNvSpPr/>
          <p:nvPr/>
        </p:nvSpPr>
        <p:spPr>
          <a:xfrm>
            <a:off x="2372826" y="4778629"/>
            <a:ext cx="80678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6F9ACD90-1ACC-46A3-9614-B3B186F50B7E}"/>
              </a:ext>
            </a:extLst>
          </p:cNvPr>
          <p:cNvSpPr/>
          <p:nvPr/>
        </p:nvSpPr>
        <p:spPr>
          <a:xfrm>
            <a:off x="3238851" y="4778629"/>
            <a:ext cx="13044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F37808A-4FBB-429B-B149-F319995147E7}"/>
              </a:ext>
            </a:extLst>
          </p:cNvPr>
          <p:cNvSpPr/>
          <p:nvPr/>
        </p:nvSpPr>
        <p:spPr>
          <a:xfrm>
            <a:off x="4602538" y="4778629"/>
            <a:ext cx="740773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Reason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5803770-8857-4FED-B92B-A0719D3B8292}"/>
              </a:ext>
            </a:extLst>
          </p:cNvPr>
          <p:cNvSpPr/>
          <p:nvPr/>
        </p:nvSpPr>
        <p:spPr>
          <a:xfrm>
            <a:off x="5402547" y="4778629"/>
            <a:ext cx="10779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Own Space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4386FE1-53EC-429A-9E70-7C4807750687}"/>
              </a:ext>
            </a:extLst>
          </p:cNvPr>
          <p:cNvSpPr txBox="1"/>
          <p:nvPr/>
        </p:nvSpPr>
        <p:spPr>
          <a:xfrm>
            <a:off x="782330" y="171466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Discussions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F24D03-0D08-475B-A0A4-6723BC38365C}"/>
              </a:ext>
            </a:extLst>
          </p:cNvPr>
          <p:cNvSpPr txBox="1"/>
          <p:nvPr/>
        </p:nvSpPr>
        <p:spPr>
          <a:xfrm>
            <a:off x="4448184" y="1719047"/>
            <a:ext cx="633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Topics</a:t>
            </a:r>
            <a:endParaRPr lang="en-US" dirty="0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A6549323-0778-4573-8BD8-97AC59DACCC6}"/>
              </a:ext>
            </a:extLst>
          </p:cNvPr>
          <p:cNvSpPr/>
          <p:nvPr/>
        </p:nvSpPr>
        <p:spPr>
          <a:xfrm flipV="1">
            <a:off x="7780608" y="2317627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D9E2351B-F644-43E2-BCA7-7510C236DA0E}"/>
              </a:ext>
            </a:extLst>
          </p:cNvPr>
          <p:cNvSpPr/>
          <p:nvPr/>
        </p:nvSpPr>
        <p:spPr>
          <a:xfrm flipV="1">
            <a:off x="7780608" y="2832070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15CFA61C-5D2B-4276-9616-FECDCC2A6881}"/>
              </a:ext>
            </a:extLst>
          </p:cNvPr>
          <p:cNvSpPr/>
          <p:nvPr/>
        </p:nvSpPr>
        <p:spPr>
          <a:xfrm flipV="1">
            <a:off x="7783241" y="33049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EDF2DE02-88A4-46A0-AD29-75E4AC3FCD1B}"/>
              </a:ext>
            </a:extLst>
          </p:cNvPr>
          <p:cNvSpPr/>
          <p:nvPr/>
        </p:nvSpPr>
        <p:spPr>
          <a:xfrm flipV="1">
            <a:off x="7780608" y="38265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EFCB8EE0-AF57-4602-A860-0A88CB8199C2}"/>
              </a:ext>
            </a:extLst>
          </p:cNvPr>
          <p:cNvSpPr/>
          <p:nvPr/>
        </p:nvSpPr>
        <p:spPr>
          <a:xfrm flipV="1">
            <a:off x="7781278" y="4350112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9AD6AE93-B65B-458E-9B9A-7EEA6E14AEE5}"/>
              </a:ext>
            </a:extLst>
          </p:cNvPr>
          <p:cNvSpPr/>
          <p:nvPr/>
        </p:nvSpPr>
        <p:spPr>
          <a:xfrm flipV="1">
            <a:off x="7781278" y="4864555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7AFCF9E-42C1-411C-BE83-7723CA221E81}"/>
              </a:ext>
            </a:extLst>
          </p:cNvPr>
          <p:cNvSpPr/>
          <p:nvPr/>
        </p:nvSpPr>
        <p:spPr>
          <a:xfrm>
            <a:off x="8123826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B4CD3EF-FD13-427D-AC54-6D5AB77CC24C}"/>
              </a:ext>
            </a:extLst>
          </p:cNvPr>
          <p:cNvSpPr/>
          <p:nvPr/>
        </p:nvSpPr>
        <p:spPr>
          <a:xfrm>
            <a:off x="8522174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E81BC82-FBFA-4EB9-895F-B8000D495B16}"/>
              </a:ext>
            </a:extLst>
          </p:cNvPr>
          <p:cNvSpPr/>
          <p:nvPr/>
        </p:nvSpPr>
        <p:spPr>
          <a:xfrm>
            <a:off x="8931999" y="2184676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594E8BA-ADA6-4636-A985-F8A25640AECB}"/>
              </a:ext>
            </a:extLst>
          </p:cNvPr>
          <p:cNvSpPr/>
          <p:nvPr/>
        </p:nvSpPr>
        <p:spPr>
          <a:xfrm>
            <a:off x="9330347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AE33E52-443B-4E04-8242-25E5EFA9CE5E}"/>
              </a:ext>
            </a:extLst>
          </p:cNvPr>
          <p:cNvSpPr/>
          <p:nvPr/>
        </p:nvSpPr>
        <p:spPr>
          <a:xfrm>
            <a:off x="9747361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E5C1D38-098F-4CC5-832D-9C601EB6D142}"/>
              </a:ext>
            </a:extLst>
          </p:cNvPr>
          <p:cNvSpPr/>
          <p:nvPr/>
        </p:nvSpPr>
        <p:spPr>
          <a:xfrm>
            <a:off x="10145709" y="2183482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E6AC3E-144B-4E30-86EF-761DB17D527F}"/>
              </a:ext>
            </a:extLst>
          </p:cNvPr>
          <p:cNvSpPr/>
          <p:nvPr/>
        </p:nvSpPr>
        <p:spPr>
          <a:xfrm>
            <a:off x="10550210" y="2183482"/>
            <a:ext cx="330312" cy="330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0F65BB3-0B1D-47DA-866A-1A65FC736122}"/>
              </a:ext>
            </a:extLst>
          </p:cNvPr>
          <p:cNvSpPr/>
          <p:nvPr/>
        </p:nvSpPr>
        <p:spPr>
          <a:xfrm>
            <a:off x="10948558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5EFC482-3509-4F8C-9979-74BB8B1DC244}"/>
              </a:ext>
            </a:extLst>
          </p:cNvPr>
          <p:cNvSpPr/>
          <p:nvPr/>
        </p:nvSpPr>
        <p:spPr>
          <a:xfrm>
            <a:off x="11355030" y="2185640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83868FF-31D0-4D51-A261-23AF8EEF53B8}"/>
              </a:ext>
            </a:extLst>
          </p:cNvPr>
          <p:cNvSpPr/>
          <p:nvPr/>
        </p:nvSpPr>
        <p:spPr>
          <a:xfrm>
            <a:off x="8116251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BFDBE96-B246-47B1-B3EE-A97C1CE47686}"/>
              </a:ext>
            </a:extLst>
          </p:cNvPr>
          <p:cNvSpPr/>
          <p:nvPr/>
        </p:nvSpPr>
        <p:spPr>
          <a:xfrm>
            <a:off x="8514599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A3E0B2A-EB39-4053-9E83-AAC8196D0F5F}"/>
              </a:ext>
            </a:extLst>
          </p:cNvPr>
          <p:cNvSpPr/>
          <p:nvPr/>
        </p:nvSpPr>
        <p:spPr>
          <a:xfrm>
            <a:off x="8924424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91647B9-AB6A-48F0-ADE6-4BEA7805EF31}"/>
              </a:ext>
            </a:extLst>
          </p:cNvPr>
          <p:cNvSpPr/>
          <p:nvPr/>
        </p:nvSpPr>
        <p:spPr>
          <a:xfrm>
            <a:off x="9322772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0B05C84-68AC-4536-BA16-3ACD823FA041}"/>
              </a:ext>
            </a:extLst>
          </p:cNvPr>
          <p:cNvSpPr/>
          <p:nvPr/>
        </p:nvSpPr>
        <p:spPr>
          <a:xfrm>
            <a:off x="9739786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5CAEC33-81B3-4C9A-990D-7688D187A8A5}"/>
              </a:ext>
            </a:extLst>
          </p:cNvPr>
          <p:cNvSpPr/>
          <p:nvPr/>
        </p:nvSpPr>
        <p:spPr>
          <a:xfrm>
            <a:off x="10138134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AF07DE8-D7DB-437C-80AE-6EA55EA50CA3}"/>
              </a:ext>
            </a:extLst>
          </p:cNvPr>
          <p:cNvSpPr/>
          <p:nvPr/>
        </p:nvSpPr>
        <p:spPr>
          <a:xfrm>
            <a:off x="10542635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0350BE4-5377-4488-BF2C-8ADE7D0E39E9}"/>
              </a:ext>
            </a:extLst>
          </p:cNvPr>
          <p:cNvSpPr/>
          <p:nvPr/>
        </p:nvSpPr>
        <p:spPr>
          <a:xfrm>
            <a:off x="10940983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BAF8C52-F00A-4835-BC7D-0FA3E51FAE84}"/>
              </a:ext>
            </a:extLst>
          </p:cNvPr>
          <p:cNvSpPr/>
          <p:nvPr/>
        </p:nvSpPr>
        <p:spPr>
          <a:xfrm>
            <a:off x="11347455" y="269567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BD3EEE4-E598-43DD-930E-89F98943D1D5}"/>
              </a:ext>
            </a:extLst>
          </p:cNvPr>
          <p:cNvSpPr/>
          <p:nvPr/>
        </p:nvSpPr>
        <p:spPr>
          <a:xfrm>
            <a:off x="8116251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FB10AAE-ABE2-4DF5-8A05-D9786491122E}"/>
              </a:ext>
            </a:extLst>
          </p:cNvPr>
          <p:cNvSpPr/>
          <p:nvPr/>
        </p:nvSpPr>
        <p:spPr>
          <a:xfrm>
            <a:off x="8514599" y="320850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268064-76AD-4352-8AE3-E247FEEDF992}"/>
              </a:ext>
            </a:extLst>
          </p:cNvPr>
          <p:cNvSpPr/>
          <p:nvPr/>
        </p:nvSpPr>
        <p:spPr>
          <a:xfrm>
            <a:off x="8924424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0F613C6-A6E3-4762-93D3-363635BA4C71}"/>
              </a:ext>
            </a:extLst>
          </p:cNvPr>
          <p:cNvSpPr/>
          <p:nvPr/>
        </p:nvSpPr>
        <p:spPr>
          <a:xfrm>
            <a:off x="9322772" y="3208506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51A359C-C03F-49C4-802C-756FCB8DCD6D}"/>
              </a:ext>
            </a:extLst>
          </p:cNvPr>
          <p:cNvSpPr/>
          <p:nvPr/>
        </p:nvSpPr>
        <p:spPr>
          <a:xfrm>
            <a:off x="9739786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D6C3AAC-9E0C-425F-AF5D-A323941D2A64}"/>
              </a:ext>
            </a:extLst>
          </p:cNvPr>
          <p:cNvSpPr/>
          <p:nvPr/>
        </p:nvSpPr>
        <p:spPr>
          <a:xfrm>
            <a:off x="10138134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1B827D-B975-46F1-A3A7-58A4FE5BF0E9}"/>
              </a:ext>
            </a:extLst>
          </p:cNvPr>
          <p:cNvSpPr/>
          <p:nvPr/>
        </p:nvSpPr>
        <p:spPr>
          <a:xfrm>
            <a:off x="10542635" y="3207312"/>
            <a:ext cx="330312" cy="33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AF1F28F-C0C3-4135-BB0C-74019616B0AF}"/>
              </a:ext>
            </a:extLst>
          </p:cNvPr>
          <p:cNvSpPr/>
          <p:nvPr/>
        </p:nvSpPr>
        <p:spPr>
          <a:xfrm>
            <a:off x="10940983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7D452EA-656E-4C71-B4C8-F727F002709E}"/>
              </a:ext>
            </a:extLst>
          </p:cNvPr>
          <p:cNvSpPr/>
          <p:nvPr/>
        </p:nvSpPr>
        <p:spPr>
          <a:xfrm>
            <a:off x="11347455" y="3209470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2A2305F-4712-439E-9C14-5259C41470F3}"/>
              </a:ext>
            </a:extLst>
          </p:cNvPr>
          <p:cNvSpPr/>
          <p:nvPr/>
        </p:nvSpPr>
        <p:spPr>
          <a:xfrm>
            <a:off x="8121851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31391A3-F905-4D36-BCF3-0F614ECDC2F4}"/>
              </a:ext>
            </a:extLst>
          </p:cNvPr>
          <p:cNvSpPr/>
          <p:nvPr/>
        </p:nvSpPr>
        <p:spPr>
          <a:xfrm>
            <a:off x="8520199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FC06754-E5EC-4DC2-A9D0-85BCFC6B5BD2}"/>
              </a:ext>
            </a:extLst>
          </p:cNvPr>
          <p:cNvSpPr/>
          <p:nvPr/>
        </p:nvSpPr>
        <p:spPr>
          <a:xfrm>
            <a:off x="8930024" y="369884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AE2BFE5-819F-4FCE-86F5-085BBF2A8B86}"/>
              </a:ext>
            </a:extLst>
          </p:cNvPr>
          <p:cNvSpPr/>
          <p:nvPr/>
        </p:nvSpPr>
        <p:spPr>
          <a:xfrm>
            <a:off x="9328372" y="369884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56A8DBD-D0CE-456D-B6FE-0875B5103802}"/>
              </a:ext>
            </a:extLst>
          </p:cNvPr>
          <p:cNvSpPr/>
          <p:nvPr/>
        </p:nvSpPr>
        <p:spPr>
          <a:xfrm>
            <a:off x="9745386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070D9E8-D5A7-46E6-AD4D-E1CEC19DFAEB}"/>
              </a:ext>
            </a:extLst>
          </p:cNvPr>
          <p:cNvSpPr/>
          <p:nvPr/>
        </p:nvSpPr>
        <p:spPr>
          <a:xfrm>
            <a:off x="10143734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8CB36FD-8C65-4917-AC95-EA91CC909D8B}"/>
              </a:ext>
            </a:extLst>
          </p:cNvPr>
          <p:cNvSpPr/>
          <p:nvPr/>
        </p:nvSpPr>
        <p:spPr>
          <a:xfrm>
            <a:off x="10548235" y="3697654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DF4EC8F-F496-4D48-9C85-889AA72E9E97}"/>
              </a:ext>
            </a:extLst>
          </p:cNvPr>
          <p:cNvSpPr/>
          <p:nvPr/>
        </p:nvSpPr>
        <p:spPr>
          <a:xfrm>
            <a:off x="10946583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12ED759-4BB3-40CA-9927-3005D61A140E}"/>
              </a:ext>
            </a:extLst>
          </p:cNvPr>
          <p:cNvSpPr/>
          <p:nvPr/>
        </p:nvSpPr>
        <p:spPr>
          <a:xfrm>
            <a:off x="11353055" y="36998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182D307-4A5F-4C46-B68D-1180ECA0B8BE}"/>
              </a:ext>
            </a:extLst>
          </p:cNvPr>
          <p:cNvSpPr/>
          <p:nvPr/>
        </p:nvSpPr>
        <p:spPr>
          <a:xfrm>
            <a:off x="8133041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6545B60-80C9-4611-90CD-E1803C22785A}"/>
              </a:ext>
            </a:extLst>
          </p:cNvPr>
          <p:cNvSpPr/>
          <p:nvPr/>
        </p:nvSpPr>
        <p:spPr>
          <a:xfrm>
            <a:off x="8531389" y="4213783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E4C8EDF-B568-4390-8B64-8616ADF606B9}"/>
              </a:ext>
            </a:extLst>
          </p:cNvPr>
          <p:cNvSpPr/>
          <p:nvPr/>
        </p:nvSpPr>
        <p:spPr>
          <a:xfrm>
            <a:off x="8941214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F775F94-B514-4412-B06D-90752C6FD76B}"/>
              </a:ext>
            </a:extLst>
          </p:cNvPr>
          <p:cNvSpPr/>
          <p:nvPr/>
        </p:nvSpPr>
        <p:spPr>
          <a:xfrm>
            <a:off x="9339562" y="4213783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3B48D4A-ABED-478C-A94D-637854E42D79}"/>
              </a:ext>
            </a:extLst>
          </p:cNvPr>
          <p:cNvSpPr/>
          <p:nvPr/>
        </p:nvSpPr>
        <p:spPr>
          <a:xfrm>
            <a:off x="9756576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DC733CD-CE79-4548-8EA5-06D5D966A774}"/>
              </a:ext>
            </a:extLst>
          </p:cNvPr>
          <p:cNvSpPr/>
          <p:nvPr/>
        </p:nvSpPr>
        <p:spPr>
          <a:xfrm>
            <a:off x="10154924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6F2A239-ACD2-4963-83D8-EB61C6B09BCA}"/>
              </a:ext>
            </a:extLst>
          </p:cNvPr>
          <p:cNvSpPr/>
          <p:nvPr/>
        </p:nvSpPr>
        <p:spPr>
          <a:xfrm>
            <a:off x="10559425" y="4212589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362C0C9-8E3A-421A-A276-A80553BC9220}"/>
              </a:ext>
            </a:extLst>
          </p:cNvPr>
          <p:cNvSpPr/>
          <p:nvPr/>
        </p:nvSpPr>
        <p:spPr>
          <a:xfrm>
            <a:off x="10957773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AA6446D-3512-4E01-892A-BA5D37C40EFD}"/>
              </a:ext>
            </a:extLst>
          </p:cNvPr>
          <p:cNvSpPr/>
          <p:nvPr/>
        </p:nvSpPr>
        <p:spPr>
          <a:xfrm>
            <a:off x="11364245" y="4214747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E0B6F8C-2AFB-49CC-A26B-7C974826BCC5}"/>
              </a:ext>
            </a:extLst>
          </p:cNvPr>
          <p:cNvSpPr/>
          <p:nvPr/>
        </p:nvSpPr>
        <p:spPr>
          <a:xfrm>
            <a:off x="8125466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1CF6F95-5693-435C-BEAA-CF98A772BC1B}"/>
              </a:ext>
            </a:extLst>
          </p:cNvPr>
          <p:cNvSpPr/>
          <p:nvPr/>
        </p:nvSpPr>
        <p:spPr>
          <a:xfrm>
            <a:off x="8523814" y="4723822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9E2CCB-38FF-4DDD-BABD-A1E609370792}"/>
              </a:ext>
            </a:extLst>
          </p:cNvPr>
          <p:cNvSpPr/>
          <p:nvPr/>
        </p:nvSpPr>
        <p:spPr>
          <a:xfrm>
            <a:off x="8933639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EE74CFA-F262-4EDD-A3CE-46F2055D01C0}"/>
              </a:ext>
            </a:extLst>
          </p:cNvPr>
          <p:cNvSpPr/>
          <p:nvPr/>
        </p:nvSpPr>
        <p:spPr>
          <a:xfrm>
            <a:off x="9331987" y="4723822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28ED73F-E948-4D9A-BDFE-A86660204D54}"/>
              </a:ext>
            </a:extLst>
          </p:cNvPr>
          <p:cNvSpPr/>
          <p:nvPr/>
        </p:nvSpPr>
        <p:spPr>
          <a:xfrm>
            <a:off x="9749001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A79DABE-33FE-46EF-82D1-4933BCD7B4B6}"/>
              </a:ext>
            </a:extLst>
          </p:cNvPr>
          <p:cNvSpPr/>
          <p:nvPr/>
        </p:nvSpPr>
        <p:spPr>
          <a:xfrm>
            <a:off x="10147349" y="472262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3DAB6BE-70E7-44B5-B1BA-0EB3212D5EB6}"/>
              </a:ext>
            </a:extLst>
          </p:cNvPr>
          <p:cNvSpPr/>
          <p:nvPr/>
        </p:nvSpPr>
        <p:spPr>
          <a:xfrm>
            <a:off x="10551850" y="472262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72D7D49-EB0A-49F3-B410-0E9A91FEC5F8}"/>
              </a:ext>
            </a:extLst>
          </p:cNvPr>
          <p:cNvSpPr/>
          <p:nvPr/>
        </p:nvSpPr>
        <p:spPr>
          <a:xfrm>
            <a:off x="10950198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86CE52F-FDA4-4844-A138-2ED5D549CB97}"/>
              </a:ext>
            </a:extLst>
          </p:cNvPr>
          <p:cNvSpPr/>
          <p:nvPr/>
        </p:nvSpPr>
        <p:spPr>
          <a:xfrm>
            <a:off x="11356670" y="472478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38F3181-E688-4319-B3B9-2D8300A5AEF1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1A7637-D44E-4DDA-BA13-E6E3F870B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99EE5986-5FFE-4DED-94ED-214FCC67B60B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D3FA29-6D65-42BD-936A-EB6ED3F4CA40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659A633-11B5-4DDD-9593-2F1FC76DE916}"/>
              </a:ext>
            </a:extLst>
          </p:cNvPr>
          <p:cNvSpPr/>
          <p:nvPr/>
        </p:nvSpPr>
        <p:spPr>
          <a:xfrm>
            <a:off x="-1" y="344210"/>
            <a:ext cx="4069080" cy="1828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DFAEC15B-202D-4C94-A602-DB9211C1485C}"/>
              </a:ext>
            </a:extLst>
          </p:cNvPr>
          <p:cNvSpPr/>
          <p:nvPr/>
        </p:nvSpPr>
        <p:spPr>
          <a:xfrm>
            <a:off x="4063961" y="344210"/>
            <a:ext cx="4069080" cy="1828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D5E0CFFE-8859-4BC3-8159-2D8204B4ED26}"/>
              </a:ext>
            </a:extLst>
          </p:cNvPr>
          <p:cNvSpPr/>
          <p:nvPr/>
        </p:nvSpPr>
        <p:spPr>
          <a:xfrm>
            <a:off x="8131801" y="345485"/>
            <a:ext cx="4059936" cy="18033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ED45B39-E5DC-4C47-8596-2619699BB16F}"/>
              </a:ext>
            </a:extLst>
          </p:cNvPr>
          <p:cNvSpPr txBox="1"/>
          <p:nvPr/>
        </p:nvSpPr>
        <p:spPr>
          <a:xfrm rot="-3960000">
            <a:off x="8004342" y="1648411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03725D0-CFCF-4BAE-B5B2-1B45F2793BAB}"/>
              </a:ext>
            </a:extLst>
          </p:cNvPr>
          <p:cNvSpPr txBox="1"/>
          <p:nvPr/>
        </p:nvSpPr>
        <p:spPr>
          <a:xfrm rot="-3960000">
            <a:off x="8445542" y="1652554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3536624-45CD-48E2-A754-ED4B105B9E3A}"/>
              </a:ext>
            </a:extLst>
          </p:cNvPr>
          <p:cNvSpPr txBox="1"/>
          <p:nvPr/>
        </p:nvSpPr>
        <p:spPr>
          <a:xfrm rot="-3960000">
            <a:off x="9197251" y="1612042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5883A66-6515-4B99-80F3-FC81940E9A99}"/>
              </a:ext>
            </a:extLst>
          </p:cNvPr>
          <p:cNvSpPr txBox="1"/>
          <p:nvPr/>
        </p:nvSpPr>
        <p:spPr>
          <a:xfrm rot="-3960000">
            <a:off x="9959110" y="1564560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8AE8B07-97EA-4504-ABB4-CB22424D0501}"/>
              </a:ext>
            </a:extLst>
          </p:cNvPr>
          <p:cNvSpPr txBox="1"/>
          <p:nvPr/>
        </p:nvSpPr>
        <p:spPr>
          <a:xfrm rot="-3960000">
            <a:off x="10764453" y="1597252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4F5DB9C-51BD-4F18-AE80-7A4C23557AD2}"/>
              </a:ext>
            </a:extLst>
          </p:cNvPr>
          <p:cNvSpPr txBox="1"/>
          <p:nvPr/>
        </p:nvSpPr>
        <p:spPr>
          <a:xfrm rot="-3960000">
            <a:off x="11322688" y="1710498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3E86448-8C6B-40F5-A891-1B636631AC77}"/>
              </a:ext>
            </a:extLst>
          </p:cNvPr>
          <p:cNvSpPr txBox="1"/>
          <p:nvPr/>
        </p:nvSpPr>
        <p:spPr>
          <a:xfrm rot="-3960000">
            <a:off x="8735921" y="1519543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41C89C5-40C3-48D1-83E4-D65286D6AC59}"/>
              </a:ext>
            </a:extLst>
          </p:cNvPr>
          <p:cNvSpPr txBox="1"/>
          <p:nvPr/>
        </p:nvSpPr>
        <p:spPr>
          <a:xfrm rot="-3960000">
            <a:off x="10306926" y="1485477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1349B80-C4BA-4144-A7EB-BADC3CB64BA1}"/>
              </a:ext>
            </a:extLst>
          </p:cNvPr>
          <p:cNvSpPr txBox="1"/>
          <p:nvPr/>
        </p:nvSpPr>
        <p:spPr>
          <a:xfrm rot="-3960000">
            <a:off x="9615022" y="1600217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</p:spTree>
    <p:extLst>
      <p:ext uri="{BB962C8B-B14F-4D97-AF65-F5344CB8AC3E}">
        <p14:creationId xmlns:p14="http://schemas.microsoft.com/office/powerpoint/2010/main" val="396656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BE2C400-CA92-496F-B33B-7E15F0795F94}"/>
              </a:ext>
            </a:extLst>
          </p:cNvPr>
          <p:cNvSpPr/>
          <p:nvPr/>
        </p:nvSpPr>
        <p:spPr>
          <a:xfrm>
            <a:off x="524496" y="2230762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a tower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D98358E4-31CD-4155-9345-7FF587E344BD}"/>
              </a:ext>
            </a:extLst>
          </p:cNvPr>
          <p:cNvSpPr/>
          <p:nvPr/>
        </p:nvSpPr>
        <p:spPr>
          <a:xfrm>
            <a:off x="524496" y="2705468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DF76044-59D6-45D0-A20F-03532244C8E3}"/>
              </a:ext>
            </a:extLst>
          </p:cNvPr>
          <p:cNvSpPr/>
          <p:nvPr/>
        </p:nvSpPr>
        <p:spPr>
          <a:xfrm>
            <a:off x="524496" y="3221477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Roundabout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D7B4622-293B-4AB7-93E0-9BCB2A093593}"/>
              </a:ext>
            </a:extLst>
          </p:cNvPr>
          <p:cNvSpPr/>
          <p:nvPr/>
        </p:nvSpPr>
        <p:spPr>
          <a:xfrm>
            <a:off x="524496" y="37403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Huge fountain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C552D9D-681C-467A-93FC-626B7CCE8707}"/>
              </a:ext>
            </a:extLst>
          </p:cNvPr>
          <p:cNvSpPr/>
          <p:nvPr/>
        </p:nvSpPr>
        <p:spPr>
          <a:xfrm>
            <a:off x="524496" y="4247683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Interactive art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95E44FA-EECB-4F90-AD28-3E0F01ABDADE}"/>
              </a:ext>
            </a:extLst>
          </p:cNvPr>
          <p:cNvSpPr/>
          <p:nvPr/>
        </p:nvSpPr>
        <p:spPr>
          <a:xfrm>
            <a:off x="524496" y="47320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 </a:t>
            </a:r>
            <a:r>
              <a:rPr lang="en-US" sz="1600" dirty="0" err="1">
                <a:solidFill>
                  <a:schemeClr val="tx1"/>
                </a:solidFill>
              </a:rPr>
              <a:t>Parquecito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F24BEDC-73C0-4622-982F-B8D9CFB0F9C3}"/>
              </a:ext>
            </a:extLst>
          </p:cNvPr>
          <p:cNvSpPr/>
          <p:nvPr/>
        </p:nvSpPr>
        <p:spPr>
          <a:xfrm>
            <a:off x="2363660" y="2277345"/>
            <a:ext cx="171083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Increased Mobility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E9C84C0-A710-4CDF-A0E4-1AADF952E3BE}"/>
              </a:ext>
            </a:extLst>
          </p:cNvPr>
          <p:cNvSpPr/>
          <p:nvPr/>
        </p:nvSpPr>
        <p:spPr>
          <a:xfrm>
            <a:off x="4107625" y="2277345"/>
            <a:ext cx="117220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Color Realms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C373F67-9777-4C11-998C-B20A52CECAC4}"/>
              </a:ext>
            </a:extLst>
          </p:cNvPr>
          <p:cNvSpPr/>
          <p:nvPr/>
        </p:nvSpPr>
        <p:spPr>
          <a:xfrm>
            <a:off x="5312966" y="2277345"/>
            <a:ext cx="110174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Fancy Lights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048F0C1-7AF2-4B5F-9687-6A39A7FCBF81}"/>
              </a:ext>
            </a:extLst>
          </p:cNvPr>
          <p:cNvSpPr/>
          <p:nvPr/>
        </p:nvSpPr>
        <p:spPr>
          <a:xfrm>
            <a:off x="6447846" y="2277345"/>
            <a:ext cx="11560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C6ED722C-3109-49AF-BE36-24952603428B}"/>
              </a:ext>
            </a:extLst>
          </p:cNvPr>
          <p:cNvSpPr/>
          <p:nvPr/>
        </p:nvSpPr>
        <p:spPr>
          <a:xfrm>
            <a:off x="2373185" y="2752051"/>
            <a:ext cx="76063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Bad Art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F49FE42-25D8-4BB9-9E5F-243809A59F2B}"/>
              </a:ext>
            </a:extLst>
          </p:cNvPr>
          <p:cNvSpPr/>
          <p:nvPr/>
        </p:nvSpPr>
        <p:spPr>
          <a:xfrm>
            <a:off x="3179614" y="2752051"/>
            <a:ext cx="137160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0FD8A633-FACB-4007-95FA-694F71B48029}"/>
              </a:ext>
            </a:extLst>
          </p:cNvPr>
          <p:cNvSpPr/>
          <p:nvPr/>
        </p:nvSpPr>
        <p:spPr>
          <a:xfrm>
            <a:off x="2364019" y="3268060"/>
            <a:ext cx="120181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Roundabouts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751B11A-4A48-461A-B6C9-15D5FF5E92C2}"/>
              </a:ext>
            </a:extLst>
          </p:cNvPr>
          <p:cNvSpPr/>
          <p:nvPr/>
        </p:nvSpPr>
        <p:spPr>
          <a:xfrm>
            <a:off x="3621047" y="3268060"/>
            <a:ext cx="128858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E04391D-5F3D-49C5-9164-E6001EC5508B}"/>
              </a:ext>
            </a:extLst>
          </p:cNvPr>
          <p:cNvSpPr/>
          <p:nvPr/>
        </p:nvSpPr>
        <p:spPr>
          <a:xfrm>
            <a:off x="4964843" y="3268060"/>
            <a:ext cx="137195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Columbus Circle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60A21B6-65F0-4479-9B33-32A0AF013E14}"/>
              </a:ext>
            </a:extLst>
          </p:cNvPr>
          <p:cNvSpPr/>
          <p:nvPr/>
        </p:nvSpPr>
        <p:spPr>
          <a:xfrm>
            <a:off x="6392014" y="3268060"/>
            <a:ext cx="83468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Crossing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477E722C-5D38-4576-BB25-6F3E1356289C}"/>
              </a:ext>
            </a:extLst>
          </p:cNvPr>
          <p:cNvSpPr/>
          <p:nvPr/>
        </p:nvSpPr>
        <p:spPr>
          <a:xfrm>
            <a:off x="2372873" y="3786929"/>
            <a:ext cx="67609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Water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B735381D-EE45-4504-8616-84907B593E8A}"/>
              </a:ext>
            </a:extLst>
          </p:cNvPr>
          <p:cNvSpPr/>
          <p:nvPr/>
        </p:nvSpPr>
        <p:spPr>
          <a:xfrm>
            <a:off x="3112152" y="3786929"/>
            <a:ext cx="13716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Running Water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4777137-94AD-4AA4-982C-00C3FF2A8AC7}"/>
              </a:ext>
            </a:extLst>
          </p:cNvPr>
          <p:cNvSpPr/>
          <p:nvPr/>
        </p:nvSpPr>
        <p:spPr>
          <a:xfrm>
            <a:off x="4546933" y="3786929"/>
            <a:ext cx="114192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9A8292D7-D4C5-42DA-94F4-0DE3F116FB1C}"/>
              </a:ext>
            </a:extLst>
          </p:cNvPr>
          <p:cNvSpPr/>
          <p:nvPr/>
        </p:nvSpPr>
        <p:spPr>
          <a:xfrm>
            <a:off x="5752033" y="3786929"/>
            <a:ext cx="77006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Natural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282D9D3F-994D-4B85-B32E-26E2F727A0A2}"/>
              </a:ext>
            </a:extLst>
          </p:cNvPr>
          <p:cNvSpPr/>
          <p:nvPr/>
        </p:nvSpPr>
        <p:spPr>
          <a:xfrm>
            <a:off x="2363660" y="4294266"/>
            <a:ext cx="96202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F411B97-8DDB-45AF-9172-A6D6B310D5E4}"/>
              </a:ext>
            </a:extLst>
          </p:cNvPr>
          <p:cNvSpPr/>
          <p:nvPr/>
        </p:nvSpPr>
        <p:spPr>
          <a:xfrm>
            <a:off x="3369863" y="4294266"/>
            <a:ext cx="102289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Homeless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213F600-0854-4A19-819D-C6FC8CACF7B7}"/>
              </a:ext>
            </a:extLst>
          </p:cNvPr>
          <p:cNvSpPr/>
          <p:nvPr/>
        </p:nvSpPr>
        <p:spPr>
          <a:xfrm>
            <a:off x="4436932" y="4294266"/>
            <a:ext cx="112692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 Artists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48E0FFF-7423-4012-848C-3DDC17AB11CE}"/>
              </a:ext>
            </a:extLst>
          </p:cNvPr>
          <p:cNvSpPr/>
          <p:nvPr/>
        </p:nvSpPr>
        <p:spPr>
          <a:xfrm>
            <a:off x="5608040" y="4294266"/>
            <a:ext cx="164199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Pedestrian Traffic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046E43ED-B41D-464B-95DA-756CE8FC9564}"/>
              </a:ext>
            </a:extLst>
          </p:cNvPr>
          <p:cNvSpPr/>
          <p:nvPr/>
        </p:nvSpPr>
        <p:spPr>
          <a:xfrm>
            <a:off x="2372826" y="4778629"/>
            <a:ext cx="80678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6F9ACD90-1ACC-46A3-9614-B3B186F50B7E}"/>
              </a:ext>
            </a:extLst>
          </p:cNvPr>
          <p:cNvSpPr/>
          <p:nvPr/>
        </p:nvSpPr>
        <p:spPr>
          <a:xfrm>
            <a:off x="3238851" y="4778629"/>
            <a:ext cx="13044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F37808A-4FBB-429B-B149-F319995147E7}"/>
              </a:ext>
            </a:extLst>
          </p:cNvPr>
          <p:cNvSpPr/>
          <p:nvPr/>
        </p:nvSpPr>
        <p:spPr>
          <a:xfrm>
            <a:off x="4602538" y="4778629"/>
            <a:ext cx="740773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Reason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5803770-8857-4FED-B92B-A0719D3B8292}"/>
              </a:ext>
            </a:extLst>
          </p:cNvPr>
          <p:cNvSpPr/>
          <p:nvPr/>
        </p:nvSpPr>
        <p:spPr>
          <a:xfrm>
            <a:off x="5402547" y="4778629"/>
            <a:ext cx="10779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Own Space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4386FE1-53EC-429A-9E70-7C4807750687}"/>
              </a:ext>
            </a:extLst>
          </p:cNvPr>
          <p:cNvSpPr txBox="1"/>
          <p:nvPr/>
        </p:nvSpPr>
        <p:spPr>
          <a:xfrm>
            <a:off x="782330" y="171466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Discussions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F24D03-0D08-475B-A0A4-6723BC38365C}"/>
              </a:ext>
            </a:extLst>
          </p:cNvPr>
          <p:cNvSpPr txBox="1"/>
          <p:nvPr/>
        </p:nvSpPr>
        <p:spPr>
          <a:xfrm>
            <a:off x="4448184" y="1719047"/>
            <a:ext cx="633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Topics</a:t>
            </a:r>
            <a:endParaRPr lang="en-US" dirty="0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A6549323-0778-4573-8BD8-97AC59DACCC6}"/>
              </a:ext>
            </a:extLst>
          </p:cNvPr>
          <p:cNvSpPr/>
          <p:nvPr/>
        </p:nvSpPr>
        <p:spPr>
          <a:xfrm flipV="1">
            <a:off x="7780608" y="2317627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D9E2351B-F644-43E2-BCA7-7510C236DA0E}"/>
              </a:ext>
            </a:extLst>
          </p:cNvPr>
          <p:cNvSpPr/>
          <p:nvPr/>
        </p:nvSpPr>
        <p:spPr>
          <a:xfrm flipV="1">
            <a:off x="7780608" y="2832070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15CFA61C-5D2B-4276-9616-FECDCC2A6881}"/>
              </a:ext>
            </a:extLst>
          </p:cNvPr>
          <p:cNvSpPr/>
          <p:nvPr/>
        </p:nvSpPr>
        <p:spPr>
          <a:xfrm flipV="1">
            <a:off x="7783241" y="33049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EDF2DE02-88A4-46A0-AD29-75E4AC3FCD1B}"/>
              </a:ext>
            </a:extLst>
          </p:cNvPr>
          <p:cNvSpPr/>
          <p:nvPr/>
        </p:nvSpPr>
        <p:spPr>
          <a:xfrm flipV="1">
            <a:off x="7780608" y="38265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EFCB8EE0-AF57-4602-A860-0A88CB8199C2}"/>
              </a:ext>
            </a:extLst>
          </p:cNvPr>
          <p:cNvSpPr/>
          <p:nvPr/>
        </p:nvSpPr>
        <p:spPr>
          <a:xfrm flipV="1">
            <a:off x="7781278" y="4350112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9AD6AE93-B65B-458E-9B9A-7EEA6E14AEE5}"/>
              </a:ext>
            </a:extLst>
          </p:cNvPr>
          <p:cNvSpPr/>
          <p:nvPr/>
        </p:nvSpPr>
        <p:spPr>
          <a:xfrm flipV="1">
            <a:off x="7781278" y="4864555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7AFCF9E-42C1-411C-BE83-7723CA221E81}"/>
              </a:ext>
            </a:extLst>
          </p:cNvPr>
          <p:cNvSpPr/>
          <p:nvPr/>
        </p:nvSpPr>
        <p:spPr>
          <a:xfrm>
            <a:off x="8123826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B4CD3EF-FD13-427D-AC54-6D5AB77CC24C}"/>
              </a:ext>
            </a:extLst>
          </p:cNvPr>
          <p:cNvSpPr/>
          <p:nvPr/>
        </p:nvSpPr>
        <p:spPr>
          <a:xfrm>
            <a:off x="8522174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E81BC82-FBFA-4EB9-895F-B8000D495B16}"/>
              </a:ext>
            </a:extLst>
          </p:cNvPr>
          <p:cNvSpPr/>
          <p:nvPr/>
        </p:nvSpPr>
        <p:spPr>
          <a:xfrm>
            <a:off x="8931999" y="2184676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594E8BA-ADA6-4636-A985-F8A25640AECB}"/>
              </a:ext>
            </a:extLst>
          </p:cNvPr>
          <p:cNvSpPr/>
          <p:nvPr/>
        </p:nvSpPr>
        <p:spPr>
          <a:xfrm>
            <a:off x="9330347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AE33E52-443B-4E04-8242-25E5EFA9CE5E}"/>
              </a:ext>
            </a:extLst>
          </p:cNvPr>
          <p:cNvSpPr/>
          <p:nvPr/>
        </p:nvSpPr>
        <p:spPr>
          <a:xfrm>
            <a:off x="9747361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E5C1D38-098F-4CC5-832D-9C601EB6D142}"/>
              </a:ext>
            </a:extLst>
          </p:cNvPr>
          <p:cNvSpPr/>
          <p:nvPr/>
        </p:nvSpPr>
        <p:spPr>
          <a:xfrm>
            <a:off x="10145709" y="2183482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E6AC3E-144B-4E30-86EF-761DB17D527F}"/>
              </a:ext>
            </a:extLst>
          </p:cNvPr>
          <p:cNvSpPr/>
          <p:nvPr/>
        </p:nvSpPr>
        <p:spPr>
          <a:xfrm>
            <a:off x="10550210" y="2183482"/>
            <a:ext cx="330312" cy="330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0F65BB3-0B1D-47DA-866A-1A65FC736122}"/>
              </a:ext>
            </a:extLst>
          </p:cNvPr>
          <p:cNvSpPr/>
          <p:nvPr/>
        </p:nvSpPr>
        <p:spPr>
          <a:xfrm>
            <a:off x="10948558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5EFC482-3509-4F8C-9979-74BB8B1DC244}"/>
              </a:ext>
            </a:extLst>
          </p:cNvPr>
          <p:cNvSpPr/>
          <p:nvPr/>
        </p:nvSpPr>
        <p:spPr>
          <a:xfrm>
            <a:off x="11355030" y="2185640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83868FF-31D0-4D51-A261-23AF8EEF53B8}"/>
              </a:ext>
            </a:extLst>
          </p:cNvPr>
          <p:cNvSpPr/>
          <p:nvPr/>
        </p:nvSpPr>
        <p:spPr>
          <a:xfrm>
            <a:off x="8116251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BFDBE96-B246-47B1-B3EE-A97C1CE47686}"/>
              </a:ext>
            </a:extLst>
          </p:cNvPr>
          <p:cNvSpPr/>
          <p:nvPr/>
        </p:nvSpPr>
        <p:spPr>
          <a:xfrm>
            <a:off x="8514599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A3E0B2A-EB39-4053-9E83-AAC8196D0F5F}"/>
              </a:ext>
            </a:extLst>
          </p:cNvPr>
          <p:cNvSpPr/>
          <p:nvPr/>
        </p:nvSpPr>
        <p:spPr>
          <a:xfrm>
            <a:off x="8924424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91647B9-AB6A-48F0-ADE6-4BEA7805EF31}"/>
              </a:ext>
            </a:extLst>
          </p:cNvPr>
          <p:cNvSpPr/>
          <p:nvPr/>
        </p:nvSpPr>
        <p:spPr>
          <a:xfrm>
            <a:off x="9322772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0B05C84-68AC-4536-BA16-3ACD823FA041}"/>
              </a:ext>
            </a:extLst>
          </p:cNvPr>
          <p:cNvSpPr/>
          <p:nvPr/>
        </p:nvSpPr>
        <p:spPr>
          <a:xfrm>
            <a:off x="9739786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5CAEC33-81B3-4C9A-990D-7688D187A8A5}"/>
              </a:ext>
            </a:extLst>
          </p:cNvPr>
          <p:cNvSpPr/>
          <p:nvPr/>
        </p:nvSpPr>
        <p:spPr>
          <a:xfrm>
            <a:off x="10138134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AF07DE8-D7DB-437C-80AE-6EA55EA50CA3}"/>
              </a:ext>
            </a:extLst>
          </p:cNvPr>
          <p:cNvSpPr/>
          <p:nvPr/>
        </p:nvSpPr>
        <p:spPr>
          <a:xfrm>
            <a:off x="10542635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0350BE4-5377-4488-BF2C-8ADE7D0E39E9}"/>
              </a:ext>
            </a:extLst>
          </p:cNvPr>
          <p:cNvSpPr/>
          <p:nvPr/>
        </p:nvSpPr>
        <p:spPr>
          <a:xfrm>
            <a:off x="10940983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BAF8C52-F00A-4835-BC7D-0FA3E51FAE84}"/>
              </a:ext>
            </a:extLst>
          </p:cNvPr>
          <p:cNvSpPr/>
          <p:nvPr/>
        </p:nvSpPr>
        <p:spPr>
          <a:xfrm>
            <a:off x="11347455" y="269567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BD3EEE4-E598-43DD-930E-89F98943D1D5}"/>
              </a:ext>
            </a:extLst>
          </p:cNvPr>
          <p:cNvSpPr/>
          <p:nvPr/>
        </p:nvSpPr>
        <p:spPr>
          <a:xfrm>
            <a:off x="8116251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FB10AAE-ABE2-4DF5-8A05-D9786491122E}"/>
              </a:ext>
            </a:extLst>
          </p:cNvPr>
          <p:cNvSpPr/>
          <p:nvPr/>
        </p:nvSpPr>
        <p:spPr>
          <a:xfrm>
            <a:off x="8514599" y="320850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268064-76AD-4352-8AE3-E247FEEDF992}"/>
              </a:ext>
            </a:extLst>
          </p:cNvPr>
          <p:cNvSpPr/>
          <p:nvPr/>
        </p:nvSpPr>
        <p:spPr>
          <a:xfrm>
            <a:off x="8924424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0F613C6-A6E3-4762-93D3-363635BA4C71}"/>
              </a:ext>
            </a:extLst>
          </p:cNvPr>
          <p:cNvSpPr/>
          <p:nvPr/>
        </p:nvSpPr>
        <p:spPr>
          <a:xfrm>
            <a:off x="9322772" y="3208506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51A359C-C03F-49C4-802C-756FCB8DCD6D}"/>
              </a:ext>
            </a:extLst>
          </p:cNvPr>
          <p:cNvSpPr/>
          <p:nvPr/>
        </p:nvSpPr>
        <p:spPr>
          <a:xfrm>
            <a:off x="9739786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D6C3AAC-9E0C-425F-AF5D-A323941D2A64}"/>
              </a:ext>
            </a:extLst>
          </p:cNvPr>
          <p:cNvSpPr/>
          <p:nvPr/>
        </p:nvSpPr>
        <p:spPr>
          <a:xfrm>
            <a:off x="10138134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1B827D-B975-46F1-A3A7-58A4FE5BF0E9}"/>
              </a:ext>
            </a:extLst>
          </p:cNvPr>
          <p:cNvSpPr/>
          <p:nvPr/>
        </p:nvSpPr>
        <p:spPr>
          <a:xfrm>
            <a:off x="10542635" y="3207312"/>
            <a:ext cx="330312" cy="33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AF1F28F-C0C3-4135-BB0C-74019616B0AF}"/>
              </a:ext>
            </a:extLst>
          </p:cNvPr>
          <p:cNvSpPr/>
          <p:nvPr/>
        </p:nvSpPr>
        <p:spPr>
          <a:xfrm>
            <a:off x="10940983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7D452EA-656E-4C71-B4C8-F727F002709E}"/>
              </a:ext>
            </a:extLst>
          </p:cNvPr>
          <p:cNvSpPr/>
          <p:nvPr/>
        </p:nvSpPr>
        <p:spPr>
          <a:xfrm>
            <a:off x="11347455" y="3209470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2A2305F-4712-439E-9C14-5259C41470F3}"/>
              </a:ext>
            </a:extLst>
          </p:cNvPr>
          <p:cNvSpPr/>
          <p:nvPr/>
        </p:nvSpPr>
        <p:spPr>
          <a:xfrm>
            <a:off x="8121851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31391A3-F905-4D36-BCF3-0F614ECDC2F4}"/>
              </a:ext>
            </a:extLst>
          </p:cNvPr>
          <p:cNvSpPr/>
          <p:nvPr/>
        </p:nvSpPr>
        <p:spPr>
          <a:xfrm>
            <a:off x="8520199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FC06754-E5EC-4DC2-A9D0-85BCFC6B5BD2}"/>
              </a:ext>
            </a:extLst>
          </p:cNvPr>
          <p:cNvSpPr/>
          <p:nvPr/>
        </p:nvSpPr>
        <p:spPr>
          <a:xfrm>
            <a:off x="8930024" y="369884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AE2BFE5-819F-4FCE-86F5-085BBF2A8B86}"/>
              </a:ext>
            </a:extLst>
          </p:cNvPr>
          <p:cNvSpPr/>
          <p:nvPr/>
        </p:nvSpPr>
        <p:spPr>
          <a:xfrm>
            <a:off x="9328372" y="369884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56A8DBD-D0CE-456D-B6FE-0875B5103802}"/>
              </a:ext>
            </a:extLst>
          </p:cNvPr>
          <p:cNvSpPr/>
          <p:nvPr/>
        </p:nvSpPr>
        <p:spPr>
          <a:xfrm>
            <a:off x="9745386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070D9E8-D5A7-46E6-AD4D-E1CEC19DFAEB}"/>
              </a:ext>
            </a:extLst>
          </p:cNvPr>
          <p:cNvSpPr/>
          <p:nvPr/>
        </p:nvSpPr>
        <p:spPr>
          <a:xfrm>
            <a:off x="10143734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8CB36FD-8C65-4917-AC95-EA91CC909D8B}"/>
              </a:ext>
            </a:extLst>
          </p:cNvPr>
          <p:cNvSpPr/>
          <p:nvPr/>
        </p:nvSpPr>
        <p:spPr>
          <a:xfrm>
            <a:off x="10548235" y="3697654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DF4EC8F-F496-4D48-9C85-889AA72E9E97}"/>
              </a:ext>
            </a:extLst>
          </p:cNvPr>
          <p:cNvSpPr/>
          <p:nvPr/>
        </p:nvSpPr>
        <p:spPr>
          <a:xfrm>
            <a:off x="10946583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12ED759-4BB3-40CA-9927-3005D61A140E}"/>
              </a:ext>
            </a:extLst>
          </p:cNvPr>
          <p:cNvSpPr/>
          <p:nvPr/>
        </p:nvSpPr>
        <p:spPr>
          <a:xfrm>
            <a:off x="11353055" y="36998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182D307-4A5F-4C46-B68D-1180ECA0B8BE}"/>
              </a:ext>
            </a:extLst>
          </p:cNvPr>
          <p:cNvSpPr/>
          <p:nvPr/>
        </p:nvSpPr>
        <p:spPr>
          <a:xfrm>
            <a:off x="8133041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6545B60-80C9-4611-90CD-E1803C22785A}"/>
              </a:ext>
            </a:extLst>
          </p:cNvPr>
          <p:cNvSpPr/>
          <p:nvPr/>
        </p:nvSpPr>
        <p:spPr>
          <a:xfrm>
            <a:off x="8531389" y="4213783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E4C8EDF-B568-4390-8B64-8616ADF606B9}"/>
              </a:ext>
            </a:extLst>
          </p:cNvPr>
          <p:cNvSpPr/>
          <p:nvPr/>
        </p:nvSpPr>
        <p:spPr>
          <a:xfrm>
            <a:off x="8941214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F775F94-B514-4412-B06D-90752C6FD76B}"/>
              </a:ext>
            </a:extLst>
          </p:cNvPr>
          <p:cNvSpPr/>
          <p:nvPr/>
        </p:nvSpPr>
        <p:spPr>
          <a:xfrm>
            <a:off x="9339562" y="4213783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3B48D4A-ABED-478C-A94D-637854E42D79}"/>
              </a:ext>
            </a:extLst>
          </p:cNvPr>
          <p:cNvSpPr/>
          <p:nvPr/>
        </p:nvSpPr>
        <p:spPr>
          <a:xfrm>
            <a:off x="9756576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DC733CD-CE79-4548-8EA5-06D5D966A774}"/>
              </a:ext>
            </a:extLst>
          </p:cNvPr>
          <p:cNvSpPr/>
          <p:nvPr/>
        </p:nvSpPr>
        <p:spPr>
          <a:xfrm>
            <a:off x="10154924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6F2A239-ACD2-4963-83D8-EB61C6B09BCA}"/>
              </a:ext>
            </a:extLst>
          </p:cNvPr>
          <p:cNvSpPr/>
          <p:nvPr/>
        </p:nvSpPr>
        <p:spPr>
          <a:xfrm>
            <a:off x="10559425" y="4212589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362C0C9-8E3A-421A-A276-A80553BC9220}"/>
              </a:ext>
            </a:extLst>
          </p:cNvPr>
          <p:cNvSpPr/>
          <p:nvPr/>
        </p:nvSpPr>
        <p:spPr>
          <a:xfrm>
            <a:off x="10957773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AA6446D-3512-4E01-892A-BA5D37C40EFD}"/>
              </a:ext>
            </a:extLst>
          </p:cNvPr>
          <p:cNvSpPr/>
          <p:nvPr/>
        </p:nvSpPr>
        <p:spPr>
          <a:xfrm>
            <a:off x="11364245" y="4214747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E0B6F8C-2AFB-49CC-A26B-7C974826BCC5}"/>
              </a:ext>
            </a:extLst>
          </p:cNvPr>
          <p:cNvSpPr/>
          <p:nvPr/>
        </p:nvSpPr>
        <p:spPr>
          <a:xfrm>
            <a:off x="8125466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1CF6F95-5693-435C-BEAA-CF98A772BC1B}"/>
              </a:ext>
            </a:extLst>
          </p:cNvPr>
          <p:cNvSpPr/>
          <p:nvPr/>
        </p:nvSpPr>
        <p:spPr>
          <a:xfrm>
            <a:off x="8523814" y="4723822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9E2CCB-38FF-4DDD-BABD-A1E609370792}"/>
              </a:ext>
            </a:extLst>
          </p:cNvPr>
          <p:cNvSpPr/>
          <p:nvPr/>
        </p:nvSpPr>
        <p:spPr>
          <a:xfrm>
            <a:off x="8933639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EE74CFA-F262-4EDD-A3CE-46F2055D01C0}"/>
              </a:ext>
            </a:extLst>
          </p:cNvPr>
          <p:cNvSpPr/>
          <p:nvPr/>
        </p:nvSpPr>
        <p:spPr>
          <a:xfrm>
            <a:off x="9331987" y="4723822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28ED73F-E948-4D9A-BDFE-A86660204D54}"/>
              </a:ext>
            </a:extLst>
          </p:cNvPr>
          <p:cNvSpPr/>
          <p:nvPr/>
        </p:nvSpPr>
        <p:spPr>
          <a:xfrm>
            <a:off x="9749001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A79DABE-33FE-46EF-82D1-4933BCD7B4B6}"/>
              </a:ext>
            </a:extLst>
          </p:cNvPr>
          <p:cNvSpPr/>
          <p:nvPr/>
        </p:nvSpPr>
        <p:spPr>
          <a:xfrm>
            <a:off x="10147349" y="472262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3DAB6BE-70E7-44B5-B1BA-0EB3212D5EB6}"/>
              </a:ext>
            </a:extLst>
          </p:cNvPr>
          <p:cNvSpPr/>
          <p:nvPr/>
        </p:nvSpPr>
        <p:spPr>
          <a:xfrm>
            <a:off x="10551850" y="472262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72D7D49-EB0A-49F3-B410-0E9A91FEC5F8}"/>
              </a:ext>
            </a:extLst>
          </p:cNvPr>
          <p:cNvSpPr/>
          <p:nvPr/>
        </p:nvSpPr>
        <p:spPr>
          <a:xfrm>
            <a:off x="10950198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86CE52F-FDA4-4844-A138-2ED5D549CB97}"/>
              </a:ext>
            </a:extLst>
          </p:cNvPr>
          <p:cNvSpPr/>
          <p:nvPr/>
        </p:nvSpPr>
        <p:spPr>
          <a:xfrm>
            <a:off x="11356670" y="472478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38F3181-E688-4319-B3B9-2D8300A5AEF1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1A7637-D44E-4DDA-BA13-E6E3F870B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99EE5986-5FFE-4DED-94ED-214FCC67B60B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D3FA29-6D65-42BD-936A-EB6ED3F4CA40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659A633-11B5-4DDD-9593-2F1FC76DE916}"/>
              </a:ext>
            </a:extLst>
          </p:cNvPr>
          <p:cNvSpPr/>
          <p:nvPr/>
        </p:nvSpPr>
        <p:spPr>
          <a:xfrm>
            <a:off x="-1" y="344210"/>
            <a:ext cx="4069080" cy="1828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DFAEC15B-202D-4C94-A602-DB9211C1485C}"/>
              </a:ext>
            </a:extLst>
          </p:cNvPr>
          <p:cNvSpPr/>
          <p:nvPr/>
        </p:nvSpPr>
        <p:spPr>
          <a:xfrm>
            <a:off x="4063961" y="344210"/>
            <a:ext cx="4069080" cy="1828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D5E0CFFE-8859-4BC3-8159-2D8204B4ED26}"/>
              </a:ext>
            </a:extLst>
          </p:cNvPr>
          <p:cNvSpPr/>
          <p:nvPr/>
        </p:nvSpPr>
        <p:spPr>
          <a:xfrm>
            <a:off x="8131801" y="345485"/>
            <a:ext cx="4059936" cy="18033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ED45B39-E5DC-4C47-8596-2619699BB16F}"/>
              </a:ext>
            </a:extLst>
          </p:cNvPr>
          <p:cNvSpPr txBox="1"/>
          <p:nvPr/>
        </p:nvSpPr>
        <p:spPr>
          <a:xfrm rot="-3960000">
            <a:off x="8004342" y="1648411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03725D0-CFCF-4BAE-B5B2-1B45F2793BAB}"/>
              </a:ext>
            </a:extLst>
          </p:cNvPr>
          <p:cNvSpPr txBox="1"/>
          <p:nvPr/>
        </p:nvSpPr>
        <p:spPr>
          <a:xfrm rot="-3960000">
            <a:off x="8445542" y="1652554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3536624-45CD-48E2-A754-ED4B105B9E3A}"/>
              </a:ext>
            </a:extLst>
          </p:cNvPr>
          <p:cNvSpPr txBox="1"/>
          <p:nvPr/>
        </p:nvSpPr>
        <p:spPr>
          <a:xfrm rot="-3960000">
            <a:off x="9197251" y="1612042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5883A66-6515-4B99-80F3-FC81940E9A99}"/>
              </a:ext>
            </a:extLst>
          </p:cNvPr>
          <p:cNvSpPr txBox="1"/>
          <p:nvPr/>
        </p:nvSpPr>
        <p:spPr>
          <a:xfrm rot="-3960000">
            <a:off x="9959110" y="1564560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8AE8B07-97EA-4504-ABB4-CB22424D0501}"/>
              </a:ext>
            </a:extLst>
          </p:cNvPr>
          <p:cNvSpPr txBox="1"/>
          <p:nvPr/>
        </p:nvSpPr>
        <p:spPr>
          <a:xfrm rot="-3960000">
            <a:off x="10764453" y="1597252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4F5DB9C-51BD-4F18-AE80-7A4C23557AD2}"/>
              </a:ext>
            </a:extLst>
          </p:cNvPr>
          <p:cNvSpPr txBox="1"/>
          <p:nvPr/>
        </p:nvSpPr>
        <p:spPr>
          <a:xfrm rot="-3960000">
            <a:off x="11322688" y="1710498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3E86448-8C6B-40F5-A891-1B636631AC77}"/>
              </a:ext>
            </a:extLst>
          </p:cNvPr>
          <p:cNvSpPr txBox="1"/>
          <p:nvPr/>
        </p:nvSpPr>
        <p:spPr>
          <a:xfrm rot="-3960000">
            <a:off x="8735921" y="1519543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41C89C5-40C3-48D1-83E4-D65286D6AC59}"/>
              </a:ext>
            </a:extLst>
          </p:cNvPr>
          <p:cNvSpPr txBox="1"/>
          <p:nvPr/>
        </p:nvSpPr>
        <p:spPr>
          <a:xfrm rot="-3960000">
            <a:off x="10306926" y="1485477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1349B80-C4BA-4144-A7EB-BADC3CB64BA1}"/>
              </a:ext>
            </a:extLst>
          </p:cNvPr>
          <p:cNvSpPr txBox="1"/>
          <p:nvPr/>
        </p:nvSpPr>
        <p:spPr>
          <a:xfrm rot="-3960000">
            <a:off x="9615022" y="1600217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23FA11-A441-4DEE-8C25-67E727A540A4}"/>
              </a:ext>
            </a:extLst>
          </p:cNvPr>
          <p:cNvGrpSpPr/>
          <p:nvPr/>
        </p:nvGrpSpPr>
        <p:grpSpPr>
          <a:xfrm>
            <a:off x="11677767" y="6369583"/>
            <a:ext cx="462691" cy="462691"/>
            <a:chOff x="8469308" y="5900151"/>
            <a:chExt cx="462691" cy="46269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EE55367-94F0-4FDF-A6DD-427B5FF61B16}"/>
                </a:ext>
              </a:extLst>
            </p:cNvPr>
            <p:cNvSpPr/>
            <p:nvPr/>
          </p:nvSpPr>
          <p:spPr>
            <a:xfrm>
              <a:off x="8469308" y="5900151"/>
              <a:ext cx="462691" cy="46269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4">
              <a:extLst>
                <a:ext uri="{FF2B5EF4-FFF2-40B4-BE49-F238E27FC236}">
                  <a16:creationId xmlns:a16="http://schemas.microsoft.com/office/drawing/2014/main" id="{6AE476DC-AE2E-4275-826E-D2E456F54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120" y="5955395"/>
              <a:ext cx="388904" cy="388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A7A0BA2-804F-466D-AA5A-138473F7F6B4}"/>
              </a:ext>
            </a:extLst>
          </p:cNvPr>
          <p:cNvSpPr/>
          <p:nvPr/>
        </p:nvSpPr>
        <p:spPr>
          <a:xfrm>
            <a:off x="-1" y="6399101"/>
            <a:ext cx="11677768" cy="433173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296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BE2C400-CA92-496F-B33B-7E15F0795F94}"/>
              </a:ext>
            </a:extLst>
          </p:cNvPr>
          <p:cNvSpPr/>
          <p:nvPr/>
        </p:nvSpPr>
        <p:spPr>
          <a:xfrm>
            <a:off x="524496" y="2230762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a tower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D98358E4-31CD-4155-9345-7FF587E344BD}"/>
              </a:ext>
            </a:extLst>
          </p:cNvPr>
          <p:cNvSpPr/>
          <p:nvPr/>
        </p:nvSpPr>
        <p:spPr>
          <a:xfrm>
            <a:off x="524496" y="2705468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DF76044-59D6-45D0-A20F-03532244C8E3}"/>
              </a:ext>
            </a:extLst>
          </p:cNvPr>
          <p:cNvSpPr/>
          <p:nvPr/>
        </p:nvSpPr>
        <p:spPr>
          <a:xfrm>
            <a:off x="524496" y="3221477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Roundabout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D7B4622-293B-4AB7-93E0-9BCB2A093593}"/>
              </a:ext>
            </a:extLst>
          </p:cNvPr>
          <p:cNvSpPr/>
          <p:nvPr/>
        </p:nvSpPr>
        <p:spPr>
          <a:xfrm>
            <a:off x="524496" y="37403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Huge fountain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C552D9D-681C-467A-93FC-626B7CCE8707}"/>
              </a:ext>
            </a:extLst>
          </p:cNvPr>
          <p:cNvSpPr/>
          <p:nvPr/>
        </p:nvSpPr>
        <p:spPr>
          <a:xfrm>
            <a:off x="524496" y="4247683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Interactive art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95E44FA-EECB-4F90-AD28-3E0F01ABDADE}"/>
              </a:ext>
            </a:extLst>
          </p:cNvPr>
          <p:cNvSpPr/>
          <p:nvPr/>
        </p:nvSpPr>
        <p:spPr>
          <a:xfrm>
            <a:off x="524496" y="47320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 </a:t>
            </a:r>
            <a:r>
              <a:rPr lang="en-US" sz="1600" dirty="0" err="1">
                <a:solidFill>
                  <a:schemeClr val="tx1"/>
                </a:solidFill>
              </a:rPr>
              <a:t>Parquecito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F24BEDC-73C0-4622-982F-B8D9CFB0F9C3}"/>
              </a:ext>
            </a:extLst>
          </p:cNvPr>
          <p:cNvSpPr/>
          <p:nvPr/>
        </p:nvSpPr>
        <p:spPr>
          <a:xfrm>
            <a:off x="2363660" y="2277345"/>
            <a:ext cx="171083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Increased Mobility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E9C84C0-A710-4CDF-A0E4-1AADF952E3BE}"/>
              </a:ext>
            </a:extLst>
          </p:cNvPr>
          <p:cNvSpPr/>
          <p:nvPr/>
        </p:nvSpPr>
        <p:spPr>
          <a:xfrm>
            <a:off x="4107625" y="2277345"/>
            <a:ext cx="117220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Color Realms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C373F67-9777-4C11-998C-B20A52CECAC4}"/>
              </a:ext>
            </a:extLst>
          </p:cNvPr>
          <p:cNvSpPr/>
          <p:nvPr/>
        </p:nvSpPr>
        <p:spPr>
          <a:xfrm>
            <a:off x="5312966" y="2277345"/>
            <a:ext cx="110174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Fancy Lights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048F0C1-7AF2-4B5F-9687-6A39A7FCBF81}"/>
              </a:ext>
            </a:extLst>
          </p:cNvPr>
          <p:cNvSpPr/>
          <p:nvPr/>
        </p:nvSpPr>
        <p:spPr>
          <a:xfrm>
            <a:off x="6447846" y="2277345"/>
            <a:ext cx="11560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C6ED722C-3109-49AF-BE36-24952603428B}"/>
              </a:ext>
            </a:extLst>
          </p:cNvPr>
          <p:cNvSpPr/>
          <p:nvPr/>
        </p:nvSpPr>
        <p:spPr>
          <a:xfrm>
            <a:off x="2373185" y="2752051"/>
            <a:ext cx="76063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Bad Art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F49FE42-25D8-4BB9-9E5F-243809A59F2B}"/>
              </a:ext>
            </a:extLst>
          </p:cNvPr>
          <p:cNvSpPr/>
          <p:nvPr/>
        </p:nvSpPr>
        <p:spPr>
          <a:xfrm>
            <a:off x="3179614" y="2752051"/>
            <a:ext cx="137160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0FD8A633-FACB-4007-95FA-694F71B48029}"/>
              </a:ext>
            </a:extLst>
          </p:cNvPr>
          <p:cNvSpPr/>
          <p:nvPr/>
        </p:nvSpPr>
        <p:spPr>
          <a:xfrm>
            <a:off x="2364019" y="3268060"/>
            <a:ext cx="120181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Roundabouts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751B11A-4A48-461A-B6C9-15D5FF5E92C2}"/>
              </a:ext>
            </a:extLst>
          </p:cNvPr>
          <p:cNvSpPr/>
          <p:nvPr/>
        </p:nvSpPr>
        <p:spPr>
          <a:xfrm>
            <a:off x="3621047" y="3268060"/>
            <a:ext cx="128858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E04391D-5F3D-49C5-9164-E6001EC5508B}"/>
              </a:ext>
            </a:extLst>
          </p:cNvPr>
          <p:cNvSpPr/>
          <p:nvPr/>
        </p:nvSpPr>
        <p:spPr>
          <a:xfrm>
            <a:off x="4964843" y="3268060"/>
            <a:ext cx="137195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Columbus Circle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60A21B6-65F0-4479-9B33-32A0AF013E14}"/>
              </a:ext>
            </a:extLst>
          </p:cNvPr>
          <p:cNvSpPr/>
          <p:nvPr/>
        </p:nvSpPr>
        <p:spPr>
          <a:xfrm>
            <a:off x="6392014" y="3268060"/>
            <a:ext cx="83468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Crossing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477E722C-5D38-4576-BB25-6F3E1356289C}"/>
              </a:ext>
            </a:extLst>
          </p:cNvPr>
          <p:cNvSpPr/>
          <p:nvPr/>
        </p:nvSpPr>
        <p:spPr>
          <a:xfrm>
            <a:off x="2372873" y="3786929"/>
            <a:ext cx="67609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Water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B735381D-EE45-4504-8616-84907B593E8A}"/>
              </a:ext>
            </a:extLst>
          </p:cNvPr>
          <p:cNvSpPr/>
          <p:nvPr/>
        </p:nvSpPr>
        <p:spPr>
          <a:xfrm>
            <a:off x="3112152" y="3786929"/>
            <a:ext cx="13716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Running Water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4777137-94AD-4AA4-982C-00C3FF2A8AC7}"/>
              </a:ext>
            </a:extLst>
          </p:cNvPr>
          <p:cNvSpPr/>
          <p:nvPr/>
        </p:nvSpPr>
        <p:spPr>
          <a:xfrm>
            <a:off x="4546933" y="3786929"/>
            <a:ext cx="114192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9A8292D7-D4C5-42DA-94F4-0DE3F116FB1C}"/>
              </a:ext>
            </a:extLst>
          </p:cNvPr>
          <p:cNvSpPr/>
          <p:nvPr/>
        </p:nvSpPr>
        <p:spPr>
          <a:xfrm>
            <a:off x="5752033" y="3786929"/>
            <a:ext cx="77006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Natural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282D9D3F-994D-4B85-B32E-26E2F727A0A2}"/>
              </a:ext>
            </a:extLst>
          </p:cNvPr>
          <p:cNvSpPr/>
          <p:nvPr/>
        </p:nvSpPr>
        <p:spPr>
          <a:xfrm>
            <a:off x="2363660" y="4294266"/>
            <a:ext cx="96202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F411B97-8DDB-45AF-9172-A6D6B310D5E4}"/>
              </a:ext>
            </a:extLst>
          </p:cNvPr>
          <p:cNvSpPr/>
          <p:nvPr/>
        </p:nvSpPr>
        <p:spPr>
          <a:xfrm>
            <a:off x="3369863" y="4294266"/>
            <a:ext cx="102289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Homeless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213F600-0854-4A19-819D-C6FC8CACF7B7}"/>
              </a:ext>
            </a:extLst>
          </p:cNvPr>
          <p:cNvSpPr/>
          <p:nvPr/>
        </p:nvSpPr>
        <p:spPr>
          <a:xfrm>
            <a:off x="4436932" y="4294266"/>
            <a:ext cx="112692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 Artists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48E0FFF-7423-4012-848C-3DDC17AB11CE}"/>
              </a:ext>
            </a:extLst>
          </p:cNvPr>
          <p:cNvSpPr/>
          <p:nvPr/>
        </p:nvSpPr>
        <p:spPr>
          <a:xfrm>
            <a:off x="5608040" y="4294266"/>
            <a:ext cx="164199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Pedestrian Traffic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046E43ED-B41D-464B-95DA-756CE8FC9564}"/>
              </a:ext>
            </a:extLst>
          </p:cNvPr>
          <p:cNvSpPr/>
          <p:nvPr/>
        </p:nvSpPr>
        <p:spPr>
          <a:xfrm>
            <a:off x="2372826" y="4778629"/>
            <a:ext cx="80678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6F9ACD90-1ACC-46A3-9614-B3B186F50B7E}"/>
              </a:ext>
            </a:extLst>
          </p:cNvPr>
          <p:cNvSpPr/>
          <p:nvPr/>
        </p:nvSpPr>
        <p:spPr>
          <a:xfrm>
            <a:off x="3238851" y="4778629"/>
            <a:ext cx="13044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F37808A-4FBB-429B-B149-F319995147E7}"/>
              </a:ext>
            </a:extLst>
          </p:cNvPr>
          <p:cNvSpPr/>
          <p:nvPr/>
        </p:nvSpPr>
        <p:spPr>
          <a:xfrm>
            <a:off x="4602538" y="4778629"/>
            <a:ext cx="740773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Reason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5803770-8857-4FED-B92B-A0719D3B8292}"/>
              </a:ext>
            </a:extLst>
          </p:cNvPr>
          <p:cNvSpPr/>
          <p:nvPr/>
        </p:nvSpPr>
        <p:spPr>
          <a:xfrm>
            <a:off x="5402547" y="4778629"/>
            <a:ext cx="10779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Own Space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4386FE1-53EC-429A-9E70-7C4807750687}"/>
              </a:ext>
            </a:extLst>
          </p:cNvPr>
          <p:cNvSpPr txBox="1"/>
          <p:nvPr/>
        </p:nvSpPr>
        <p:spPr>
          <a:xfrm>
            <a:off x="782330" y="171466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Discussions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F24D03-0D08-475B-A0A4-6723BC38365C}"/>
              </a:ext>
            </a:extLst>
          </p:cNvPr>
          <p:cNvSpPr txBox="1"/>
          <p:nvPr/>
        </p:nvSpPr>
        <p:spPr>
          <a:xfrm>
            <a:off x="4448184" y="1719047"/>
            <a:ext cx="633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Topics</a:t>
            </a:r>
            <a:endParaRPr lang="en-US" dirty="0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A6549323-0778-4573-8BD8-97AC59DACCC6}"/>
              </a:ext>
            </a:extLst>
          </p:cNvPr>
          <p:cNvSpPr/>
          <p:nvPr/>
        </p:nvSpPr>
        <p:spPr>
          <a:xfrm flipV="1">
            <a:off x="7780608" y="2317627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D9E2351B-F644-43E2-BCA7-7510C236DA0E}"/>
              </a:ext>
            </a:extLst>
          </p:cNvPr>
          <p:cNvSpPr/>
          <p:nvPr/>
        </p:nvSpPr>
        <p:spPr>
          <a:xfrm flipV="1">
            <a:off x="7780608" y="2832070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15CFA61C-5D2B-4276-9616-FECDCC2A6881}"/>
              </a:ext>
            </a:extLst>
          </p:cNvPr>
          <p:cNvSpPr/>
          <p:nvPr/>
        </p:nvSpPr>
        <p:spPr>
          <a:xfrm flipV="1">
            <a:off x="7783241" y="33049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EDF2DE02-88A4-46A0-AD29-75E4AC3FCD1B}"/>
              </a:ext>
            </a:extLst>
          </p:cNvPr>
          <p:cNvSpPr/>
          <p:nvPr/>
        </p:nvSpPr>
        <p:spPr>
          <a:xfrm flipV="1">
            <a:off x="7780608" y="38265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EFCB8EE0-AF57-4602-A860-0A88CB8199C2}"/>
              </a:ext>
            </a:extLst>
          </p:cNvPr>
          <p:cNvSpPr/>
          <p:nvPr/>
        </p:nvSpPr>
        <p:spPr>
          <a:xfrm flipV="1">
            <a:off x="7781278" y="4350112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9AD6AE93-B65B-458E-9B9A-7EEA6E14AEE5}"/>
              </a:ext>
            </a:extLst>
          </p:cNvPr>
          <p:cNvSpPr/>
          <p:nvPr/>
        </p:nvSpPr>
        <p:spPr>
          <a:xfrm flipV="1">
            <a:off x="7781278" y="4864555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7AFCF9E-42C1-411C-BE83-7723CA221E81}"/>
              </a:ext>
            </a:extLst>
          </p:cNvPr>
          <p:cNvSpPr/>
          <p:nvPr/>
        </p:nvSpPr>
        <p:spPr>
          <a:xfrm>
            <a:off x="8123826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B4CD3EF-FD13-427D-AC54-6D5AB77CC24C}"/>
              </a:ext>
            </a:extLst>
          </p:cNvPr>
          <p:cNvSpPr/>
          <p:nvPr/>
        </p:nvSpPr>
        <p:spPr>
          <a:xfrm>
            <a:off x="8522174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E81BC82-FBFA-4EB9-895F-B8000D495B16}"/>
              </a:ext>
            </a:extLst>
          </p:cNvPr>
          <p:cNvSpPr/>
          <p:nvPr/>
        </p:nvSpPr>
        <p:spPr>
          <a:xfrm>
            <a:off x="8931999" y="2184676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594E8BA-ADA6-4636-A985-F8A25640AECB}"/>
              </a:ext>
            </a:extLst>
          </p:cNvPr>
          <p:cNvSpPr/>
          <p:nvPr/>
        </p:nvSpPr>
        <p:spPr>
          <a:xfrm>
            <a:off x="9330347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AE33E52-443B-4E04-8242-25E5EFA9CE5E}"/>
              </a:ext>
            </a:extLst>
          </p:cNvPr>
          <p:cNvSpPr/>
          <p:nvPr/>
        </p:nvSpPr>
        <p:spPr>
          <a:xfrm>
            <a:off x="9747361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E5C1D38-098F-4CC5-832D-9C601EB6D142}"/>
              </a:ext>
            </a:extLst>
          </p:cNvPr>
          <p:cNvSpPr/>
          <p:nvPr/>
        </p:nvSpPr>
        <p:spPr>
          <a:xfrm>
            <a:off x="10145709" y="2183482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E6AC3E-144B-4E30-86EF-761DB17D527F}"/>
              </a:ext>
            </a:extLst>
          </p:cNvPr>
          <p:cNvSpPr/>
          <p:nvPr/>
        </p:nvSpPr>
        <p:spPr>
          <a:xfrm>
            <a:off x="10550210" y="2183482"/>
            <a:ext cx="330312" cy="330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0F65BB3-0B1D-47DA-866A-1A65FC736122}"/>
              </a:ext>
            </a:extLst>
          </p:cNvPr>
          <p:cNvSpPr/>
          <p:nvPr/>
        </p:nvSpPr>
        <p:spPr>
          <a:xfrm>
            <a:off x="10948558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5EFC482-3509-4F8C-9979-74BB8B1DC244}"/>
              </a:ext>
            </a:extLst>
          </p:cNvPr>
          <p:cNvSpPr/>
          <p:nvPr/>
        </p:nvSpPr>
        <p:spPr>
          <a:xfrm>
            <a:off x="11355030" y="2185640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83868FF-31D0-4D51-A261-23AF8EEF53B8}"/>
              </a:ext>
            </a:extLst>
          </p:cNvPr>
          <p:cNvSpPr/>
          <p:nvPr/>
        </p:nvSpPr>
        <p:spPr>
          <a:xfrm>
            <a:off x="8116251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BFDBE96-B246-47B1-B3EE-A97C1CE47686}"/>
              </a:ext>
            </a:extLst>
          </p:cNvPr>
          <p:cNvSpPr/>
          <p:nvPr/>
        </p:nvSpPr>
        <p:spPr>
          <a:xfrm>
            <a:off x="8514599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A3E0B2A-EB39-4053-9E83-AAC8196D0F5F}"/>
              </a:ext>
            </a:extLst>
          </p:cNvPr>
          <p:cNvSpPr/>
          <p:nvPr/>
        </p:nvSpPr>
        <p:spPr>
          <a:xfrm>
            <a:off x="8924424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91647B9-AB6A-48F0-ADE6-4BEA7805EF31}"/>
              </a:ext>
            </a:extLst>
          </p:cNvPr>
          <p:cNvSpPr/>
          <p:nvPr/>
        </p:nvSpPr>
        <p:spPr>
          <a:xfrm>
            <a:off x="9322772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0B05C84-68AC-4536-BA16-3ACD823FA041}"/>
              </a:ext>
            </a:extLst>
          </p:cNvPr>
          <p:cNvSpPr/>
          <p:nvPr/>
        </p:nvSpPr>
        <p:spPr>
          <a:xfrm>
            <a:off x="9739786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5CAEC33-81B3-4C9A-990D-7688D187A8A5}"/>
              </a:ext>
            </a:extLst>
          </p:cNvPr>
          <p:cNvSpPr/>
          <p:nvPr/>
        </p:nvSpPr>
        <p:spPr>
          <a:xfrm>
            <a:off x="10138134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AF07DE8-D7DB-437C-80AE-6EA55EA50CA3}"/>
              </a:ext>
            </a:extLst>
          </p:cNvPr>
          <p:cNvSpPr/>
          <p:nvPr/>
        </p:nvSpPr>
        <p:spPr>
          <a:xfrm>
            <a:off x="10542635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0350BE4-5377-4488-BF2C-8ADE7D0E39E9}"/>
              </a:ext>
            </a:extLst>
          </p:cNvPr>
          <p:cNvSpPr/>
          <p:nvPr/>
        </p:nvSpPr>
        <p:spPr>
          <a:xfrm>
            <a:off x="10940983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BAF8C52-F00A-4835-BC7D-0FA3E51FAE84}"/>
              </a:ext>
            </a:extLst>
          </p:cNvPr>
          <p:cNvSpPr/>
          <p:nvPr/>
        </p:nvSpPr>
        <p:spPr>
          <a:xfrm>
            <a:off x="11347455" y="269567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BD3EEE4-E598-43DD-930E-89F98943D1D5}"/>
              </a:ext>
            </a:extLst>
          </p:cNvPr>
          <p:cNvSpPr/>
          <p:nvPr/>
        </p:nvSpPr>
        <p:spPr>
          <a:xfrm>
            <a:off x="8116251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FB10AAE-ABE2-4DF5-8A05-D9786491122E}"/>
              </a:ext>
            </a:extLst>
          </p:cNvPr>
          <p:cNvSpPr/>
          <p:nvPr/>
        </p:nvSpPr>
        <p:spPr>
          <a:xfrm>
            <a:off x="8514599" y="320850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268064-76AD-4352-8AE3-E247FEEDF992}"/>
              </a:ext>
            </a:extLst>
          </p:cNvPr>
          <p:cNvSpPr/>
          <p:nvPr/>
        </p:nvSpPr>
        <p:spPr>
          <a:xfrm>
            <a:off x="8924424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0F613C6-A6E3-4762-93D3-363635BA4C71}"/>
              </a:ext>
            </a:extLst>
          </p:cNvPr>
          <p:cNvSpPr/>
          <p:nvPr/>
        </p:nvSpPr>
        <p:spPr>
          <a:xfrm>
            <a:off x="9322772" y="3208506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51A359C-C03F-49C4-802C-756FCB8DCD6D}"/>
              </a:ext>
            </a:extLst>
          </p:cNvPr>
          <p:cNvSpPr/>
          <p:nvPr/>
        </p:nvSpPr>
        <p:spPr>
          <a:xfrm>
            <a:off x="9739786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D6C3AAC-9E0C-425F-AF5D-A323941D2A64}"/>
              </a:ext>
            </a:extLst>
          </p:cNvPr>
          <p:cNvSpPr/>
          <p:nvPr/>
        </p:nvSpPr>
        <p:spPr>
          <a:xfrm>
            <a:off x="10138134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1B827D-B975-46F1-A3A7-58A4FE5BF0E9}"/>
              </a:ext>
            </a:extLst>
          </p:cNvPr>
          <p:cNvSpPr/>
          <p:nvPr/>
        </p:nvSpPr>
        <p:spPr>
          <a:xfrm>
            <a:off x="10542635" y="3207312"/>
            <a:ext cx="330312" cy="33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AF1F28F-C0C3-4135-BB0C-74019616B0AF}"/>
              </a:ext>
            </a:extLst>
          </p:cNvPr>
          <p:cNvSpPr/>
          <p:nvPr/>
        </p:nvSpPr>
        <p:spPr>
          <a:xfrm>
            <a:off x="10940983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7D452EA-656E-4C71-B4C8-F727F002709E}"/>
              </a:ext>
            </a:extLst>
          </p:cNvPr>
          <p:cNvSpPr/>
          <p:nvPr/>
        </p:nvSpPr>
        <p:spPr>
          <a:xfrm>
            <a:off x="11347455" y="3209470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2A2305F-4712-439E-9C14-5259C41470F3}"/>
              </a:ext>
            </a:extLst>
          </p:cNvPr>
          <p:cNvSpPr/>
          <p:nvPr/>
        </p:nvSpPr>
        <p:spPr>
          <a:xfrm>
            <a:off x="8121851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31391A3-F905-4D36-BCF3-0F614ECDC2F4}"/>
              </a:ext>
            </a:extLst>
          </p:cNvPr>
          <p:cNvSpPr/>
          <p:nvPr/>
        </p:nvSpPr>
        <p:spPr>
          <a:xfrm>
            <a:off x="8520199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FC06754-E5EC-4DC2-A9D0-85BCFC6B5BD2}"/>
              </a:ext>
            </a:extLst>
          </p:cNvPr>
          <p:cNvSpPr/>
          <p:nvPr/>
        </p:nvSpPr>
        <p:spPr>
          <a:xfrm>
            <a:off x="8930024" y="369884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AE2BFE5-819F-4FCE-86F5-085BBF2A8B86}"/>
              </a:ext>
            </a:extLst>
          </p:cNvPr>
          <p:cNvSpPr/>
          <p:nvPr/>
        </p:nvSpPr>
        <p:spPr>
          <a:xfrm>
            <a:off x="9328372" y="369884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56A8DBD-D0CE-456D-B6FE-0875B5103802}"/>
              </a:ext>
            </a:extLst>
          </p:cNvPr>
          <p:cNvSpPr/>
          <p:nvPr/>
        </p:nvSpPr>
        <p:spPr>
          <a:xfrm>
            <a:off x="9745386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070D9E8-D5A7-46E6-AD4D-E1CEC19DFAEB}"/>
              </a:ext>
            </a:extLst>
          </p:cNvPr>
          <p:cNvSpPr/>
          <p:nvPr/>
        </p:nvSpPr>
        <p:spPr>
          <a:xfrm>
            <a:off x="10143734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8CB36FD-8C65-4917-AC95-EA91CC909D8B}"/>
              </a:ext>
            </a:extLst>
          </p:cNvPr>
          <p:cNvSpPr/>
          <p:nvPr/>
        </p:nvSpPr>
        <p:spPr>
          <a:xfrm>
            <a:off x="10548235" y="3697654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DF4EC8F-F496-4D48-9C85-889AA72E9E97}"/>
              </a:ext>
            </a:extLst>
          </p:cNvPr>
          <p:cNvSpPr/>
          <p:nvPr/>
        </p:nvSpPr>
        <p:spPr>
          <a:xfrm>
            <a:off x="10946583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12ED759-4BB3-40CA-9927-3005D61A140E}"/>
              </a:ext>
            </a:extLst>
          </p:cNvPr>
          <p:cNvSpPr/>
          <p:nvPr/>
        </p:nvSpPr>
        <p:spPr>
          <a:xfrm>
            <a:off x="11353055" y="36998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182D307-4A5F-4C46-B68D-1180ECA0B8BE}"/>
              </a:ext>
            </a:extLst>
          </p:cNvPr>
          <p:cNvSpPr/>
          <p:nvPr/>
        </p:nvSpPr>
        <p:spPr>
          <a:xfrm>
            <a:off x="8133041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6545B60-80C9-4611-90CD-E1803C22785A}"/>
              </a:ext>
            </a:extLst>
          </p:cNvPr>
          <p:cNvSpPr/>
          <p:nvPr/>
        </p:nvSpPr>
        <p:spPr>
          <a:xfrm>
            <a:off x="8531389" y="4213783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E4C8EDF-B568-4390-8B64-8616ADF606B9}"/>
              </a:ext>
            </a:extLst>
          </p:cNvPr>
          <p:cNvSpPr/>
          <p:nvPr/>
        </p:nvSpPr>
        <p:spPr>
          <a:xfrm>
            <a:off x="8941214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F775F94-B514-4412-B06D-90752C6FD76B}"/>
              </a:ext>
            </a:extLst>
          </p:cNvPr>
          <p:cNvSpPr/>
          <p:nvPr/>
        </p:nvSpPr>
        <p:spPr>
          <a:xfrm>
            <a:off x="9339562" y="4213783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3B48D4A-ABED-478C-A94D-637854E42D79}"/>
              </a:ext>
            </a:extLst>
          </p:cNvPr>
          <p:cNvSpPr/>
          <p:nvPr/>
        </p:nvSpPr>
        <p:spPr>
          <a:xfrm>
            <a:off x="9756576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DC733CD-CE79-4548-8EA5-06D5D966A774}"/>
              </a:ext>
            </a:extLst>
          </p:cNvPr>
          <p:cNvSpPr/>
          <p:nvPr/>
        </p:nvSpPr>
        <p:spPr>
          <a:xfrm>
            <a:off x="10154924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6F2A239-ACD2-4963-83D8-EB61C6B09BCA}"/>
              </a:ext>
            </a:extLst>
          </p:cNvPr>
          <p:cNvSpPr/>
          <p:nvPr/>
        </p:nvSpPr>
        <p:spPr>
          <a:xfrm>
            <a:off x="10559425" y="4212589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362C0C9-8E3A-421A-A276-A80553BC9220}"/>
              </a:ext>
            </a:extLst>
          </p:cNvPr>
          <p:cNvSpPr/>
          <p:nvPr/>
        </p:nvSpPr>
        <p:spPr>
          <a:xfrm>
            <a:off x="10957773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AA6446D-3512-4E01-892A-BA5D37C40EFD}"/>
              </a:ext>
            </a:extLst>
          </p:cNvPr>
          <p:cNvSpPr/>
          <p:nvPr/>
        </p:nvSpPr>
        <p:spPr>
          <a:xfrm>
            <a:off x="11364245" y="4214747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E0B6F8C-2AFB-49CC-A26B-7C974826BCC5}"/>
              </a:ext>
            </a:extLst>
          </p:cNvPr>
          <p:cNvSpPr/>
          <p:nvPr/>
        </p:nvSpPr>
        <p:spPr>
          <a:xfrm>
            <a:off x="8125466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1CF6F95-5693-435C-BEAA-CF98A772BC1B}"/>
              </a:ext>
            </a:extLst>
          </p:cNvPr>
          <p:cNvSpPr/>
          <p:nvPr/>
        </p:nvSpPr>
        <p:spPr>
          <a:xfrm>
            <a:off x="8523814" y="4723822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9E2CCB-38FF-4DDD-BABD-A1E609370792}"/>
              </a:ext>
            </a:extLst>
          </p:cNvPr>
          <p:cNvSpPr/>
          <p:nvPr/>
        </p:nvSpPr>
        <p:spPr>
          <a:xfrm>
            <a:off x="8933639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EE74CFA-F262-4EDD-A3CE-46F2055D01C0}"/>
              </a:ext>
            </a:extLst>
          </p:cNvPr>
          <p:cNvSpPr/>
          <p:nvPr/>
        </p:nvSpPr>
        <p:spPr>
          <a:xfrm>
            <a:off x="9331987" y="4723822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28ED73F-E948-4D9A-BDFE-A86660204D54}"/>
              </a:ext>
            </a:extLst>
          </p:cNvPr>
          <p:cNvSpPr/>
          <p:nvPr/>
        </p:nvSpPr>
        <p:spPr>
          <a:xfrm>
            <a:off x="9749001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A79DABE-33FE-46EF-82D1-4933BCD7B4B6}"/>
              </a:ext>
            </a:extLst>
          </p:cNvPr>
          <p:cNvSpPr/>
          <p:nvPr/>
        </p:nvSpPr>
        <p:spPr>
          <a:xfrm>
            <a:off x="10147349" y="472262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3DAB6BE-70E7-44B5-B1BA-0EB3212D5EB6}"/>
              </a:ext>
            </a:extLst>
          </p:cNvPr>
          <p:cNvSpPr/>
          <p:nvPr/>
        </p:nvSpPr>
        <p:spPr>
          <a:xfrm>
            <a:off x="10551850" y="472262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72D7D49-EB0A-49F3-B410-0E9A91FEC5F8}"/>
              </a:ext>
            </a:extLst>
          </p:cNvPr>
          <p:cNvSpPr/>
          <p:nvPr/>
        </p:nvSpPr>
        <p:spPr>
          <a:xfrm>
            <a:off x="10950198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86CE52F-FDA4-4844-A138-2ED5D549CB97}"/>
              </a:ext>
            </a:extLst>
          </p:cNvPr>
          <p:cNvSpPr/>
          <p:nvPr/>
        </p:nvSpPr>
        <p:spPr>
          <a:xfrm>
            <a:off x="11356670" y="472478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38F3181-E688-4319-B3B9-2D8300A5AEF1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1A7637-D44E-4DDA-BA13-E6E3F870B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99EE5986-5FFE-4DED-94ED-214FCC67B60B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D3FA29-6D65-42BD-936A-EB6ED3F4CA40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EEEBCF-D9FB-4BB3-AFA4-15F21F9BDED4}"/>
              </a:ext>
            </a:extLst>
          </p:cNvPr>
          <p:cNvGrpSpPr/>
          <p:nvPr/>
        </p:nvGrpSpPr>
        <p:grpSpPr>
          <a:xfrm>
            <a:off x="543877" y="2784798"/>
            <a:ext cx="2797986" cy="704709"/>
            <a:chOff x="524493" y="1796536"/>
            <a:chExt cx="2797986" cy="704709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A3BACA7C-36EE-4DAF-8D3F-CF7070E8139A}"/>
                </a:ext>
              </a:extLst>
            </p:cNvPr>
            <p:cNvSpPr/>
            <p:nvPr/>
          </p:nvSpPr>
          <p:spPr>
            <a:xfrm>
              <a:off x="524493" y="2225199"/>
              <a:ext cx="1535501" cy="276046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Roundabout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F6324F1-E38F-43B7-966D-FD641B46F73F}"/>
                </a:ext>
              </a:extLst>
            </p:cNvPr>
            <p:cNvGrpSpPr/>
            <p:nvPr/>
          </p:nvGrpSpPr>
          <p:grpSpPr>
            <a:xfrm>
              <a:off x="1258907" y="1796536"/>
              <a:ext cx="2063572" cy="471032"/>
              <a:chOff x="1258907" y="1796536"/>
              <a:chExt cx="2063572" cy="47103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BCDAAAA-E428-4F02-9BDE-CAB59535E325}"/>
                  </a:ext>
                </a:extLst>
              </p:cNvPr>
              <p:cNvSpPr/>
              <p:nvPr/>
            </p:nvSpPr>
            <p:spPr>
              <a:xfrm>
                <a:off x="1258907" y="2200893"/>
                <a:ext cx="66675" cy="6667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B66F2E6-7051-4CDE-A5D8-9AF99B462BC6}"/>
                  </a:ext>
                </a:extLst>
              </p:cNvPr>
              <p:cNvGrpSpPr/>
              <p:nvPr/>
            </p:nvGrpSpPr>
            <p:grpSpPr>
              <a:xfrm>
                <a:off x="1292247" y="1796536"/>
                <a:ext cx="2030232" cy="434226"/>
                <a:chOff x="1292247" y="1796536"/>
                <a:chExt cx="2030232" cy="434226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6D0F574-67C9-4222-B9A3-702D16E00B6E}"/>
                    </a:ext>
                  </a:extLst>
                </p:cNvPr>
                <p:cNvSpPr/>
                <p:nvPr/>
              </p:nvSpPr>
              <p:spPr>
                <a:xfrm>
                  <a:off x="1995380" y="1796536"/>
                  <a:ext cx="1327099" cy="225909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C4FC793C-9245-46AD-81EB-37191D0F0FE6}"/>
                    </a:ext>
                  </a:extLst>
                </p:cNvPr>
                <p:cNvCxnSpPr>
                  <a:stCxn id="122" idx="0"/>
                </p:cNvCxnSpPr>
                <p:nvPr/>
              </p:nvCxnSpPr>
              <p:spPr>
                <a:xfrm flipV="1">
                  <a:off x="1292247" y="1926454"/>
                  <a:ext cx="687473" cy="304308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B287440D-37C3-4406-9A77-66BD50E2A4B7}"/>
                    </a:ext>
                  </a:extLst>
                </p:cNvPr>
                <p:cNvSpPr/>
                <p:nvPr/>
              </p:nvSpPr>
              <p:spPr>
                <a:xfrm>
                  <a:off x="1962043" y="1880567"/>
                  <a:ext cx="66675" cy="6667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52EEE650-85C5-42CE-8025-6E277C2B9B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04179" y="1820380"/>
                  <a:ext cx="126580" cy="145302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3164733-C2F4-4CE4-8658-83AAA389B1FC}"/>
                    </a:ext>
                  </a:extLst>
                </p:cNvPr>
                <p:cNvSpPr txBox="1"/>
                <p:nvPr/>
              </p:nvSpPr>
              <p:spPr>
                <a:xfrm>
                  <a:off x="2164729" y="1822652"/>
                  <a:ext cx="2423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9</a:t>
                  </a:r>
                  <a:endParaRPr lang="en-US" dirty="0"/>
                </a:p>
              </p:txBody>
            </p:sp>
            <p:pic>
              <p:nvPicPr>
                <p:cNvPr id="10" name="Picture 9" descr="A picture containing bird&#10;&#10;Description automatically generated">
                  <a:extLst>
                    <a:ext uri="{FF2B5EF4-FFF2-40B4-BE49-F238E27FC236}">
                      <a16:creationId xmlns:a16="http://schemas.microsoft.com/office/drawing/2014/main" id="{1271F3C9-62B2-4328-87BF-AF40D97EE5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23" y="1822652"/>
                  <a:ext cx="122588" cy="171054"/>
                </a:xfrm>
                <a:prstGeom prst="rect">
                  <a:avLst/>
                </a:prstGeom>
              </p:spPr>
            </p:pic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CD12252-B1B6-4235-887D-06334C6DEFC4}"/>
                    </a:ext>
                  </a:extLst>
                </p:cNvPr>
                <p:cNvSpPr txBox="1"/>
                <p:nvPr/>
              </p:nvSpPr>
              <p:spPr>
                <a:xfrm>
                  <a:off x="2424912" y="1822652"/>
                  <a:ext cx="3000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26</a:t>
                  </a:r>
                  <a:endParaRPr lang="en-US" dirty="0"/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1D15CFB2-5AD3-4FA6-910C-96DD2C048D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61429" y="1822652"/>
                  <a:ext cx="138403" cy="128902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4B7FC4B8-7B7C-43F1-8206-308CC57665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V="1">
                  <a:off x="2965623" y="1844744"/>
                  <a:ext cx="132053" cy="122987"/>
                </a:xfrm>
                <a:prstGeom prst="rect">
                  <a:avLst/>
                </a:prstGeom>
              </p:spPr>
            </p:pic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541F42EA-DA97-47DC-90E6-30E1CC895120}"/>
                    </a:ext>
                  </a:extLst>
                </p:cNvPr>
                <p:cNvSpPr txBox="1"/>
                <p:nvPr/>
              </p:nvSpPr>
              <p:spPr>
                <a:xfrm>
                  <a:off x="2720379" y="1822652"/>
                  <a:ext cx="3000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19</a:t>
                  </a:r>
                  <a:endParaRPr lang="en-US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5D238038-8E0F-4037-BE25-229EB5B2F746}"/>
                    </a:ext>
                  </a:extLst>
                </p:cNvPr>
                <p:cNvSpPr txBox="1"/>
                <p:nvPr/>
              </p:nvSpPr>
              <p:spPr>
                <a:xfrm>
                  <a:off x="3022397" y="1826938"/>
                  <a:ext cx="2423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7</a:t>
                  </a:r>
                  <a:endParaRPr lang="en-US" dirty="0"/>
                </a:p>
              </p:txBody>
            </p:sp>
          </p:grpSp>
        </p:grp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743F95A-DC5B-495B-8CE4-90AE61832C6A}"/>
              </a:ext>
            </a:extLst>
          </p:cNvPr>
          <p:cNvSpPr/>
          <p:nvPr/>
        </p:nvSpPr>
        <p:spPr>
          <a:xfrm>
            <a:off x="-1" y="344210"/>
            <a:ext cx="4069080" cy="1828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D9F426C-F221-43DF-8523-7DFC461A646C}"/>
              </a:ext>
            </a:extLst>
          </p:cNvPr>
          <p:cNvSpPr/>
          <p:nvPr/>
        </p:nvSpPr>
        <p:spPr>
          <a:xfrm>
            <a:off x="4063961" y="344210"/>
            <a:ext cx="4069080" cy="1828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28D6546-B781-4013-BA4B-06C2E7370FA3}"/>
              </a:ext>
            </a:extLst>
          </p:cNvPr>
          <p:cNvSpPr/>
          <p:nvPr/>
        </p:nvSpPr>
        <p:spPr>
          <a:xfrm>
            <a:off x="8131801" y="345485"/>
            <a:ext cx="4059936" cy="18033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C1D45B4-2BD7-4D78-A001-9EBB51C86279}"/>
              </a:ext>
            </a:extLst>
          </p:cNvPr>
          <p:cNvSpPr txBox="1"/>
          <p:nvPr/>
        </p:nvSpPr>
        <p:spPr>
          <a:xfrm rot="-3960000">
            <a:off x="8031156" y="1712903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F17D6E8-0CC9-4329-B724-FE750F012E2A}"/>
              </a:ext>
            </a:extLst>
          </p:cNvPr>
          <p:cNvSpPr txBox="1"/>
          <p:nvPr/>
        </p:nvSpPr>
        <p:spPr>
          <a:xfrm rot="-3960000">
            <a:off x="8472356" y="1717046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Answers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F20E215-AE70-45C0-AC50-025BC73DEEE0}"/>
              </a:ext>
            </a:extLst>
          </p:cNvPr>
          <p:cNvSpPr txBox="1"/>
          <p:nvPr/>
        </p:nvSpPr>
        <p:spPr>
          <a:xfrm rot="-3960000">
            <a:off x="9224065" y="1676534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9A2465D-F54A-4407-BE4B-BDA4E0E2CA9D}"/>
              </a:ext>
            </a:extLst>
          </p:cNvPr>
          <p:cNvSpPr txBox="1"/>
          <p:nvPr/>
        </p:nvSpPr>
        <p:spPr>
          <a:xfrm rot="-3960000">
            <a:off x="9985924" y="1629052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7B13EE5-D515-478F-8E6B-F3E2745DCA3A}"/>
              </a:ext>
            </a:extLst>
          </p:cNvPr>
          <p:cNvSpPr txBox="1"/>
          <p:nvPr/>
        </p:nvSpPr>
        <p:spPr>
          <a:xfrm rot="-3960000">
            <a:off x="10791267" y="1661744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07A658B-BD07-42D8-A216-C0CC9FE48382}"/>
              </a:ext>
            </a:extLst>
          </p:cNvPr>
          <p:cNvSpPr txBox="1"/>
          <p:nvPr/>
        </p:nvSpPr>
        <p:spPr>
          <a:xfrm rot="-3960000">
            <a:off x="11349502" y="1774990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9C87381-848B-4EEC-8613-9A2ED3E1A51B}"/>
              </a:ext>
            </a:extLst>
          </p:cNvPr>
          <p:cNvSpPr txBox="1"/>
          <p:nvPr/>
        </p:nvSpPr>
        <p:spPr>
          <a:xfrm rot="-3960000">
            <a:off x="8762735" y="1584035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14AA4B92-38A5-4684-BCE9-5915CFAB4548}"/>
              </a:ext>
            </a:extLst>
          </p:cNvPr>
          <p:cNvSpPr txBox="1"/>
          <p:nvPr/>
        </p:nvSpPr>
        <p:spPr>
          <a:xfrm rot="-3960000">
            <a:off x="10333740" y="1549969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23EDD22-1682-48FA-B932-58A3EBA89094}"/>
              </a:ext>
            </a:extLst>
          </p:cNvPr>
          <p:cNvSpPr txBox="1"/>
          <p:nvPr/>
        </p:nvSpPr>
        <p:spPr>
          <a:xfrm rot="-3960000">
            <a:off x="9641836" y="1664709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9BCC036-09CB-4BF6-A770-E1BBD5876957}"/>
              </a:ext>
            </a:extLst>
          </p:cNvPr>
          <p:cNvGrpSpPr/>
          <p:nvPr/>
        </p:nvGrpSpPr>
        <p:grpSpPr>
          <a:xfrm>
            <a:off x="11677767" y="6369583"/>
            <a:ext cx="462691" cy="462691"/>
            <a:chOff x="8469308" y="5900151"/>
            <a:chExt cx="462691" cy="462691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C9AFAA5-D235-493D-BC2F-CA49DE9C2B43}"/>
                </a:ext>
              </a:extLst>
            </p:cNvPr>
            <p:cNvSpPr/>
            <p:nvPr/>
          </p:nvSpPr>
          <p:spPr>
            <a:xfrm>
              <a:off x="8469308" y="5900151"/>
              <a:ext cx="462691" cy="46269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3" name="Picture 4">
              <a:extLst>
                <a:ext uri="{FF2B5EF4-FFF2-40B4-BE49-F238E27FC236}">
                  <a16:creationId xmlns:a16="http://schemas.microsoft.com/office/drawing/2014/main" id="{0826BBD6-13A3-4ACA-AE00-A77559AA4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120" y="5955395"/>
              <a:ext cx="388904" cy="388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629FF3F5-5138-4621-9880-E90428103F4B}"/>
              </a:ext>
            </a:extLst>
          </p:cNvPr>
          <p:cNvSpPr/>
          <p:nvPr/>
        </p:nvSpPr>
        <p:spPr>
          <a:xfrm>
            <a:off x="-1" y="6399101"/>
            <a:ext cx="11677768" cy="433173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612C53-3D5E-4FE6-9F2E-5557997B6D4E}"/>
              </a:ext>
            </a:extLst>
          </p:cNvPr>
          <p:cNvSpPr txBox="1"/>
          <p:nvPr/>
        </p:nvSpPr>
        <p:spPr>
          <a:xfrm>
            <a:off x="95571" y="6489614"/>
            <a:ext cx="108622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As long as we can make it work from a traffic perspective, I love it. It would transform the entire area and it is a very important connection point in downtown.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0951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BE2C400-CA92-496F-B33B-7E15F0795F94}"/>
              </a:ext>
            </a:extLst>
          </p:cNvPr>
          <p:cNvSpPr/>
          <p:nvPr/>
        </p:nvSpPr>
        <p:spPr>
          <a:xfrm>
            <a:off x="524496" y="2230762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a tower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D98358E4-31CD-4155-9345-7FF587E344BD}"/>
              </a:ext>
            </a:extLst>
          </p:cNvPr>
          <p:cNvSpPr/>
          <p:nvPr/>
        </p:nvSpPr>
        <p:spPr>
          <a:xfrm>
            <a:off x="524496" y="2705468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DF76044-59D6-45D0-A20F-03532244C8E3}"/>
              </a:ext>
            </a:extLst>
          </p:cNvPr>
          <p:cNvSpPr/>
          <p:nvPr/>
        </p:nvSpPr>
        <p:spPr>
          <a:xfrm>
            <a:off x="524496" y="3221477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Roundabout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D7B4622-293B-4AB7-93E0-9BCB2A093593}"/>
              </a:ext>
            </a:extLst>
          </p:cNvPr>
          <p:cNvSpPr/>
          <p:nvPr/>
        </p:nvSpPr>
        <p:spPr>
          <a:xfrm>
            <a:off x="524496" y="37403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Huge fountain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C552D9D-681C-467A-93FC-626B7CCE8707}"/>
              </a:ext>
            </a:extLst>
          </p:cNvPr>
          <p:cNvSpPr/>
          <p:nvPr/>
        </p:nvSpPr>
        <p:spPr>
          <a:xfrm>
            <a:off x="524496" y="4247683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Interactive art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95E44FA-EECB-4F90-AD28-3E0F01ABDADE}"/>
              </a:ext>
            </a:extLst>
          </p:cNvPr>
          <p:cNvSpPr/>
          <p:nvPr/>
        </p:nvSpPr>
        <p:spPr>
          <a:xfrm>
            <a:off x="524496" y="47320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 </a:t>
            </a:r>
            <a:r>
              <a:rPr lang="en-US" sz="1600" dirty="0" err="1">
                <a:solidFill>
                  <a:schemeClr val="tx1"/>
                </a:solidFill>
              </a:rPr>
              <a:t>Parquecito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F24BEDC-73C0-4622-982F-B8D9CFB0F9C3}"/>
              </a:ext>
            </a:extLst>
          </p:cNvPr>
          <p:cNvSpPr/>
          <p:nvPr/>
        </p:nvSpPr>
        <p:spPr>
          <a:xfrm>
            <a:off x="2363660" y="2277345"/>
            <a:ext cx="171083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Increased Mobility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E9C84C0-A710-4CDF-A0E4-1AADF952E3BE}"/>
              </a:ext>
            </a:extLst>
          </p:cNvPr>
          <p:cNvSpPr/>
          <p:nvPr/>
        </p:nvSpPr>
        <p:spPr>
          <a:xfrm>
            <a:off x="4107625" y="2277345"/>
            <a:ext cx="117220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Color Realms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C373F67-9777-4C11-998C-B20A52CECAC4}"/>
              </a:ext>
            </a:extLst>
          </p:cNvPr>
          <p:cNvSpPr/>
          <p:nvPr/>
        </p:nvSpPr>
        <p:spPr>
          <a:xfrm>
            <a:off x="5312966" y="2277345"/>
            <a:ext cx="110174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Fancy Lights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048F0C1-7AF2-4B5F-9687-6A39A7FCBF81}"/>
              </a:ext>
            </a:extLst>
          </p:cNvPr>
          <p:cNvSpPr/>
          <p:nvPr/>
        </p:nvSpPr>
        <p:spPr>
          <a:xfrm>
            <a:off x="6447846" y="2277345"/>
            <a:ext cx="11560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C6ED722C-3109-49AF-BE36-24952603428B}"/>
              </a:ext>
            </a:extLst>
          </p:cNvPr>
          <p:cNvSpPr/>
          <p:nvPr/>
        </p:nvSpPr>
        <p:spPr>
          <a:xfrm>
            <a:off x="2373185" y="2752051"/>
            <a:ext cx="76063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Bad Art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F49FE42-25D8-4BB9-9E5F-243809A59F2B}"/>
              </a:ext>
            </a:extLst>
          </p:cNvPr>
          <p:cNvSpPr/>
          <p:nvPr/>
        </p:nvSpPr>
        <p:spPr>
          <a:xfrm>
            <a:off x="3179614" y="2752051"/>
            <a:ext cx="137160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0FD8A633-FACB-4007-95FA-694F71B48029}"/>
              </a:ext>
            </a:extLst>
          </p:cNvPr>
          <p:cNvSpPr/>
          <p:nvPr/>
        </p:nvSpPr>
        <p:spPr>
          <a:xfrm>
            <a:off x="2364019" y="3268060"/>
            <a:ext cx="120181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Roundabouts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751B11A-4A48-461A-B6C9-15D5FF5E92C2}"/>
              </a:ext>
            </a:extLst>
          </p:cNvPr>
          <p:cNvSpPr/>
          <p:nvPr/>
        </p:nvSpPr>
        <p:spPr>
          <a:xfrm>
            <a:off x="3621047" y="3268060"/>
            <a:ext cx="128858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E04391D-5F3D-49C5-9164-E6001EC5508B}"/>
              </a:ext>
            </a:extLst>
          </p:cNvPr>
          <p:cNvSpPr/>
          <p:nvPr/>
        </p:nvSpPr>
        <p:spPr>
          <a:xfrm>
            <a:off x="4964843" y="3268060"/>
            <a:ext cx="137195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Columbus Circle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60A21B6-65F0-4479-9B33-32A0AF013E14}"/>
              </a:ext>
            </a:extLst>
          </p:cNvPr>
          <p:cNvSpPr/>
          <p:nvPr/>
        </p:nvSpPr>
        <p:spPr>
          <a:xfrm>
            <a:off x="6392014" y="3268060"/>
            <a:ext cx="83468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Crossing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477E722C-5D38-4576-BB25-6F3E1356289C}"/>
              </a:ext>
            </a:extLst>
          </p:cNvPr>
          <p:cNvSpPr/>
          <p:nvPr/>
        </p:nvSpPr>
        <p:spPr>
          <a:xfrm>
            <a:off x="2372873" y="3786929"/>
            <a:ext cx="67609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Water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B735381D-EE45-4504-8616-84907B593E8A}"/>
              </a:ext>
            </a:extLst>
          </p:cNvPr>
          <p:cNvSpPr/>
          <p:nvPr/>
        </p:nvSpPr>
        <p:spPr>
          <a:xfrm>
            <a:off x="3112152" y="3786929"/>
            <a:ext cx="13716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Running Water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4777137-94AD-4AA4-982C-00C3FF2A8AC7}"/>
              </a:ext>
            </a:extLst>
          </p:cNvPr>
          <p:cNvSpPr/>
          <p:nvPr/>
        </p:nvSpPr>
        <p:spPr>
          <a:xfrm>
            <a:off x="4546933" y="3786929"/>
            <a:ext cx="114192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9A8292D7-D4C5-42DA-94F4-0DE3F116FB1C}"/>
              </a:ext>
            </a:extLst>
          </p:cNvPr>
          <p:cNvSpPr/>
          <p:nvPr/>
        </p:nvSpPr>
        <p:spPr>
          <a:xfrm>
            <a:off x="5752033" y="3786929"/>
            <a:ext cx="77006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Natural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282D9D3F-994D-4B85-B32E-26E2F727A0A2}"/>
              </a:ext>
            </a:extLst>
          </p:cNvPr>
          <p:cNvSpPr/>
          <p:nvPr/>
        </p:nvSpPr>
        <p:spPr>
          <a:xfrm>
            <a:off x="2363660" y="4294266"/>
            <a:ext cx="96202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F411B97-8DDB-45AF-9172-A6D6B310D5E4}"/>
              </a:ext>
            </a:extLst>
          </p:cNvPr>
          <p:cNvSpPr/>
          <p:nvPr/>
        </p:nvSpPr>
        <p:spPr>
          <a:xfrm>
            <a:off x="3369863" y="4294266"/>
            <a:ext cx="102289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Homeless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213F600-0854-4A19-819D-C6FC8CACF7B7}"/>
              </a:ext>
            </a:extLst>
          </p:cNvPr>
          <p:cNvSpPr/>
          <p:nvPr/>
        </p:nvSpPr>
        <p:spPr>
          <a:xfrm>
            <a:off x="4436932" y="4294266"/>
            <a:ext cx="112692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 Artists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48E0FFF-7423-4012-848C-3DDC17AB11CE}"/>
              </a:ext>
            </a:extLst>
          </p:cNvPr>
          <p:cNvSpPr/>
          <p:nvPr/>
        </p:nvSpPr>
        <p:spPr>
          <a:xfrm>
            <a:off x="5608040" y="4294266"/>
            <a:ext cx="164199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Pedestrian Traffic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046E43ED-B41D-464B-95DA-756CE8FC9564}"/>
              </a:ext>
            </a:extLst>
          </p:cNvPr>
          <p:cNvSpPr/>
          <p:nvPr/>
        </p:nvSpPr>
        <p:spPr>
          <a:xfrm>
            <a:off x="2372826" y="4778629"/>
            <a:ext cx="80678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6F9ACD90-1ACC-46A3-9614-B3B186F50B7E}"/>
              </a:ext>
            </a:extLst>
          </p:cNvPr>
          <p:cNvSpPr/>
          <p:nvPr/>
        </p:nvSpPr>
        <p:spPr>
          <a:xfrm>
            <a:off x="3238851" y="4778629"/>
            <a:ext cx="13044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F37808A-4FBB-429B-B149-F319995147E7}"/>
              </a:ext>
            </a:extLst>
          </p:cNvPr>
          <p:cNvSpPr/>
          <p:nvPr/>
        </p:nvSpPr>
        <p:spPr>
          <a:xfrm>
            <a:off x="4602538" y="4778629"/>
            <a:ext cx="740773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Reason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5803770-8857-4FED-B92B-A0719D3B8292}"/>
              </a:ext>
            </a:extLst>
          </p:cNvPr>
          <p:cNvSpPr/>
          <p:nvPr/>
        </p:nvSpPr>
        <p:spPr>
          <a:xfrm>
            <a:off x="5402547" y="4778629"/>
            <a:ext cx="10779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Own Space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4386FE1-53EC-429A-9E70-7C4807750687}"/>
              </a:ext>
            </a:extLst>
          </p:cNvPr>
          <p:cNvSpPr txBox="1"/>
          <p:nvPr/>
        </p:nvSpPr>
        <p:spPr>
          <a:xfrm>
            <a:off x="782330" y="171466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Discussions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F24D03-0D08-475B-A0A4-6723BC38365C}"/>
              </a:ext>
            </a:extLst>
          </p:cNvPr>
          <p:cNvSpPr txBox="1"/>
          <p:nvPr/>
        </p:nvSpPr>
        <p:spPr>
          <a:xfrm>
            <a:off x="4448184" y="1719047"/>
            <a:ext cx="633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Topics</a:t>
            </a:r>
            <a:endParaRPr lang="en-US" dirty="0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A6549323-0778-4573-8BD8-97AC59DACCC6}"/>
              </a:ext>
            </a:extLst>
          </p:cNvPr>
          <p:cNvSpPr/>
          <p:nvPr/>
        </p:nvSpPr>
        <p:spPr>
          <a:xfrm flipV="1">
            <a:off x="7780608" y="2317627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D9E2351B-F644-43E2-BCA7-7510C236DA0E}"/>
              </a:ext>
            </a:extLst>
          </p:cNvPr>
          <p:cNvSpPr/>
          <p:nvPr/>
        </p:nvSpPr>
        <p:spPr>
          <a:xfrm flipV="1">
            <a:off x="7780608" y="2832070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15CFA61C-5D2B-4276-9616-FECDCC2A6881}"/>
              </a:ext>
            </a:extLst>
          </p:cNvPr>
          <p:cNvSpPr/>
          <p:nvPr/>
        </p:nvSpPr>
        <p:spPr>
          <a:xfrm flipV="1">
            <a:off x="7783241" y="33049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EDF2DE02-88A4-46A0-AD29-75E4AC3FCD1B}"/>
              </a:ext>
            </a:extLst>
          </p:cNvPr>
          <p:cNvSpPr/>
          <p:nvPr/>
        </p:nvSpPr>
        <p:spPr>
          <a:xfrm flipV="1">
            <a:off x="7780608" y="38265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EFCB8EE0-AF57-4602-A860-0A88CB8199C2}"/>
              </a:ext>
            </a:extLst>
          </p:cNvPr>
          <p:cNvSpPr/>
          <p:nvPr/>
        </p:nvSpPr>
        <p:spPr>
          <a:xfrm flipV="1">
            <a:off x="7781278" y="4350112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9AD6AE93-B65B-458E-9B9A-7EEA6E14AEE5}"/>
              </a:ext>
            </a:extLst>
          </p:cNvPr>
          <p:cNvSpPr/>
          <p:nvPr/>
        </p:nvSpPr>
        <p:spPr>
          <a:xfrm flipV="1">
            <a:off x="7781278" y="4864555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7AFCF9E-42C1-411C-BE83-7723CA221E81}"/>
              </a:ext>
            </a:extLst>
          </p:cNvPr>
          <p:cNvSpPr/>
          <p:nvPr/>
        </p:nvSpPr>
        <p:spPr>
          <a:xfrm>
            <a:off x="8123826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B4CD3EF-FD13-427D-AC54-6D5AB77CC24C}"/>
              </a:ext>
            </a:extLst>
          </p:cNvPr>
          <p:cNvSpPr/>
          <p:nvPr/>
        </p:nvSpPr>
        <p:spPr>
          <a:xfrm>
            <a:off x="8522174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E81BC82-FBFA-4EB9-895F-B8000D495B16}"/>
              </a:ext>
            </a:extLst>
          </p:cNvPr>
          <p:cNvSpPr/>
          <p:nvPr/>
        </p:nvSpPr>
        <p:spPr>
          <a:xfrm>
            <a:off x="8931999" y="2184676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594E8BA-ADA6-4636-A985-F8A25640AECB}"/>
              </a:ext>
            </a:extLst>
          </p:cNvPr>
          <p:cNvSpPr/>
          <p:nvPr/>
        </p:nvSpPr>
        <p:spPr>
          <a:xfrm>
            <a:off x="9330347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AE33E52-443B-4E04-8242-25E5EFA9CE5E}"/>
              </a:ext>
            </a:extLst>
          </p:cNvPr>
          <p:cNvSpPr/>
          <p:nvPr/>
        </p:nvSpPr>
        <p:spPr>
          <a:xfrm>
            <a:off x="9747361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E5C1D38-098F-4CC5-832D-9C601EB6D142}"/>
              </a:ext>
            </a:extLst>
          </p:cNvPr>
          <p:cNvSpPr/>
          <p:nvPr/>
        </p:nvSpPr>
        <p:spPr>
          <a:xfrm>
            <a:off x="10145709" y="2183482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E6AC3E-144B-4E30-86EF-761DB17D527F}"/>
              </a:ext>
            </a:extLst>
          </p:cNvPr>
          <p:cNvSpPr/>
          <p:nvPr/>
        </p:nvSpPr>
        <p:spPr>
          <a:xfrm>
            <a:off x="10550210" y="2183482"/>
            <a:ext cx="330312" cy="330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0F65BB3-0B1D-47DA-866A-1A65FC736122}"/>
              </a:ext>
            </a:extLst>
          </p:cNvPr>
          <p:cNvSpPr/>
          <p:nvPr/>
        </p:nvSpPr>
        <p:spPr>
          <a:xfrm>
            <a:off x="10948558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5EFC482-3509-4F8C-9979-74BB8B1DC244}"/>
              </a:ext>
            </a:extLst>
          </p:cNvPr>
          <p:cNvSpPr/>
          <p:nvPr/>
        </p:nvSpPr>
        <p:spPr>
          <a:xfrm>
            <a:off x="11355030" y="2185640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83868FF-31D0-4D51-A261-23AF8EEF53B8}"/>
              </a:ext>
            </a:extLst>
          </p:cNvPr>
          <p:cNvSpPr/>
          <p:nvPr/>
        </p:nvSpPr>
        <p:spPr>
          <a:xfrm>
            <a:off x="8116251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BFDBE96-B246-47B1-B3EE-A97C1CE47686}"/>
              </a:ext>
            </a:extLst>
          </p:cNvPr>
          <p:cNvSpPr/>
          <p:nvPr/>
        </p:nvSpPr>
        <p:spPr>
          <a:xfrm>
            <a:off x="8514599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A3E0B2A-EB39-4053-9E83-AAC8196D0F5F}"/>
              </a:ext>
            </a:extLst>
          </p:cNvPr>
          <p:cNvSpPr/>
          <p:nvPr/>
        </p:nvSpPr>
        <p:spPr>
          <a:xfrm>
            <a:off x="8924424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91647B9-AB6A-48F0-ADE6-4BEA7805EF31}"/>
              </a:ext>
            </a:extLst>
          </p:cNvPr>
          <p:cNvSpPr/>
          <p:nvPr/>
        </p:nvSpPr>
        <p:spPr>
          <a:xfrm>
            <a:off x="9322772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0B05C84-68AC-4536-BA16-3ACD823FA041}"/>
              </a:ext>
            </a:extLst>
          </p:cNvPr>
          <p:cNvSpPr/>
          <p:nvPr/>
        </p:nvSpPr>
        <p:spPr>
          <a:xfrm>
            <a:off x="9739786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5CAEC33-81B3-4C9A-990D-7688D187A8A5}"/>
              </a:ext>
            </a:extLst>
          </p:cNvPr>
          <p:cNvSpPr/>
          <p:nvPr/>
        </p:nvSpPr>
        <p:spPr>
          <a:xfrm>
            <a:off x="10138134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AF07DE8-D7DB-437C-80AE-6EA55EA50CA3}"/>
              </a:ext>
            </a:extLst>
          </p:cNvPr>
          <p:cNvSpPr/>
          <p:nvPr/>
        </p:nvSpPr>
        <p:spPr>
          <a:xfrm>
            <a:off x="10542635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0350BE4-5377-4488-BF2C-8ADE7D0E39E9}"/>
              </a:ext>
            </a:extLst>
          </p:cNvPr>
          <p:cNvSpPr/>
          <p:nvPr/>
        </p:nvSpPr>
        <p:spPr>
          <a:xfrm>
            <a:off x="10940983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BAF8C52-F00A-4835-BC7D-0FA3E51FAE84}"/>
              </a:ext>
            </a:extLst>
          </p:cNvPr>
          <p:cNvSpPr/>
          <p:nvPr/>
        </p:nvSpPr>
        <p:spPr>
          <a:xfrm>
            <a:off x="11347455" y="269567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BD3EEE4-E598-43DD-930E-89F98943D1D5}"/>
              </a:ext>
            </a:extLst>
          </p:cNvPr>
          <p:cNvSpPr/>
          <p:nvPr/>
        </p:nvSpPr>
        <p:spPr>
          <a:xfrm>
            <a:off x="8116251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FB10AAE-ABE2-4DF5-8A05-D9786491122E}"/>
              </a:ext>
            </a:extLst>
          </p:cNvPr>
          <p:cNvSpPr/>
          <p:nvPr/>
        </p:nvSpPr>
        <p:spPr>
          <a:xfrm>
            <a:off x="8514599" y="320850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268064-76AD-4352-8AE3-E247FEEDF992}"/>
              </a:ext>
            </a:extLst>
          </p:cNvPr>
          <p:cNvSpPr/>
          <p:nvPr/>
        </p:nvSpPr>
        <p:spPr>
          <a:xfrm>
            <a:off x="8924424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0F613C6-A6E3-4762-93D3-363635BA4C71}"/>
              </a:ext>
            </a:extLst>
          </p:cNvPr>
          <p:cNvSpPr/>
          <p:nvPr/>
        </p:nvSpPr>
        <p:spPr>
          <a:xfrm>
            <a:off x="9322772" y="3208506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51A359C-C03F-49C4-802C-756FCB8DCD6D}"/>
              </a:ext>
            </a:extLst>
          </p:cNvPr>
          <p:cNvSpPr/>
          <p:nvPr/>
        </p:nvSpPr>
        <p:spPr>
          <a:xfrm>
            <a:off x="9739786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D6C3AAC-9E0C-425F-AF5D-A323941D2A64}"/>
              </a:ext>
            </a:extLst>
          </p:cNvPr>
          <p:cNvSpPr/>
          <p:nvPr/>
        </p:nvSpPr>
        <p:spPr>
          <a:xfrm>
            <a:off x="10138134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1B827D-B975-46F1-A3A7-58A4FE5BF0E9}"/>
              </a:ext>
            </a:extLst>
          </p:cNvPr>
          <p:cNvSpPr/>
          <p:nvPr/>
        </p:nvSpPr>
        <p:spPr>
          <a:xfrm>
            <a:off x="10542635" y="3207312"/>
            <a:ext cx="330312" cy="33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AF1F28F-C0C3-4135-BB0C-74019616B0AF}"/>
              </a:ext>
            </a:extLst>
          </p:cNvPr>
          <p:cNvSpPr/>
          <p:nvPr/>
        </p:nvSpPr>
        <p:spPr>
          <a:xfrm>
            <a:off x="10940983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7D452EA-656E-4C71-B4C8-F727F002709E}"/>
              </a:ext>
            </a:extLst>
          </p:cNvPr>
          <p:cNvSpPr/>
          <p:nvPr/>
        </p:nvSpPr>
        <p:spPr>
          <a:xfrm>
            <a:off x="11347455" y="3209470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2A2305F-4712-439E-9C14-5259C41470F3}"/>
              </a:ext>
            </a:extLst>
          </p:cNvPr>
          <p:cNvSpPr/>
          <p:nvPr/>
        </p:nvSpPr>
        <p:spPr>
          <a:xfrm>
            <a:off x="8121851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31391A3-F905-4D36-BCF3-0F614ECDC2F4}"/>
              </a:ext>
            </a:extLst>
          </p:cNvPr>
          <p:cNvSpPr/>
          <p:nvPr/>
        </p:nvSpPr>
        <p:spPr>
          <a:xfrm>
            <a:off x="8520199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FC06754-E5EC-4DC2-A9D0-85BCFC6B5BD2}"/>
              </a:ext>
            </a:extLst>
          </p:cNvPr>
          <p:cNvSpPr/>
          <p:nvPr/>
        </p:nvSpPr>
        <p:spPr>
          <a:xfrm>
            <a:off x="8930024" y="369884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AE2BFE5-819F-4FCE-86F5-085BBF2A8B86}"/>
              </a:ext>
            </a:extLst>
          </p:cNvPr>
          <p:cNvSpPr/>
          <p:nvPr/>
        </p:nvSpPr>
        <p:spPr>
          <a:xfrm>
            <a:off x="9328372" y="369884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56A8DBD-D0CE-456D-B6FE-0875B5103802}"/>
              </a:ext>
            </a:extLst>
          </p:cNvPr>
          <p:cNvSpPr/>
          <p:nvPr/>
        </p:nvSpPr>
        <p:spPr>
          <a:xfrm>
            <a:off x="9745386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070D9E8-D5A7-46E6-AD4D-E1CEC19DFAEB}"/>
              </a:ext>
            </a:extLst>
          </p:cNvPr>
          <p:cNvSpPr/>
          <p:nvPr/>
        </p:nvSpPr>
        <p:spPr>
          <a:xfrm>
            <a:off x="10143734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8CB36FD-8C65-4917-AC95-EA91CC909D8B}"/>
              </a:ext>
            </a:extLst>
          </p:cNvPr>
          <p:cNvSpPr/>
          <p:nvPr/>
        </p:nvSpPr>
        <p:spPr>
          <a:xfrm>
            <a:off x="10548235" y="3697654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DF4EC8F-F496-4D48-9C85-889AA72E9E97}"/>
              </a:ext>
            </a:extLst>
          </p:cNvPr>
          <p:cNvSpPr/>
          <p:nvPr/>
        </p:nvSpPr>
        <p:spPr>
          <a:xfrm>
            <a:off x="10946583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12ED759-4BB3-40CA-9927-3005D61A140E}"/>
              </a:ext>
            </a:extLst>
          </p:cNvPr>
          <p:cNvSpPr/>
          <p:nvPr/>
        </p:nvSpPr>
        <p:spPr>
          <a:xfrm>
            <a:off x="11353055" y="36998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182D307-4A5F-4C46-B68D-1180ECA0B8BE}"/>
              </a:ext>
            </a:extLst>
          </p:cNvPr>
          <p:cNvSpPr/>
          <p:nvPr/>
        </p:nvSpPr>
        <p:spPr>
          <a:xfrm>
            <a:off x="8133041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6545B60-80C9-4611-90CD-E1803C22785A}"/>
              </a:ext>
            </a:extLst>
          </p:cNvPr>
          <p:cNvSpPr/>
          <p:nvPr/>
        </p:nvSpPr>
        <p:spPr>
          <a:xfrm>
            <a:off x="8531389" y="4213783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E4C8EDF-B568-4390-8B64-8616ADF606B9}"/>
              </a:ext>
            </a:extLst>
          </p:cNvPr>
          <p:cNvSpPr/>
          <p:nvPr/>
        </p:nvSpPr>
        <p:spPr>
          <a:xfrm>
            <a:off x="8941214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F775F94-B514-4412-B06D-90752C6FD76B}"/>
              </a:ext>
            </a:extLst>
          </p:cNvPr>
          <p:cNvSpPr/>
          <p:nvPr/>
        </p:nvSpPr>
        <p:spPr>
          <a:xfrm>
            <a:off x="9339562" y="4213783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3B48D4A-ABED-478C-A94D-637854E42D79}"/>
              </a:ext>
            </a:extLst>
          </p:cNvPr>
          <p:cNvSpPr/>
          <p:nvPr/>
        </p:nvSpPr>
        <p:spPr>
          <a:xfrm>
            <a:off x="9756576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DC733CD-CE79-4548-8EA5-06D5D966A774}"/>
              </a:ext>
            </a:extLst>
          </p:cNvPr>
          <p:cNvSpPr/>
          <p:nvPr/>
        </p:nvSpPr>
        <p:spPr>
          <a:xfrm>
            <a:off x="10154924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6F2A239-ACD2-4963-83D8-EB61C6B09BCA}"/>
              </a:ext>
            </a:extLst>
          </p:cNvPr>
          <p:cNvSpPr/>
          <p:nvPr/>
        </p:nvSpPr>
        <p:spPr>
          <a:xfrm>
            <a:off x="10559425" y="4212589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362C0C9-8E3A-421A-A276-A80553BC9220}"/>
              </a:ext>
            </a:extLst>
          </p:cNvPr>
          <p:cNvSpPr/>
          <p:nvPr/>
        </p:nvSpPr>
        <p:spPr>
          <a:xfrm>
            <a:off x="10957773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AA6446D-3512-4E01-892A-BA5D37C40EFD}"/>
              </a:ext>
            </a:extLst>
          </p:cNvPr>
          <p:cNvSpPr/>
          <p:nvPr/>
        </p:nvSpPr>
        <p:spPr>
          <a:xfrm>
            <a:off x="11364245" y="4214747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E0B6F8C-2AFB-49CC-A26B-7C974826BCC5}"/>
              </a:ext>
            </a:extLst>
          </p:cNvPr>
          <p:cNvSpPr/>
          <p:nvPr/>
        </p:nvSpPr>
        <p:spPr>
          <a:xfrm>
            <a:off x="8125466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1CF6F95-5693-435C-BEAA-CF98A772BC1B}"/>
              </a:ext>
            </a:extLst>
          </p:cNvPr>
          <p:cNvSpPr/>
          <p:nvPr/>
        </p:nvSpPr>
        <p:spPr>
          <a:xfrm>
            <a:off x="8523814" y="4723822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9E2CCB-38FF-4DDD-BABD-A1E609370792}"/>
              </a:ext>
            </a:extLst>
          </p:cNvPr>
          <p:cNvSpPr/>
          <p:nvPr/>
        </p:nvSpPr>
        <p:spPr>
          <a:xfrm>
            <a:off x="8933639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EE74CFA-F262-4EDD-A3CE-46F2055D01C0}"/>
              </a:ext>
            </a:extLst>
          </p:cNvPr>
          <p:cNvSpPr/>
          <p:nvPr/>
        </p:nvSpPr>
        <p:spPr>
          <a:xfrm>
            <a:off x="9331987" y="4723822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28ED73F-E948-4D9A-BDFE-A86660204D54}"/>
              </a:ext>
            </a:extLst>
          </p:cNvPr>
          <p:cNvSpPr/>
          <p:nvPr/>
        </p:nvSpPr>
        <p:spPr>
          <a:xfrm>
            <a:off x="9749001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A79DABE-33FE-46EF-82D1-4933BCD7B4B6}"/>
              </a:ext>
            </a:extLst>
          </p:cNvPr>
          <p:cNvSpPr/>
          <p:nvPr/>
        </p:nvSpPr>
        <p:spPr>
          <a:xfrm>
            <a:off x="10147349" y="472262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3DAB6BE-70E7-44B5-B1BA-0EB3212D5EB6}"/>
              </a:ext>
            </a:extLst>
          </p:cNvPr>
          <p:cNvSpPr/>
          <p:nvPr/>
        </p:nvSpPr>
        <p:spPr>
          <a:xfrm>
            <a:off x="10551850" y="472262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72D7D49-EB0A-49F3-B410-0E9A91FEC5F8}"/>
              </a:ext>
            </a:extLst>
          </p:cNvPr>
          <p:cNvSpPr/>
          <p:nvPr/>
        </p:nvSpPr>
        <p:spPr>
          <a:xfrm>
            <a:off x="10950198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86CE52F-FDA4-4844-A138-2ED5D549CB97}"/>
              </a:ext>
            </a:extLst>
          </p:cNvPr>
          <p:cNvSpPr/>
          <p:nvPr/>
        </p:nvSpPr>
        <p:spPr>
          <a:xfrm>
            <a:off x="11356670" y="472478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38F3181-E688-4319-B3B9-2D8300A5AEF1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1A7637-D44E-4DDA-BA13-E6E3F870B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99EE5986-5FFE-4DED-94ED-214FCC67B60B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D3FA29-6D65-42BD-936A-EB6ED3F4CA40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EEEBCF-D9FB-4BB3-AFA4-15F21F9BDED4}"/>
              </a:ext>
            </a:extLst>
          </p:cNvPr>
          <p:cNvGrpSpPr/>
          <p:nvPr/>
        </p:nvGrpSpPr>
        <p:grpSpPr>
          <a:xfrm>
            <a:off x="524493" y="1796536"/>
            <a:ext cx="2797986" cy="704709"/>
            <a:chOff x="524493" y="1796536"/>
            <a:chExt cx="2797986" cy="704709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A3BACA7C-36EE-4DAF-8D3F-CF7070E8139A}"/>
                </a:ext>
              </a:extLst>
            </p:cNvPr>
            <p:cNvSpPr/>
            <p:nvPr/>
          </p:nvSpPr>
          <p:spPr>
            <a:xfrm>
              <a:off x="524493" y="2225199"/>
              <a:ext cx="1535501" cy="276046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Build a tower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F6324F1-E38F-43B7-966D-FD641B46F73F}"/>
                </a:ext>
              </a:extLst>
            </p:cNvPr>
            <p:cNvGrpSpPr/>
            <p:nvPr/>
          </p:nvGrpSpPr>
          <p:grpSpPr>
            <a:xfrm>
              <a:off x="1258907" y="1796536"/>
              <a:ext cx="2063572" cy="471032"/>
              <a:chOff x="1258907" y="1796536"/>
              <a:chExt cx="2063572" cy="47103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BCDAAAA-E428-4F02-9BDE-CAB59535E325}"/>
                  </a:ext>
                </a:extLst>
              </p:cNvPr>
              <p:cNvSpPr/>
              <p:nvPr/>
            </p:nvSpPr>
            <p:spPr>
              <a:xfrm>
                <a:off x="1258907" y="2200893"/>
                <a:ext cx="66675" cy="6667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B66F2E6-7051-4CDE-A5D8-9AF99B462BC6}"/>
                  </a:ext>
                </a:extLst>
              </p:cNvPr>
              <p:cNvGrpSpPr/>
              <p:nvPr/>
            </p:nvGrpSpPr>
            <p:grpSpPr>
              <a:xfrm>
                <a:off x="1292247" y="1796536"/>
                <a:ext cx="2030232" cy="434226"/>
                <a:chOff x="1292247" y="1796536"/>
                <a:chExt cx="2030232" cy="434226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6D0F574-67C9-4222-B9A3-702D16E00B6E}"/>
                    </a:ext>
                  </a:extLst>
                </p:cNvPr>
                <p:cNvSpPr/>
                <p:nvPr/>
              </p:nvSpPr>
              <p:spPr>
                <a:xfrm>
                  <a:off x="1995380" y="1796536"/>
                  <a:ext cx="1327099" cy="225909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C4FC793C-9245-46AD-81EB-37191D0F0FE6}"/>
                    </a:ext>
                  </a:extLst>
                </p:cNvPr>
                <p:cNvCxnSpPr>
                  <a:stCxn id="122" idx="0"/>
                </p:cNvCxnSpPr>
                <p:nvPr/>
              </p:nvCxnSpPr>
              <p:spPr>
                <a:xfrm flipV="1">
                  <a:off x="1292247" y="1926454"/>
                  <a:ext cx="687473" cy="304308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B287440D-37C3-4406-9A77-66BD50E2A4B7}"/>
                    </a:ext>
                  </a:extLst>
                </p:cNvPr>
                <p:cNvSpPr/>
                <p:nvPr/>
              </p:nvSpPr>
              <p:spPr>
                <a:xfrm>
                  <a:off x="1962043" y="1880567"/>
                  <a:ext cx="66675" cy="6667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52EEE650-85C5-42CE-8025-6E277C2B9B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04179" y="1820380"/>
                  <a:ext cx="126580" cy="145302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3164733-C2F4-4CE4-8658-83AAA389B1FC}"/>
                    </a:ext>
                  </a:extLst>
                </p:cNvPr>
                <p:cNvSpPr txBox="1"/>
                <p:nvPr/>
              </p:nvSpPr>
              <p:spPr>
                <a:xfrm>
                  <a:off x="2164729" y="1822652"/>
                  <a:ext cx="2423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9</a:t>
                  </a:r>
                  <a:endParaRPr lang="en-US" dirty="0"/>
                </a:p>
              </p:txBody>
            </p:sp>
            <p:pic>
              <p:nvPicPr>
                <p:cNvPr id="10" name="Picture 9" descr="A picture containing bird&#10;&#10;Description automatically generated">
                  <a:extLst>
                    <a:ext uri="{FF2B5EF4-FFF2-40B4-BE49-F238E27FC236}">
                      <a16:creationId xmlns:a16="http://schemas.microsoft.com/office/drawing/2014/main" id="{1271F3C9-62B2-4328-87BF-AF40D97EE5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23" y="1822652"/>
                  <a:ext cx="122588" cy="171054"/>
                </a:xfrm>
                <a:prstGeom prst="rect">
                  <a:avLst/>
                </a:prstGeom>
              </p:spPr>
            </p:pic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CD12252-B1B6-4235-887D-06334C6DEFC4}"/>
                    </a:ext>
                  </a:extLst>
                </p:cNvPr>
                <p:cNvSpPr txBox="1"/>
                <p:nvPr/>
              </p:nvSpPr>
              <p:spPr>
                <a:xfrm>
                  <a:off x="2424912" y="1822652"/>
                  <a:ext cx="3000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36</a:t>
                  </a:r>
                  <a:endParaRPr lang="en-US" dirty="0"/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1D15CFB2-5AD3-4FA6-910C-96DD2C048D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61429" y="1822652"/>
                  <a:ext cx="138403" cy="128902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4B7FC4B8-7B7C-43F1-8206-308CC57665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V="1">
                  <a:off x="2965623" y="1844744"/>
                  <a:ext cx="132053" cy="122987"/>
                </a:xfrm>
                <a:prstGeom prst="rect">
                  <a:avLst/>
                </a:prstGeom>
              </p:spPr>
            </p:pic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541F42EA-DA97-47DC-90E6-30E1CC895120}"/>
                    </a:ext>
                  </a:extLst>
                </p:cNvPr>
                <p:cNvSpPr txBox="1"/>
                <p:nvPr/>
              </p:nvSpPr>
              <p:spPr>
                <a:xfrm>
                  <a:off x="2720379" y="1822652"/>
                  <a:ext cx="3000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19</a:t>
                  </a:r>
                  <a:endParaRPr lang="en-US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5D238038-8E0F-4037-BE25-229EB5B2F746}"/>
                    </a:ext>
                  </a:extLst>
                </p:cNvPr>
                <p:cNvSpPr txBox="1"/>
                <p:nvPr/>
              </p:nvSpPr>
              <p:spPr>
                <a:xfrm>
                  <a:off x="3022397" y="1826938"/>
                  <a:ext cx="3000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17</a:t>
                  </a:r>
                  <a:endParaRPr lang="en-US" dirty="0"/>
                </a:p>
              </p:txBody>
            </p:sp>
          </p:grpSp>
        </p:grp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743F95A-DC5B-495B-8CE4-90AE61832C6A}"/>
              </a:ext>
            </a:extLst>
          </p:cNvPr>
          <p:cNvSpPr/>
          <p:nvPr/>
        </p:nvSpPr>
        <p:spPr>
          <a:xfrm>
            <a:off x="-1" y="344210"/>
            <a:ext cx="4069080" cy="1828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D9F426C-F221-43DF-8523-7DFC461A646C}"/>
              </a:ext>
            </a:extLst>
          </p:cNvPr>
          <p:cNvSpPr/>
          <p:nvPr/>
        </p:nvSpPr>
        <p:spPr>
          <a:xfrm>
            <a:off x="4063961" y="344210"/>
            <a:ext cx="4069080" cy="1828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28D6546-B781-4013-BA4B-06C2E7370FA3}"/>
              </a:ext>
            </a:extLst>
          </p:cNvPr>
          <p:cNvSpPr/>
          <p:nvPr/>
        </p:nvSpPr>
        <p:spPr>
          <a:xfrm>
            <a:off x="8131801" y="345485"/>
            <a:ext cx="4059936" cy="18033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C1D45B4-2BD7-4D78-A001-9EBB51C86279}"/>
              </a:ext>
            </a:extLst>
          </p:cNvPr>
          <p:cNvSpPr txBox="1"/>
          <p:nvPr/>
        </p:nvSpPr>
        <p:spPr>
          <a:xfrm rot="-3960000">
            <a:off x="8031156" y="1712903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F17D6E8-0CC9-4329-B724-FE750F012E2A}"/>
              </a:ext>
            </a:extLst>
          </p:cNvPr>
          <p:cNvSpPr txBox="1"/>
          <p:nvPr/>
        </p:nvSpPr>
        <p:spPr>
          <a:xfrm rot="-3960000">
            <a:off x="8472356" y="1717046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Answers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F20E215-AE70-45C0-AC50-025BC73DEEE0}"/>
              </a:ext>
            </a:extLst>
          </p:cNvPr>
          <p:cNvSpPr txBox="1"/>
          <p:nvPr/>
        </p:nvSpPr>
        <p:spPr>
          <a:xfrm rot="-3960000">
            <a:off x="9224065" y="1676534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9A2465D-F54A-4407-BE4B-BDA4E0E2CA9D}"/>
              </a:ext>
            </a:extLst>
          </p:cNvPr>
          <p:cNvSpPr txBox="1"/>
          <p:nvPr/>
        </p:nvSpPr>
        <p:spPr>
          <a:xfrm rot="-3960000">
            <a:off x="9985924" y="1629052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7B13EE5-D515-478F-8E6B-F3E2745DCA3A}"/>
              </a:ext>
            </a:extLst>
          </p:cNvPr>
          <p:cNvSpPr txBox="1"/>
          <p:nvPr/>
        </p:nvSpPr>
        <p:spPr>
          <a:xfrm rot="-3960000">
            <a:off x="10791267" y="1661744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07A658B-BD07-42D8-A216-C0CC9FE48382}"/>
              </a:ext>
            </a:extLst>
          </p:cNvPr>
          <p:cNvSpPr txBox="1"/>
          <p:nvPr/>
        </p:nvSpPr>
        <p:spPr>
          <a:xfrm rot="-3960000">
            <a:off x="11349502" y="1774990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9C87381-848B-4EEC-8613-9A2ED3E1A51B}"/>
              </a:ext>
            </a:extLst>
          </p:cNvPr>
          <p:cNvSpPr txBox="1"/>
          <p:nvPr/>
        </p:nvSpPr>
        <p:spPr>
          <a:xfrm rot="-3960000">
            <a:off x="8762735" y="1584035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14AA4B92-38A5-4684-BCE9-5915CFAB4548}"/>
              </a:ext>
            </a:extLst>
          </p:cNvPr>
          <p:cNvSpPr txBox="1"/>
          <p:nvPr/>
        </p:nvSpPr>
        <p:spPr>
          <a:xfrm rot="-3960000">
            <a:off x="10333740" y="1549969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23EDD22-1682-48FA-B932-58A3EBA89094}"/>
              </a:ext>
            </a:extLst>
          </p:cNvPr>
          <p:cNvSpPr txBox="1"/>
          <p:nvPr/>
        </p:nvSpPr>
        <p:spPr>
          <a:xfrm rot="-3960000">
            <a:off x="9641836" y="1664709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9BCC036-09CB-4BF6-A770-E1BBD5876957}"/>
              </a:ext>
            </a:extLst>
          </p:cNvPr>
          <p:cNvGrpSpPr/>
          <p:nvPr/>
        </p:nvGrpSpPr>
        <p:grpSpPr>
          <a:xfrm>
            <a:off x="11677767" y="6369583"/>
            <a:ext cx="462691" cy="462691"/>
            <a:chOff x="8469308" y="5900151"/>
            <a:chExt cx="462691" cy="462691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C9AFAA5-D235-493D-BC2F-CA49DE9C2B43}"/>
                </a:ext>
              </a:extLst>
            </p:cNvPr>
            <p:cNvSpPr/>
            <p:nvPr/>
          </p:nvSpPr>
          <p:spPr>
            <a:xfrm>
              <a:off x="8469308" y="5900151"/>
              <a:ext cx="462691" cy="46269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3" name="Picture 4">
              <a:extLst>
                <a:ext uri="{FF2B5EF4-FFF2-40B4-BE49-F238E27FC236}">
                  <a16:creationId xmlns:a16="http://schemas.microsoft.com/office/drawing/2014/main" id="{0826BBD6-13A3-4ACA-AE00-A77559AA4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120" y="5955395"/>
              <a:ext cx="388904" cy="388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629FF3F5-5138-4621-9880-E90428103F4B}"/>
              </a:ext>
            </a:extLst>
          </p:cNvPr>
          <p:cNvSpPr/>
          <p:nvPr/>
        </p:nvSpPr>
        <p:spPr>
          <a:xfrm>
            <a:off x="-1" y="6399101"/>
            <a:ext cx="11677768" cy="433173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337C979-C769-4151-ADBB-EDF5CB57B5B6}"/>
              </a:ext>
            </a:extLst>
          </p:cNvPr>
          <p:cNvSpPr txBox="1"/>
          <p:nvPr/>
        </p:nvSpPr>
        <p:spPr>
          <a:xfrm>
            <a:off x="95571" y="6489614"/>
            <a:ext cx="8497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Roboto" panose="02000000000000000000" pitchFamily="2" charset="0"/>
              </a:rPr>
              <a:t>This seems like it would be more of a barrier than something that would provide increased mobility and connectivity.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557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BE2C400-CA92-496F-B33B-7E15F0795F94}"/>
              </a:ext>
            </a:extLst>
          </p:cNvPr>
          <p:cNvSpPr/>
          <p:nvPr/>
        </p:nvSpPr>
        <p:spPr>
          <a:xfrm>
            <a:off x="524496" y="2230762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a tower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D98358E4-31CD-4155-9345-7FF587E344BD}"/>
              </a:ext>
            </a:extLst>
          </p:cNvPr>
          <p:cNvSpPr/>
          <p:nvPr/>
        </p:nvSpPr>
        <p:spPr>
          <a:xfrm>
            <a:off x="524496" y="2705468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DF76044-59D6-45D0-A20F-03532244C8E3}"/>
              </a:ext>
            </a:extLst>
          </p:cNvPr>
          <p:cNvSpPr/>
          <p:nvPr/>
        </p:nvSpPr>
        <p:spPr>
          <a:xfrm>
            <a:off x="524496" y="3221477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Roundabout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D7B4622-293B-4AB7-93E0-9BCB2A093593}"/>
              </a:ext>
            </a:extLst>
          </p:cNvPr>
          <p:cNvSpPr/>
          <p:nvPr/>
        </p:nvSpPr>
        <p:spPr>
          <a:xfrm>
            <a:off x="524496" y="37403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Huge fountain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C552D9D-681C-467A-93FC-626B7CCE8707}"/>
              </a:ext>
            </a:extLst>
          </p:cNvPr>
          <p:cNvSpPr/>
          <p:nvPr/>
        </p:nvSpPr>
        <p:spPr>
          <a:xfrm>
            <a:off x="524496" y="4247683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Interactive art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95E44FA-EECB-4F90-AD28-3E0F01ABDADE}"/>
              </a:ext>
            </a:extLst>
          </p:cNvPr>
          <p:cNvSpPr/>
          <p:nvPr/>
        </p:nvSpPr>
        <p:spPr>
          <a:xfrm>
            <a:off x="524496" y="47320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 </a:t>
            </a:r>
            <a:r>
              <a:rPr lang="en-US" sz="1600" dirty="0" err="1">
                <a:solidFill>
                  <a:schemeClr val="tx1"/>
                </a:solidFill>
              </a:rPr>
              <a:t>Parquecito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F24BEDC-73C0-4622-982F-B8D9CFB0F9C3}"/>
              </a:ext>
            </a:extLst>
          </p:cNvPr>
          <p:cNvSpPr/>
          <p:nvPr/>
        </p:nvSpPr>
        <p:spPr>
          <a:xfrm>
            <a:off x="2363660" y="2277345"/>
            <a:ext cx="171083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Increased Mobility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E9C84C0-A710-4CDF-A0E4-1AADF952E3BE}"/>
              </a:ext>
            </a:extLst>
          </p:cNvPr>
          <p:cNvSpPr/>
          <p:nvPr/>
        </p:nvSpPr>
        <p:spPr>
          <a:xfrm>
            <a:off x="4107625" y="2277345"/>
            <a:ext cx="117220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Color Realms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C373F67-9777-4C11-998C-B20A52CECAC4}"/>
              </a:ext>
            </a:extLst>
          </p:cNvPr>
          <p:cNvSpPr/>
          <p:nvPr/>
        </p:nvSpPr>
        <p:spPr>
          <a:xfrm>
            <a:off x="5312966" y="2277345"/>
            <a:ext cx="110174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Fancy Lights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048F0C1-7AF2-4B5F-9687-6A39A7FCBF81}"/>
              </a:ext>
            </a:extLst>
          </p:cNvPr>
          <p:cNvSpPr/>
          <p:nvPr/>
        </p:nvSpPr>
        <p:spPr>
          <a:xfrm>
            <a:off x="6447846" y="2277345"/>
            <a:ext cx="11560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C6ED722C-3109-49AF-BE36-24952603428B}"/>
              </a:ext>
            </a:extLst>
          </p:cNvPr>
          <p:cNvSpPr/>
          <p:nvPr/>
        </p:nvSpPr>
        <p:spPr>
          <a:xfrm>
            <a:off x="2373185" y="2752051"/>
            <a:ext cx="76063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Bad Art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F49FE42-25D8-4BB9-9E5F-243809A59F2B}"/>
              </a:ext>
            </a:extLst>
          </p:cNvPr>
          <p:cNvSpPr/>
          <p:nvPr/>
        </p:nvSpPr>
        <p:spPr>
          <a:xfrm>
            <a:off x="3179614" y="2752051"/>
            <a:ext cx="137160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0FD8A633-FACB-4007-95FA-694F71B48029}"/>
              </a:ext>
            </a:extLst>
          </p:cNvPr>
          <p:cNvSpPr/>
          <p:nvPr/>
        </p:nvSpPr>
        <p:spPr>
          <a:xfrm>
            <a:off x="2364019" y="3268060"/>
            <a:ext cx="120181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Roundabouts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751B11A-4A48-461A-B6C9-15D5FF5E92C2}"/>
              </a:ext>
            </a:extLst>
          </p:cNvPr>
          <p:cNvSpPr/>
          <p:nvPr/>
        </p:nvSpPr>
        <p:spPr>
          <a:xfrm>
            <a:off x="3621047" y="3268060"/>
            <a:ext cx="128858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E04391D-5F3D-49C5-9164-E6001EC5508B}"/>
              </a:ext>
            </a:extLst>
          </p:cNvPr>
          <p:cNvSpPr/>
          <p:nvPr/>
        </p:nvSpPr>
        <p:spPr>
          <a:xfrm>
            <a:off x="4964843" y="3268060"/>
            <a:ext cx="137195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Columbus Circle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60A21B6-65F0-4479-9B33-32A0AF013E14}"/>
              </a:ext>
            </a:extLst>
          </p:cNvPr>
          <p:cNvSpPr/>
          <p:nvPr/>
        </p:nvSpPr>
        <p:spPr>
          <a:xfrm>
            <a:off x="6392014" y="3268060"/>
            <a:ext cx="83468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Crossing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477E722C-5D38-4576-BB25-6F3E1356289C}"/>
              </a:ext>
            </a:extLst>
          </p:cNvPr>
          <p:cNvSpPr/>
          <p:nvPr/>
        </p:nvSpPr>
        <p:spPr>
          <a:xfrm>
            <a:off x="2372873" y="3786929"/>
            <a:ext cx="67609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Water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B735381D-EE45-4504-8616-84907B593E8A}"/>
              </a:ext>
            </a:extLst>
          </p:cNvPr>
          <p:cNvSpPr/>
          <p:nvPr/>
        </p:nvSpPr>
        <p:spPr>
          <a:xfrm>
            <a:off x="3112152" y="3786929"/>
            <a:ext cx="13716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Running Water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4777137-94AD-4AA4-982C-00C3FF2A8AC7}"/>
              </a:ext>
            </a:extLst>
          </p:cNvPr>
          <p:cNvSpPr/>
          <p:nvPr/>
        </p:nvSpPr>
        <p:spPr>
          <a:xfrm>
            <a:off x="4546933" y="3786929"/>
            <a:ext cx="114192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9A8292D7-D4C5-42DA-94F4-0DE3F116FB1C}"/>
              </a:ext>
            </a:extLst>
          </p:cNvPr>
          <p:cNvSpPr/>
          <p:nvPr/>
        </p:nvSpPr>
        <p:spPr>
          <a:xfrm>
            <a:off x="5752033" y="3786929"/>
            <a:ext cx="77006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Natural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282D9D3F-994D-4B85-B32E-26E2F727A0A2}"/>
              </a:ext>
            </a:extLst>
          </p:cNvPr>
          <p:cNvSpPr/>
          <p:nvPr/>
        </p:nvSpPr>
        <p:spPr>
          <a:xfrm>
            <a:off x="2363660" y="4294266"/>
            <a:ext cx="96202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F411B97-8DDB-45AF-9172-A6D6B310D5E4}"/>
              </a:ext>
            </a:extLst>
          </p:cNvPr>
          <p:cNvSpPr/>
          <p:nvPr/>
        </p:nvSpPr>
        <p:spPr>
          <a:xfrm>
            <a:off x="3369863" y="4294266"/>
            <a:ext cx="102289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Homeless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213F600-0854-4A19-819D-C6FC8CACF7B7}"/>
              </a:ext>
            </a:extLst>
          </p:cNvPr>
          <p:cNvSpPr/>
          <p:nvPr/>
        </p:nvSpPr>
        <p:spPr>
          <a:xfrm>
            <a:off x="4436932" y="4294266"/>
            <a:ext cx="112692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 Artists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48E0FFF-7423-4012-848C-3DDC17AB11CE}"/>
              </a:ext>
            </a:extLst>
          </p:cNvPr>
          <p:cNvSpPr/>
          <p:nvPr/>
        </p:nvSpPr>
        <p:spPr>
          <a:xfrm>
            <a:off x="5608040" y="4294266"/>
            <a:ext cx="164199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Pedestrian Traffic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046E43ED-B41D-464B-95DA-756CE8FC9564}"/>
              </a:ext>
            </a:extLst>
          </p:cNvPr>
          <p:cNvSpPr/>
          <p:nvPr/>
        </p:nvSpPr>
        <p:spPr>
          <a:xfrm>
            <a:off x="2372826" y="4778629"/>
            <a:ext cx="80678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6F9ACD90-1ACC-46A3-9614-B3B186F50B7E}"/>
              </a:ext>
            </a:extLst>
          </p:cNvPr>
          <p:cNvSpPr/>
          <p:nvPr/>
        </p:nvSpPr>
        <p:spPr>
          <a:xfrm>
            <a:off x="3238851" y="4778629"/>
            <a:ext cx="13044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F37808A-4FBB-429B-B149-F319995147E7}"/>
              </a:ext>
            </a:extLst>
          </p:cNvPr>
          <p:cNvSpPr/>
          <p:nvPr/>
        </p:nvSpPr>
        <p:spPr>
          <a:xfrm>
            <a:off x="4602538" y="4778629"/>
            <a:ext cx="740773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Reason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5803770-8857-4FED-B92B-A0719D3B8292}"/>
              </a:ext>
            </a:extLst>
          </p:cNvPr>
          <p:cNvSpPr/>
          <p:nvPr/>
        </p:nvSpPr>
        <p:spPr>
          <a:xfrm>
            <a:off x="5402547" y="4778629"/>
            <a:ext cx="10779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Own Space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4386FE1-53EC-429A-9E70-7C4807750687}"/>
              </a:ext>
            </a:extLst>
          </p:cNvPr>
          <p:cNvSpPr txBox="1"/>
          <p:nvPr/>
        </p:nvSpPr>
        <p:spPr>
          <a:xfrm>
            <a:off x="782330" y="171466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Discussions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F24D03-0D08-475B-A0A4-6723BC38365C}"/>
              </a:ext>
            </a:extLst>
          </p:cNvPr>
          <p:cNvSpPr txBox="1"/>
          <p:nvPr/>
        </p:nvSpPr>
        <p:spPr>
          <a:xfrm>
            <a:off x="4448184" y="1719047"/>
            <a:ext cx="633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Topics</a:t>
            </a:r>
            <a:endParaRPr lang="en-US" dirty="0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A6549323-0778-4573-8BD8-97AC59DACCC6}"/>
              </a:ext>
            </a:extLst>
          </p:cNvPr>
          <p:cNvSpPr/>
          <p:nvPr/>
        </p:nvSpPr>
        <p:spPr>
          <a:xfrm flipV="1">
            <a:off x="7780608" y="2317627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D9E2351B-F644-43E2-BCA7-7510C236DA0E}"/>
              </a:ext>
            </a:extLst>
          </p:cNvPr>
          <p:cNvSpPr/>
          <p:nvPr/>
        </p:nvSpPr>
        <p:spPr>
          <a:xfrm flipV="1">
            <a:off x="7780608" y="2832070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15CFA61C-5D2B-4276-9616-FECDCC2A6881}"/>
              </a:ext>
            </a:extLst>
          </p:cNvPr>
          <p:cNvSpPr/>
          <p:nvPr/>
        </p:nvSpPr>
        <p:spPr>
          <a:xfrm flipV="1">
            <a:off x="7783241" y="33049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EDF2DE02-88A4-46A0-AD29-75E4AC3FCD1B}"/>
              </a:ext>
            </a:extLst>
          </p:cNvPr>
          <p:cNvSpPr/>
          <p:nvPr/>
        </p:nvSpPr>
        <p:spPr>
          <a:xfrm flipV="1">
            <a:off x="7780608" y="38265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EFCB8EE0-AF57-4602-A860-0A88CB8199C2}"/>
              </a:ext>
            </a:extLst>
          </p:cNvPr>
          <p:cNvSpPr/>
          <p:nvPr/>
        </p:nvSpPr>
        <p:spPr>
          <a:xfrm flipV="1">
            <a:off x="7781278" y="4350112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9AD6AE93-B65B-458E-9B9A-7EEA6E14AEE5}"/>
              </a:ext>
            </a:extLst>
          </p:cNvPr>
          <p:cNvSpPr/>
          <p:nvPr/>
        </p:nvSpPr>
        <p:spPr>
          <a:xfrm flipV="1">
            <a:off x="7781278" y="4864555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7AFCF9E-42C1-411C-BE83-7723CA221E81}"/>
              </a:ext>
            </a:extLst>
          </p:cNvPr>
          <p:cNvSpPr/>
          <p:nvPr/>
        </p:nvSpPr>
        <p:spPr>
          <a:xfrm>
            <a:off x="8123826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B4CD3EF-FD13-427D-AC54-6D5AB77CC24C}"/>
              </a:ext>
            </a:extLst>
          </p:cNvPr>
          <p:cNvSpPr/>
          <p:nvPr/>
        </p:nvSpPr>
        <p:spPr>
          <a:xfrm>
            <a:off x="8522174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E81BC82-FBFA-4EB9-895F-B8000D495B16}"/>
              </a:ext>
            </a:extLst>
          </p:cNvPr>
          <p:cNvSpPr/>
          <p:nvPr/>
        </p:nvSpPr>
        <p:spPr>
          <a:xfrm>
            <a:off x="8931999" y="2184676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594E8BA-ADA6-4636-A985-F8A25640AECB}"/>
              </a:ext>
            </a:extLst>
          </p:cNvPr>
          <p:cNvSpPr/>
          <p:nvPr/>
        </p:nvSpPr>
        <p:spPr>
          <a:xfrm>
            <a:off x="9330347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AE33E52-443B-4E04-8242-25E5EFA9CE5E}"/>
              </a:ext>
            </a:extLst>
          </p:cNvPr>
          <p:cNvSpPr/>
          <p:nvPr/>
        </p:nvSpPr>
        <p:spPr>
          <a:xfrm>
            <a:off x="9747361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E5C1D38-098F-4CC5-832D-9C601EB6D142}"/>
              </a:ext>
            </a:extLst>
          </p:cNvPr>
          <p:cNvSpPr/>
          <p:nvPr/>
        </p:nvSpPr>
        <p:spPr>
          <a:xfrm>
            <a:off x="10145709" y="2183482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E6AC3E-144B-4E30-86EF-761DB17D527F}"/>
              </a:ext>
            </a:extLst>
          </p:cNvPr>
          <p:cNvSpPr/>
          <p:nvPr/>
        </p:nvSpPr>
        <p:spPr>
          <a:xfrm>
            <a:off x="10550210" y="2183482"/>
            <a:ext cx="330312" cy="330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0F65BB3-0B1D-47DA-866A-1A65FC736122}"/>
              </a:ext>
            </a:extLst>
          </p:cNvPr>
          <p:cNvSpPr/>
          <p:nvPr/>
        </p:nvSpPr>
        <p:spPr>
          <a:xfrm>
            <a:off x="10948558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5EFC482-3509-4F8C-9979-74BB8B1DC244}"/>
              </a:ext>
            </a:extLst>
          </p:cNvPr>
          <p:cNvSpPr/>
          <p:nvPr/>
        </p:nvSpPr>
        <p:spPr>
          <a:xfrm>
            <a:off x="11355030" y="2185640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83868FF-31D0-4D51-A261-23AF8EEF53B8}"/>
              </a:ext>
            </a:extLst>
          </p:cNvPr>
          <p:cNvSpPr/>
          <p:nvPr/>
        </p:nvSpPr>
        <p:spPr>
          <a:xfrm>
            <a:off x="8116251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BFDBE96-B246-47B1-B3EE-A97C1CE47686}"/>
              </a:ext>
            </a:extLst>
          </p:cNvPr>
          <p:cNvSpPr/>
          <p:nvPr/>
        </p:nvSpPr>
        <p:spPr>
          <a:xfrm>
            <a:off x="8514599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A3E0B2A-EB39-4053-9E83-AAC8196D0F5F}"/>
              </a:ext>
            </a:extLst>
          </p:cNvPr>
          <p:cNvSpPr/>
          <p:nvPr/>
        </p:nvSpPr>
        <p:spPr>
          <a:xfrm>
            <a:off x="8924424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91647B9-AB6A-48F0-ADE6-4BEA7805EF31}"/>
              </a:ext>
            </a:extLst>
          </p:cNvPr>
          <p:cNvSpPr/>
          <p:nvPr/>
        </p:nvSpPr>
        <p:spPr>
          <a:xfrm>
            <a:off x="9322772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0B05C84-68AC-4536-BA16-3ACD823FA041}"/>
              </a:ext>
            </a:extLst>
          </p:cNvPr>
          <p:cNvSpPr/>
          <p:nvPr/>
        </p:nvSpPr>
        <p:spPr>
          <a:xfrm>
            <a:off x="9739786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5CAEC33-81B3-4C9A-990D-7688D187A8A5}"/>
              </a:ext>
            </a:extLst>
          </p:cNvPr>
          <p:cNvSpPr/>
          <p:nvPr/>
        </p:nvSpPr>
        <p:spPr>
          <a:xfrm>
            <a:off x="10138134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AF07DE8-D7DB-437C-80AE-6EA55EA50CA3}"/>
              </a:ext>
            </a:extLst>
          </p:cNvPr>
          <p:cNvSpPr/>
          <p:nvPr/>
        </p:nvSpPr>
        <p:spPr>
          <a:xfrm>
            <a:off x="10542635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0350BE4-5377-4488-BF2C-8ADE7D0E39E9}"/>
              </a:ext>
            </a:extLst>
          </p:cNvPr>
          <p:cNvSpPr/>
          <p:nvPr/>
        </p:nvSpPr>
        <p:spPr>
          <a:xfrm>
            <a:off x="10940983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BAF8C52-F00A-4835-BC7D-0FA3E51FAE84}"/>
              </a:ext>
            </a:extLst>
          </p:cNvPr>
          <p:cNvSpPr/>
          <p:nvPr/>
        </p:nvSpPr>
        <p:spPr>
          <a:xfrm>
            <a:off x="11347455" y="269567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BD3EEE4-E598-43DD-930E-89F98943D1D5}"/>
              </a:ext>
            </a:extLst>
          </p:cNvPr>
          <p:cNvSpPr/>
          <p:nvPr/>
        </p:nvSpPr>
        <p:spPr>
          <a:xfrm>
            <a:off x="8116251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FB10AAE-ABE2-4DF5-8A05-D9786491122E}"/>
              </a:ext>
            </a:extLst>
          </p:cNvPr>
          <p:cNvSpPr/>
          <p:nvPr/>
        </p:nvSpPr>
        <p:spPr>
          <a:xfrm>
            <a:off x="8514599" y="320850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268064-76AD-4352-8AE3-E247FEEDF992}"/>
              </a:ext>
            </a:extLst>
          </p:cNvPr>
          <p:cNvSpPr/>
          <p:nvPr/>
        </p:nvSpPr>
        <p:spPr>
          <a:xfrm>
            <a:off x="8924424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0F613C6-A6E3-4762-93D3-363635BA4C71}"/>
              </a:ext>
            </a:extLst>
          </p:cNvPr>
          <p:cNvSpPr/>
          <p:nvPr/>
        </p:nvSpPr>
        <p:spPr>
          <a:xfrm>
            <a:off x="9322772" y="3208506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51A359C-C03F-49C4-802C-756FCB8DCD6D}"/>
              </a:ext>
            </a:extLst>
          </p:cNvPr>
          <p:cNvSpPr/>
          <p:nvPr/>
        </p:nvSpPr>
        <p:spPr>
          <a:xfrm>
            <a:off x="9739786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D6C3AAC-9E0C-425F-AF5D-A323941D2A64}"/>
              </a:ext>
            </a:extLst>
          </p:cNvPr>
          <p:cNvSpPr/>
          <p:nvPr/>
        </p:nvSpPr>
        <p:spPr>
          <a:xfrm>
            <a:off x="10138134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1B827D-B975-46F1-A3A7-58A4FE5BF0E9}"/>
              </a:ext>
            </a:extLst>
          </p:cNvPr>
          <p:cNvSpPr/>
          <p:nvPr/>
        </p:nvSpPr>
        <p:spPr>
          <a:xfrm>
            <a:off x="10542635" y="3207312"/>
            <a:ext cx="330312" cy="33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AF1F28F-C0C3-4135-BB0C-74019616B0AF}"/>
              </a:ext>
            </a:extLst>
          </p:cNvPr>
          <p:cNvSpPr/>
          <p:nvPr/>
        </p:nvSpPr>
        <p:spPr>
          <a:xfrm>
            <a:off x="10940983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7D452EA-656E-4C71-B4C8-F727F002709E}"/>
              </a:ext>
            </a:extLst>
          </p:cNvPr>
          <p:cNvSpPr/>
          <p:nvPr/>
        </p:nvSpPr>
        <p:spPr>
          <a:xfrm>
            <a:off x="11347455" y="3209470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2A2305F-4712-439E-9C14-5259C41470F3}"/>
              </a:ext>
            </a:extLst>
          </p:cNvPr>
          <p:cNvSpPr/>
          <p:nvPr/>
        </p:nvSpPr>
        <p:spPr>
          <a:xfrm>
            <a:off x="8121851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31391A3-F905-4D36-BCF3-0F614ECDC2F4}"/>
              </a:ext>
            </a:extLst>
          </p:cNvPr>
          <p:cNvSpPr/>
          <p:nvPr/>
        </p:nvSpPr>
        <p:spPr>
          <a:xfrm>
            <a:off x="8520199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FC06754-E5EC-4DC2-A9D0-85BCFC6B5BD2}"/>
              </a:ext>
            </a:extLst>
          </p:cNvPr>
          <p:cNvSpPr/>
          <p:nvPr/>
        </p:nvSpPr>
        <p:spPr>
          <a:xfrm>
            <a:off x="8930024" y="369884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AE2BFE5-819F-4FCE-86F5-085BBF2A8B86}"/>
              </a:ext>
            </a:extLst>
          </p:cNvPr>
          <p:cNvSpPr/>
          <p:nvPr/>
        </p:nvSpPr>
        <p:spPr>
          <a:xfrm>
            <a:off x="9328372" y="369884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56A8DBD-D0CE-456D-B6FE-0875B5103802}"/>
              </a:ext>
            </a:extLst>
          </p:cNvPr>
          <p:cNvSpPr/>
          <p:nvPr/>
        </p:nvSpPr>
        <p:spPr>
          <a:xfrm>
            <a:off x="9745386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070D9E8-D5A7-46E6-AD4D-E1CEC19DFAEB}"/>
              </a:ext>
            </a:extLst>
          </p:cNvPr>
          <p:cNvSpPr/>
          <p:nvPr/>
        </p:nvSpPr>
        <p:spPr>
          <a:xfrm>
            <a:off x="10143734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8CB36FD-8C65-4917-AC95-EA91CC909D8B}"/>
              </a:ext>
            </a:extLst>
          </p:cNvPr>
          <p:cNvSpPr/>
          <p:nvPr/>
        </p:nvSpPr>
        <p:spPr>
          <a:xfrm>
            <a:off x="10548235" y="3697654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DF4EC8F-F496-4D48-9C85-889AA72E9E97}"/>
              </a:ext>
            </a:extLst>
          </p:cNvPr>
          <p:cNvSpPr/>
          <p:nvPr/>
        </p:nvSpPr>
        <p:spPr>
          <a:xfrm>
            <a:off x="10946583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12ED759-4BB3-40CA-9927-3005D61A140E}"/>
              </a:ext>
            </a:extLst>
          </p:cNvPr>
          <p:cNvSpPr/>
          <p:nvPr/>
        </p:nvSpPr>
        <p:spPr>
          <a:xfrm>
            <a:off x="11353055" y="36998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182D307-4A5F-4C46-B68D-1180ECA0B8BE}"/>
              </a:ext>
            </a:extLst>
          </p:cNvPr>
          <p:cNvSpPr/>
          <p:nvPr/>
        </p:nvSpPr>
        <p:spPr>
          <a:xfrm>
            <a:off x="8133041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6545B60-80C9-4611-90CD-E1803C22785A}"/>
              </a:ext>
            </a:extLst>
          </p:cNvPr>
          <p:cNvSpPr/>
          <p:nvPr/>
        </p:nvSpPr>
        <p:spPr>
          <a:xfrm>
            <a:off x="8531389" y="4213783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E4C8EDF-B568-4390-8B64-8616ADF606B9}"/>
              </a:ext>
            </a:extLst>
          </p:cNvPr>
          <p:cNvSpPr/>
          <p:nvPr/>
        </p:nvSpPr>
        <p:spPr>
          <a:xfrm>
            <a:off x="8941214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F775F94-B514-4412-B06D-90752C6FD76B}"/>
              </a:ext>
            </a:extLst>
          </p:cNvPr>
          <p:cNvSpPr/>
          <p:nvPr/>
        </p:nvSpPr>
        <p:spPr>
          <a:xfrm>
            <a:off x="9339562" y="4213783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3B48D4A-ABED-478C-A94D-637854E42D79}"/>
              </a:ext>
            </a:extLst>
          </p:cNvPr>
          <p:cNvSpPr/>
          <p:nvPr/>
        </p:nvSpPr>
        <p:spPr>
          <a:xfrm>
            <a:off x="9756576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DC733CD-CE79-4548-8EA5-06D5D966A774}"/>
              </a:ext>
            </a:extLst>
          </p:cNvPr>
          <p:cNvSpPr/>
          <p:nvPr/>
        </p:nvSpPr>
        <p:spPr>
          <a:xfrm>
            <a:off x="10154924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6F2A239-ACD2-4963-83D8-EB61C6B09BCA}"/>
              </a:ext>
            </a:extLst>
          </p:cNvPr>
          <p:cNvSpPr/>
          <p:nvPr/>
        </p:nvSpPr>
        <p:spPr>
          <a:xfrm>
            <a:off x="10559425" y="4212589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362C0C9-8E3A-421A-A276-A80553BC9220}"/>
              </a:ext>
            </a:extLst>
          </p:cNvPr>
          <p:cNvSpPr/>
          <p:nvPr/>
        </p:nvSpPr>
        <p:spPr>
          <a:xfrm>
            <a:off x="10957773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AA6446D-3512-4E01-892A-BA5D37C40EFD}"/>
              </a:ext>
            </a:extLst>
          </p:cNvPr>
          <p:cNvSpPr/>
          <p:nvPr/>
        </p:nvSpPr>
        <p:spPr>
          <a:xfrm>
            <a:off x="11364245" y="4214747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E0B6F8C-2AFB-49CC-A26B-7C974826BCC5}"/>
              </a:ext>
            </a:extLst>
          </p:cNvPr>
          <p:cNvSpPr/>
          <p:nvPr/>
        </p:nvSpPr>
        <p:spPr>
          <a:xfrm>
            <a:off x="8125466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1CF6F95-5693-435C-BEAA-CF98A772BC1B}"/>
              </a:ext>
            </a:extLst>
          </p:cNvPr>
          <p:cNvSpPr/>
          <p:nvPr/>
        </p:nvSpPr>
        <p:spPr>
          <a:xfrm>
            <a:off x="8523814" y="4723822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9E2CCB-38FF-4DDD-BABD-A1E609370792}"/>
              </a:ext>
            </a:extLst>
          </p:cNvPr>
          <p:cNvSpPr/>
          <p:nvPr/>
        </p:nvSpPr>
        <p:spPr>
          <a:xfrm>
            <a:off x="8933639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EE74CFA-F262-4EDD-A3CE-46F2055D01C0}"/>
              </a:ext>
            </a:extLst>
          </p:cNvPr>
          <p:cNvSpPr/>
          <p:nvPr/>
        </p:nvSpPr>
        <p:spPr>
          <a:xfrm>
            <a:off x="9331987" y="4723822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28ED73F-E948-4D9A-BDFE-A86660204D54}"/>
              </a:ext>
            </a:extLst>
          </p:cNvPr>
          <p:cNvSpPr/>
          <p:nvPr/>
        </p:nvSpPr>
        <p:spPr>
          <a:xfrm>
            <a:off x="9749001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A79DABE-33FE-46EF-82D1-4933BCD7B4B6}"/>
              </a:ext>
            </a:extLst>
          </p:cNvPr>
          <p:cNvSpPr/>
          <p:nvPr/>
        </p:nvSpPr>
        <p:spPr>
          <a:xfrm>
            <a:off x="10147349" y="472262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3DAB6BE-70E7-44B5-B1BA-0EB3212D5EB6}"/>
              </a:ext>
            </a:extLst>
          </p:cNvPr>
          <p:cNvSpPr/>
          <p:nvPr/>
        </p:nvSpPr>
        <p:spPr>
          <a:xfrm>
            <a:off x="10551850" y="472262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72D7D49-EB0A-49F3-B410-0E9A91FEC5F8}"/>
              </a:ext>
            </a:extLst>
          </p:cNvPr>
          <p:cNvSpPr/>
          <p:nvPr/>
        </p:nvSpPr>
        <p:spPr>
          <a:xfrm>
            <a:off x="10950198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86CE52F-FDA4-4844-A138-2ED5D549CB97}"/>
              </a:ext>
            </a:extLst>
          </p:cNvPr>
          <p:cNvSpPr/>
          <p:nvPr/>
        </p:nvSpPr>
        <p:spPr>
          <a:xfrm>
            <a:off x="11356670" y="472478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38F3181-E688-4319-B3B9-2D8300A5AEF1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1A7637-D44E-4DDA-BA13-E6E3F870B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99EE5986-5FFE-4DED-94ED-214FCC67B60B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D3FA29-6D65-42BD-936A-EB6ED3F4CA40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EEEBCF-D9FB-4BB3-AFA4-15F21F9BDED4}"/>
              </a:ext>
            </a:extLst>
          </p:cNvPr>
          <p:cNvGrpSpPr/>
          <p:nvPr/>
        </p:nvGrpSpPr>
        <p:grpSpPr>
          <a:xfrm>
            <a:off x="524493" y="1796536"/>
            <a:ext cx="2797986" cy="704709"/>
            <a:chOff x="524493" y="1796536"/>
            <a:chExt cx="2797986" cy="704709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A3BACA7C-36EE-4DAF-8D3F-CF7070E8139A}"/>
                </a:ext>
              </a:extLst>
            </p:cNvPr>
            <p:cNvSpPr/>
            <p:nvPr/>
          </p:nvSpPr>
          <p:spPr>
            <a:xfrm>
              <a:off x="524493" y="2225199"/>
              <a:ext cx="1535501" cy="276046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Build a tower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F6324F1-E38F-43B7-966D-FD641B46F73F}"/>
                </a:ext>
              </a:extLst>
            </p:cNvPr>
            <p:cNvGrpSpPr/>
            <p:nvPr/>
          </p:nvGrpSpPr>
          <p:grpSpPr>
            <a:xfrm>
              <a:off x="1258907" y="1796536"/>
              <a:ext cx="2063572" cy="471032"/>
              <a:chOff x="1258907" y="1796536"/>
              <a:chExt cx="2063572" cy="47103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BCDAAAA-E428-4F02-9BDE-CAB59535E325}"/>
                  </a:ext>
                </a:extLst>
              </p:cNvPr>
              <p:cNvSpPr/>
              <p:nvPr/>
            </p:nvSpPr>
            <p:spPr>
              <a:xfrm>
                <a:off x="1258907" y="2200893"/>
                <a:ext cx="66675" cy="6667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B66F2E6-7051-4CDE-A5D8-9AF99B462BC6}"/>
                  </a:ext>
                </a:extLst>
              </p:cNvPr>
              <p:cNvGrpSpPr/>
              <p:nvPr/>
            </p:nvGrpSpPr>
            <p:grpSpPr>
              <a:xfrm>
                <a:off x="1292247" y="1796536"/>
                <a:ext cx="2030232" cy="434226"/>
                <a:chOff x="1292247" y="1796536"/>
                <a:chExt cx="2030232" cy="434226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6D0F574-67C9-4222-B9A3-702D16E00B6E}"/>
                    </a:ext>
                  </a:extLst>
                </p:cNvPr>
                <p:cNvSpPr/>
                <p:nvPr/>
              </p:nvSpPr>
              <p:spPr>
                <a:xfrm>
                  <a:off x="1995380" y="1796536"/>
                  <a:ext cx="1327099" cy="225909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C4FC793C-9245-46AD-81EB-37191D0F0FE6}"/>
                    </a:ext>
                  </a:extLst>
                </p:cNvPr>
                <p:cNvCxnSpPr>
                  <a:stCxn id="122" idx="0"/>
                </p:cNvCxnSpPr>
                <p:nvPr/>
              </p:nvCxnSpPr>
              <p:spPr>
                <a:xfrm flipV="1">
                  <a:off x="1292247" y="1926454"/>
                  <a:ext cx="687473" cy="304308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B287440D-37C3-4406-9A77-66BD50E2A4B7}"/>
                    </a:ext>
                  </a:extLst>
                </p:cNvPr>
                <p:cNvSpPr/>
                <p:nvPr/>
              </p:nvSpPr>
              <p:spPr>
                <a:xfrm>
                  <a:off x="1962043" y="1880567"/>
                  <a:ext cx="66675" cy="6667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52EEE650-85C5-42CE-8025-6E277C2B9B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04179" y="1820380"/>
                  <a:ext cx="126580" cy="145302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3164733-C2F4-4CE4-8658-83AAA389B1FC}"/>
                    </a:ext>
                  </a:extLst>
                </p:cNvPr>
                <p:cNvSpPr txBox="1"/>
                <p:nvPr/>
              </p:nvSpPr>
              <p:spPr>
                <a:xfrm>
                  <a:off x="2164729" y="1822652"/>
                  <a:ext cx="2423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9</a:t>
                  </a:r>
                  <a:endParaRPr lang="en-US" dirty="0"/>
                </a:p>
              </p:txBody>
            </p:sp>
            <p:pic>
              <p:nvPicPr>
                <p:cNvPr id="10" name="Picture 9" descr="A picture containing bird&#10;&#10;Description automatically generated">
                  <a:extLst>
                    <a:ext uri="{FF2B5EF4-FFF2-40B4-BE49-F238E27FC236}">
                      <a16:creationId xmlns:a16="http://schemas.microsoft.com/office/drawing/2014/main" id="{1271F3C9-62B2-4328-87BF-AF40D97EE5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23" y="1822652"/>
                  <a:ext cx="122588" cy="171054"/>
                </a:xfrm>
                <a:prstGeom prst="rect">
                  <a:avLst/>
                </a:prstGeom>
              </p:spPr>
            </p:pic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CD12252-B1B6-4235-887D-06334C6DEFC4}"/>
                    </a:ext>
                  </a:extLst>
                </p:cNvPr>
                <p:cNvSpPr txBox="1"/>
                <p:nvPr/>
              </p:nvSpPr>
              <p:spPr>
                <a:xfrm>
                  <a:off x="2424912" y="1822652"/>
                  <a:ext cx="3000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36</a:t>
                  </a:r>
                  <a:endParaRPr lang="en-US" dirty="0"/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1D15CFB2-5AD3-4FA6-910C-96DD2C048D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61429" y="1822652"/>
                  <a:ext cx="138403" cy="128902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4B7FC4B8-7B7C-43F1-8206-308CC57665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V="1">
                  <a:off x="2965623" y="1844744"/>
                  <a:ext cx="132053" cy="122987"/>
                </a:xfrm>
                <a:prstGeom prst="rect">
                  <a:avLst/>
                </a:prstGeom>
              </p:spPr>
            </p:pic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541F42EA-DA97-47DC-90E6-30E1CC895120}"/>
                    </a:ext>
                  </a:extLst>
                </p:cNvPr>
                <p:cNvSpPr txBox="1"/>
                <p:nvPr/>
              </p:nvSpPr>
              <p:spPr>
                <a:xfrm>
                  <a:off x="2720379" y="1822652"/>
                  <a:ext cx="3000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19</a:t>
                  </a:r>
                  <a:endParaRPr lang="en-US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5D238038-8E0F-4037-BE25-229EB5B2F746}"/>
                    </a:ext>
                  </a:extLst>
                </p:cNvPr>
                <p:cNvSpPr txBox="1"/>
                <p:nvPr/>
              </p:nvSpPr>
              <p:spPr>
                <a:xfrm>
                  <a:off x="3022397" y="1826938"/>
                  <a:ext cx="3000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17</a:t>
                  </a:r>
                  <a:endParaRPr lang="en-US" dirty="0"/>
                </a:p>
              </p:txBody>
            </p:sp>
          </p:grpSp>
        </p:grp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743F95A-DC5B-495B-8CE4-90AE61832C6A}"/>
              </a:ext>
            </a:extLst>
          </p:cNvPr>
          <p:cNvSpPr/>
          <p:nvPr/>
        </p:nvSpPr>
        <p:spPr>
          <a:xfrm>
            <a:off x="-1" y="344210"/>
            <a:ext cx="4069080" cy="1828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D9F426C-F221-43DF-8523-7DFC461A646C}"/>
              </a:ext>
            </a:extLst>
          </p:cNvPr>
          <p:cNvSpPr/>
          <p:nvPr/>
        </p:nvSpPr>
        <p:spPr>
          <a:xfrm>
            <a:off x="4063961" y="344210"/>
            <a:ext cx="4069080" cy="1828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28D6546-B781-4013-BA4B-06C2E7370FA3}"/>
              </a:ext>
            </a:extLst>
          </p:cNvPr>
          <p:cNvSpPr/>
          <p:nvPr/>
        </p:nvSpPr>
        <p:spPr>
          <a:xfrm>
            <a:off x="8131801" y="345485"/>
            <a:ext cx="4059936" cy="18033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C1D45B4-2BD7-4D78-A001-9EBB51C86279}"/>
              </a:ext>
            </a:extLst>
          </p:cNvPr>
          <p:cNvSpPr txBox="1"/>
          <p:nvPr/>
        </p:nvSpPr>
        <p:spPr>
          <a:xfrm rot="-3960000">
            <a:off x="8031156" y="1712903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F17D6E8-0CC9-4329-B724-FE750F012E2A}"/>
              </a:ext>
            </a:extLst>
          </p:cNvPr>
          <p:cNvSpPr txBox="1"/>
          <p:nvPr/>
        </p:nvSpPr>
        <p:spPr>
          <a:xfrm rot="-3960000">
            <a:off x="8472356" y="1717046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Answers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F20E215-AE70-45C0-AC50-025BC73DEEE0}"/>
              </a:ext>
            </a:extLst>
          </p:cNvPr>
          <p:cNvSpPr txBox="1"/>
          <p:nvPr/>
        </p:nvSpPr>
        <p:spPr>
          <a:xfrm rot="-3960000">
            <a:off x="9224065" y="1676534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9A2465D-F54A-4407-BE4B-BDA4E0E2CA9D}"/>
              </a:ext>
            </a:extLst>
          </p:cNvPr>
          <p:cNvSpPr txBox="1"/>
          <p:nvPr/>
        </p:nvSpPr>
        <p:spPr>
          <a:xfrm rot="-3960000">
            <a:off x="9985924" y="1629052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7B13EE5-D515-478F-8E6B-F3E2745DCA3A}"/>
              </a:ext>
            </a:extLst>
          </p:cNvPr>
          <p:cNvSpPr txBox="1"/>
          <p:nvPr/>
        </p:nvSpPr>
        <p:spPr>
          <a:xfrm rot="-3960000">
            <a:off x="10791267" y="1661744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07A658B-BD07-42D8-A216-C0CC9FE48382}"/>
              </a:ext>
            </a:extLst>
          </p:cNvPr>
          <p:cNvSpPr txBox="1"/>
          <p:nvPr/>
        </p:nvSpPr>
        <p:spPr>
          <a:xfrm rot="-3960000">
            <a:off x="11349502" y="1774990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9C87381-848B-4EEC-8613-9A2ED3E1A51B}"/>
              </a:ext>
            </a:extLst>
          </p:cNvPr>
          <p:cNvSpPr txBox="1"/>
          <p:nvPr/>
        </p:nvSpPr>
        <p:spPr>
          <a:xfrm rot="-3960000">
            <a:off x="8762735" y="1584035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14AA4B92-38A5-4684-BCE9-5915CFAB4548}"/>
              </a:ext>
            </a:extLst>
          </p:cNvPr>
          <p:cNvSpPr txBox="1"/>
          <p:nvPr/>
        </p:nvSpPr>
        <p:spPr>
          <a:xfrm rot="-3960000">
            <a:off x="10333740" y="1549969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23EDD22-1682-48FA-B932-58A3EBA89094}"/>
              </a:ext>
            </a:extLst>
          </p:cNvPr>
          <p:cNvSpPr txBox="1"/>
          <p:nvPr/>
        </p:nvSpPr>
        <p:spPr>
          <a:xfrm rot="-3960000">
            <a:off x="9641836" y="1664709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9BCC036-09CB-4BF6-A770-E1BBD5876957}"/>
              </a:ext>
            </a:extLst>
          </p:cNvPr>
          <p:cNvGrpSpPr/>
          <p:nvPr/>
        </p:nvGrpSpPr>
        <p:grpSpPr>
          <a:xfrm>
            <a:off x="11677767" y="6369583"/>
            <a:ext cx="462691" cy="462691"/>
            <a:chOff x="8469308" y="5900151"/>
            <a:chExt cx="462691" cy="462691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C9AFAA5-D235-493D-BC2F-CA49DE9C2B43}"/>
                </a:ext>
              </a:extLst>
            </p:cNvPr>
            <p:cNvSpPr/>
            <p:nvPr/>
          </p:nvSpPr>
          <p:spPr>
            <a:xfrm>
              <a:off x="8469308" y="5900151"/>
              <a:ext cx="462691" cy="46269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3" name="Picture 4">
              <a:extLst>
                <a:ext uri="{FF2B5EF4-FFF2-40B4-BE49-F238E27FC236}">
                  <a16:creationId xmlns:a16="http://schemas.microsoft.com/office/drawing/2014/main" id="{0826BBD6-13A3-4ACA-AE00-A77559AA4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120" y="5955395"/>
              <a:ext cx="388904" cy="388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629FF3F5-5138-4621-9880-E90428103F4B}"/>
              </a:ext>
            </a:extLst>
          </p:cNvPr>
          <p:cNvSpPr/>
          <p:nvPr/>
        </p:nvSpPr>
        <p:spPr>
          <a:xfrm>
            <a:off x="-1" y="6399101"/>
            <a:ext cx="11677768" cy="433173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0" i="0" dirty="0">
                <a:effectLst/>
                <a:latin typeface="Roboto" panose="02000000000000000000" pitchFamily="2" charset="0"/>
              </a:rPr>
              <a:t>This seems like it would be more of a barrier than something that would provide increased mobility and connectivity.</a:t>
            </a:r>
            <a:endParaRPr lang="en-US" sz="1200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94CD397-7F5F-49CB-A75D-E1151E206316}"/>
              </a:ext>
            </a:extLst>
          </p:cNvPr>
          <p:cNvSpPr/>
          <p:nvPr/>
        </p:nvSpPr>
        <p:spPr>
          <a:xfrm>
            <a:off x="11364245" y="6447773"/>
            <a:ext cx="133165" cy="11479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7491E559-04EF-477A-941F-5710E17740A2}"/>
              </a:ext>
            </a:extLst>
          </p:cNvPr>
          <p:cNvSpPr/>
          <p:nvPr/>
        </p:nvSpPr>
        <p:spPr>
          <a:xfrm rot="10800000">
            <a:off x="11364245" y="6690443"/>
            <a:ext cx="133165" cy="11479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7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BE2C400-CA92-496F-B33B-7E15F0795F94}"/>
              </a:ext>
            </a:extLst>
          </p:cNvPr>
          <p:cNvSpPr/>
          <p:nvPr/>
        </p:nvSpPr>
        <p:spPr>
          <a:xfrm>
            <a:off x="524496" y="2230762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a tower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D98358E4-31CD-4155-9345-7FF587E344BD}"/>
              </a:ext>
            </a:extLst>
          </p:cNvPr>
          <p:cNvSpPr/>
          <p:nvPr/>
        </p:nvSpPr>
        <p:spPr>
          <a:xfrm>
            <a:off x="524496" y="2705468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DF76044-59D6-45D0-A20F-03532244C8E3}"/>
              </a:ext>
            </a:extLst>
          </p:cNvPr>
          <p:cNvSpPr/>
          <p:nvPr/>
        </p:nvSpPr>
        <p:spPr>
          <a:xfrm>
            <a:off x="524496" y="3221477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Roundabout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D7B4622-293B-4AB7-93E0-9BCB2A093593}"/>
              </a:ext>
            </a:extLst>
          </p:cNvPr>
          <p:cNvSpPr/>
          <p:nvPr/>
        </p:nvSpPr>
        <p:spPr>
          <a:xfrm>
            <a:off x="524496" y="37403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Huge fountain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C552D9D-681C-467A-93FC-626B7CCE8707}"/>
              </a:ext>
            </a:extLst>
          </p:cNvPr>
          <p:cNvSpPr/>
          <p:nvPr/>
        </p:nvSpPr>
        <p:spPr>
          <a:xfrm>
            <a:off x="524496" y="4247683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Interactive art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95E44FA-EECB-4F90-AD28-3E0F01ABDADE}"/>
              </a:ext>
            </a:extLst>
          </p:cNvPr>
          <p:cNvSpPr/>
          <p:nvPr/>
        </p:nvSpPr>
        <p:spPr>
          <a:xfrm>
            <a:off x="524496" y="47320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 </a:t>
            </a:r>
            <a:r>
              <a:rPr lang="en-US" sz="1600" dirty="0" err="1">
                <a:solidFill>
                  <a:schemeClr val="tx1"/>
                </a:solidFill>
              </a:rPr>
              <a:t>Parquecito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F24BEDC-73C0-4622-982F-B8D9CFB0F9C3}"/>
              </a:ext>
            </a:extLst>
          </p:cNvPr>
          <p:cNvSpPr/>
          <p:nvPr/>
        </p:nvSpPr>
        <p:spPr>
          <a:xfrm>
            <a:off x="2363660" y="2277345"/>
            <a:ext cx="171083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Increased Mobility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E9C84C0-A710-4CDF-A0E4-1AADF952E3BE}"/>
              </a:ext>
            </a:extLst>
          </p:cNvPr>
          <p:cNvSpPr/>
          <p:nvPr/>
        </p:nvSpPr>
        <p:spPr>
          <a:xfrm>
            <a:off x="4107625" y="2277345"/>
            <a:ext cx="117220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Color Realms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C373F67-9777-4C11-998C-B20A52CECAC4}"/>
              </a:ext>
            </a:extLst>
          </p:cNvPr>
          <p:cNvSpPr/>
          <p:nvPr/>
        </p:nvSpPr>
        <p:spPr>
          <a:xfrm>
            <a:off x="5312966" y="2277345"/>
            <a:ext cx="110174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Fancy Lights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048F0C1-7AF2-4B5F-9687-6A39A7FCBF81}"/>
              </a:ext>
            </a:extLst>
          </p:cNvPr>
          <p:cNvSpPr/>
          <p:nvPr/>
        </p:nvSpPr>
        <p:spPr>
          <a:xfrm>
            <a:off x="6447846" y="2277345"/>
            <a:ext cx="11560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C6ED722C-3109-49AF-BE36-24952603428B}"/>
              </a:ext>
            </a:extLst>
          </p:cNvPr>
          <p:cNvSpPr/>
          <p:nvPr/>
        </p:nvSpPr>
        <p:spPr>
          <a:xfrm>
            <a:off x="2373185" y="2752051"/>
            <a:ext cx="76063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Bad Art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F49FE42-25D8-4BB9-9E5F-243809A59F2B}"/>
              </a:ext>
            </a:extLst>
          </p:cNvPr>
          <p:cNvSpPr/>
          <p:nvPr/>
        </p:nvSpPr>
        <p:spPr>
          <a:xfrm>
            <a:off x="3179614" y="2752051"/>
            <a:ext cx="137160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0FD8A633-FACB-4007-95FA-694F71B48029}"/>
              </a:ext>
            </a:extLst>
          </p:cNvPr>
          <p:cNvSpPr/>
          <p:nvPr/>
        </p:nvSpPr>
        <p:spPr>
          <a:xfrm>
            <a:off x="2364019" y="3268060"/>
            <a:ext cx="120181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Roundabouts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751B11A-4A48-461A-B6C9-15D5FF5E92C2}"/>
              </a:ext>
            </a:extLst>
          </p:cNvPr>
          <p:cNvSpPr/>
          <p:nvPr/>
        </p:nvSpPr>
        <p:spPr>
          <a:xfrm>
            <a:off x="3621047" y="3268060"/>
            <a:ext cx="128858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E04391D-5F3D-49C5-9164-E6001EC5508B}"/>
              </a:ext>
            </a:extLst>
          </p:cNvPr>
          <p:cNvSpPr/>
          <p:nvPr/>
        </p:nvSpPr>
        <p:spPr>
          <a:xfrm>
            <a:off x="4964843" y="3268060"/>
            <a:ext cx="137195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Columbus Circle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60A21B6-65F0-4479-9B33-32A0AF013E14}"/>
              </a:ext>
            </a:extLst>
          </p:cNvPr>
          <p:cNvSpPr/>
          <p:nvPr/>
        </p:nvSpPr>
        <p:spPr>
          <a:xfrm>
            <a:off x="6392014" y="3268060"/>
            <a:ext cx="83468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Crossing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477E722C-5D38-4576-BB25-6F3E1356289C}"/>
              </a:ext>
            </a:extLst>
          </p:cNvPr>
          <p:cNvSpPr/>
          <p:nvPr/>
        </p:nvSpPr>
        <p:spPr>
          <a:xfrm>
            <a:off x="2372873" y="3786929"/>
            <a:ext cx="67609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Water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B735381D-EE45-4504-8616-84907B593E8A}"/>
              </a:ext>
            </a:extLst>
          </p:cNvPr>
          <p:cNvSpPr/>
          <p:nvPr/>
        </p:nvSpPr>
        <p:spPr>
          <a:xfrm>
            <a:off x="3112152" y="3786929"/>
            <a:ext cx="13716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Running Water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4777137-94AD-4AA4-982C-00C3FF2A8AC7}"/>
              </a:ext>
            </a:extLst>
          </p:cNvPr>
          <p:cNvSpPr/>
          <p:nvPr/>
        </p:nvSpPr>
        <p:spPr>
          <a:xfrm>
            <a:off x="4546933" y="3786929"/>
            <a:ext cx="114192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9A8292D7-D4C5-42DA-94F4-0DE3F116FB1C}"/>
              </a:ext>
            </a:extLst>
          </p:cNvPr>
          <p:cNvSpPr/>
          <p:nvPr/>
        </p:nvSpPr>
        <p:spPr>
          <a:xfrm>
            <a:off x="5752033" y="3786929"/>
            <a:ext cx="77006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Natural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282D9D3F-994D-4B85-B32E-26E2F727A0A2}"/>
              </a:ext>
            </a:extLst>
          </p:cNvPr>
          <p:cNvSpPr/>
          <p:nvPr/>
        </p:nvSpPr>
        <p:spPr>
          <a:xfrm>
            <a:off x="2363660" y="4294266"/>
            <a:ext cx="96202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F411B97-8DDB-45AF-9172-A6D6B310D5E4}"/>
              </a:ext>
            </a:extLst>
          </p:cNvPr>
          <p:cNvSpPr/>
          <p:nvPr/>
        </p:nvSpPr>
        <p:spPr>
          <a:xfrm>
            <a:off x="3369863" y="4294266"/>
            <a:ext cx="102289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Homeless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213F600-0854-4A19-819D-C6FC8CACF7B7}"/>
              </a:ext>
            </a:extLst>
          </p:cNvPr>
          <p:cNvSpPr/>
          <p:nvPr/>
        </p:nvSpPr>
        <p:spPr>
          <a:xfrm>
            <a:off x="4436932" y="4294266"/>
            <a:ext cx="112692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 Artists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48E0FFF-7423-4012-848C-3DDC17AB11CE}"/>
              </a:ext>
            </a:extLst>
          </p:cNvPr>
          <p:cNvSpPr/>
          <p:nvPr/>
        </p:nvSpPr>
        <p:spPr>
          <a:xfrm>
            <a:off x="5608040" y="4294266"/>
            <a:ext cx="164199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Pedestrian Traffic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046E43ED-B41D-464B-95DA-756CE8FC9564}"/>
              </a:ext>
            </a:extLst>
          </p:cNvPr>
          <p:cNvSpPr/>
          <p:nvPr/>
        </p:nvSpPr>
        <p:spPr>
          <a:xfrm>
            <a:off x="2372826" y="4778629"/>
            <a:ext cx="80678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6F9ACD90-1ACC-46A3-9614-B3B186F50B7E}"/>
              </a:ext>
            </a:extLst>
          </p:cNvPr>
          <p:cNvSpPr/>
          <p:nvPr/>
        </p:nvSpPr>
        <p:spPr>
          <a:xfrm>
            <a:off x="3238851" y="4778629"/>
            <a:ext cx="13044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F37808A-4FBB-429B-B149-F319995147E7}"/>
              </a:ext>
            </a:extLst>
          </p:cNvPr>
          <p:cNvSpPr/>
          <p:nvPr/>
        </p:nvSpPr>
        <p:spPr>
          <a:xfrm>
            <a:off x="4602538" y="4778629"/>
            <a:ext cx="740773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Reason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5803770-8857-4FED-B92B-A0719D3B8292}"/>
              </a:ext>
            </a:extLst>
          </p:cNvPr>
          <p:cNvSpPr/>
          <p:nvPr/>
        </p:nvSpPr>
        <p:spPr>
          <a:xfrm>
            <a:off x="5402547" y="4778629"/>
            <a:ext cx="10779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Own Space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4386FE1-53EC-429A-9E70-7C4807750687}"/>
              </a:ext>
            </a:extLst>
          </p:cNvPr>
          <p:cNvSpPr txBox="1"/>
          <p:nvPr/>
        </p:nvSpPr>
        <p:spPr>
          <a:xfrm>
            <a:off x="782330" y="171466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Discussions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F24D03-0D08-475B-A0A4-6723BC38365C}"/>
              </a:ext>
            </a:extLst>
          </p:cNvPr>
          <p:cNvSpPr txBox="1"/>
          <p:nvPr/>
        </p:nvSpPr>
        <p:spPr>
          <a:xfrm>
            <a:off x="4448184" y="1719047"/>
            <a:ext cx="633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Topics</a:t>
            </a:r>
            <a:endParaRPr lang="en-US" dirty="0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A6549323-0778-4573-8BD8-97AC59DACCC6}"/>
              </a:ext>
            </a:extLst>
          </p:cNvPr>
          <p:cNvSpPr/>
          <p:nvPr/>
        </p:nvSpPr>
        <p:spPr>
          <a:xfrm flipV="1">
            <a:off x="7780608" y="2317627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D9E2351B-F644-43E2-BCA7-7510C236DA0E}"/>
              </a:ext>
            </a:extLst>
          </p:cNvPr>
          <p:cNvSpPr/>
          <p:nvPr/>
        </p:nvSpPr>
        <p:spPr>
          <a:xfrm flipV="1">
            <a:off x="7780608" y="2832070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15CFA61C-5D2B-4276-9616-FECDCC2A6881}"/>
              </a:ext>
            </a:extLst>
          </p:cNvPr>
          <p:cNvSpPr/>
          <p:nvPr/>
        </p:nvSpPr>
        <p:spPr>
          <a:xfrm flipV="1">
            <a:off x="7783241" y="33049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EDF2DE02-88A4-46A0-AD29-75E4AC3FCD1B}"/>
              </a:ext>
            </a:extLst>
          </p:cNvPr>
          <p:cNvSpPr/>
          <p:nvPr/>
        </p:nvSpPr>
        <p:spPr>
          <a:xfrm flipV="1">
            <a:off x="7780608" y="38265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EFCB8EE0-AF57-4602-A860-0A88CB8199C2}"/>
              </a:ext>
            </a:extLst>
          </p:cNvPr>
          <p:cNvSpPr/>
          <p:nvPr/>
        </p:nvSpPr>
        <p:spPr>
          <a:xfrm flipV="1">
            <a:off x="7781278" y="4350112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9AD6AE93-B65B-458E-9B9A-7EEA6E14AEE5}"/>
              </a:ext>
            </a:extLst>
          </p:cNvPr>
          <p:cNvSpPr/>
          <p:nvPr/>
        </p:nvSpPr>
        <p:spPr>
          <a:xfrm flipV="1">
            <a:off x="7781278" y="4864555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7AFCF9E-42C1-411C-BE83-7723CA221E81}"/>
              </a:ext>
            </a:extLst>
          </p:cNvPr>
          <p:cNvSpPr/>
          <p:nvPr/>
        </p:nvSpPr>
        <p:spPr>
          <a:xfrm>
            <a:off x="8123826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B4CD3EF-FD13-427D-AC54-6D5AB77CC24C}"/>
              </a:ext>
            </a:extLst>
          </p:cNvPr>
          <p:cNvSpPr/>
          <p:nvPr/>
        </p:nvSpPr>
        <p:spPr>
          <a:xfrm>
            <a:off x="8522174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E81BC82-FBFA-4EB9-895F-B8000D495B16}"/>
              </a:ext>
            </a:extLst>
          </p:cNvPr>
          <p:cNvSpPr/>
          <p:nvPr/>
        </p:nvSpPr>
        <p:spPr>
          <a:xfrm>
            <a:off x="8931999" y="2184676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594E8BA-ADA6-4636-A985-F8A25640AECB}"/>
              </a:ext>
            </a:extLst>
          </p:cNvPr>
          <p:cNvSpPr/>
          <p:nvPr/>
        </p:nvSpPr>
        <p:spPr>
          <a:xfrm>
            <a:off x="9330347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AE33E52-443B-4E04-8242-25E5EFA9CE5E}"/>
              </a:ext>
            </a:extLst>
          </p:cNvPr>
          <p:cNvSpPr/>
          <p:nvPr/>
        </p:nvSpPr>
        <p:spPr>
          <a:xfrm>
            <a:off x="9747361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E5C1D38-098F-4CC5-832D-9C601EB6D142}"/>
              </a:ext>
            </a:extLst>
          </p:cNvPr>
          <p:cNvSpPr/>
          <p:nvPr/>
        </p:nvSpPr>
        <p:spPr>
          <a:xfrm>
            <a:off x="10145709" y="2183482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E6AC3E-144B-4E30-86EF-761DB17D527F}"/>
              </a:ext>
            </a:extLst>
          </p:cNvPr>
          <p:cNvSpPr/>
          <p:nvPr/>
        </p:nvSpPr>
        <p:spPr>
          <a:xfrm>
            <a:off x="10550210" y="2183482"/>
            <a:ext cx="330312" cy="330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0F65BB3-0B1D-47DA-866A-1A65FC736122}"/>
              </a:ext>
            </a:extLst>
          </p:cNvPr>
          <p:cNvSpPr/>
          <p:nvPr/>
        </p:nvSpPr>
        <p:spPr>
          <a:xfrm>
            <a:off x="10948558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5EFC482-3509-4F8C-9979-74BB8B1DC244}"/>
              </a:ext>
            </a:extLst>
          </p:cNvPr>
          <p:cNvSpPr/>
          <p:nvPr/>
        </p:nvSpPr>
        <p:spPr>
          <a:xfrm>
            <a:off x="11355030" y="2185640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83868FF-31D0-4D51-A261-23AF8EEF53B8}"/>
              </a:ext>
            </a:extLst>
          </p:cNvPr>
          <p:cNvSpPr/>
          <p:nvPr/>
        </p:nvSpPr>
        <p:spPr>
          <a:xfrm>
            <a:off x="8116251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BFDBE96-B246-47B1-B3EE-A97C1CE47686}"/>
              </a:ext>
            </a:extLst>
          </p:cNvPr>
          <p:cNvSpPr/>
          <p:nvPr/>
        </p:nvSpPr>
        <p:spPr>
          <a:xfrm>
            <a:off x="8514599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A3E0B2A-EB39-4053-9E83-AAC8196D0F5F}"/>
              </a:ext>
            </a:extLst>
          </p:cNvPr>
          <p:cNvSpPr/>
          <p:nvPr/>
        </p:nvSpPr>
        <p:spPr>
          <a:xfrm>
            <a:off x="8924424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91647B9-AB6A-48F0-ADE6-4BEA7805EF31}"/>
              </a:ext>
            </a:extLst>
          </p:cNvPr>
          <p:cNvSpPr/>
          <p:nvPr/>
        </p:nvSpPr>
        <p:spPr>
          <a:xfrm>
            <a:off x="9322772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0B05C84-68AC-4536-BA16-3ACD823FA041}"/>
              </a:ext>
            </a:extLst>
          </p:cNvPr>
          <p:cNvSpPr/>
          <p:nvPr/>
        </p:nvSpPr>
        <p:spPr>
          <a:xfrm>
            <a:off x="9739786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5CAEC33-81B3-4C9A-990D-7688D187A8A5}"/>
              </a:ext>
            </a:extLst>
          </p:cNvPr>
          <p:cNvSpPr/>
          <p:nvPr/>
        </p:nvSpPr>
        <p:spPr>
          <a:xfrm>
            <a:off x="10138134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AF07DE8-D7DB-437C-80AE-6EA55EA50CA3}"/>
              </a:ext>
            </a:extLst>
          </p:cNvPr>
          <p:cNvSpPr/>
          <p:nvPr/>
        </p:nvSpPr>
        <p:spPr>
          <a:xfrm>
            <a:off x="10542635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0350BE4-5377-4488-BF2C-8ADE7D0E39E9}"/>
              </a:ext>
            </a:extLst>
          </p:cNvPr>
          <p:cNvSpPr/>
          <p:nvPr/>
        </p:nvSpPr>
        <p:spPr>
          <a:xfrm>
            <a:off x="10940983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BAF8C52-F00A-4835-BC7D-0FA3E51FAE84}"/>
              </a:ext>
            </a:extLst>
          </p:cNvPr>
          <p:cNvSpPr/>
          <p:nvPr/>
        </p:nvSpPr>
        <p:spPr>
          <a:xfrm>
            <a:off x="11347455" y="269567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BD3EEE4-E598-43DD-930E-89F98943D1D5}"/>
              </a:ext>
            </a:extLst>
          </p:cNvPr>
          <p:cNvSpPr/>
          <p:nvPr/>
        </p:nvSpPr>
        <p:spPr>
          <a:xfrm>
            <a:off x="8116251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FB10AAE-ABE2-4DF5-8A05-D9786491122E}"/>
              </a:ext>
            </a:extLst>
          </p:cNvPr>
          <p:cNvSpPr/>
          <p:nvPr/>
        </p:nvSpPr>
        <p:spPr>
          <a:xfrm>
            <a:off x="8514599" y="320850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268064-76AD-4352-8AE3-E247FEEDF992}"/>
              </a:ext>
            </a:extLst>
          </p:cNvPr>
          <p:cNvSpPr/>
          <p:nvPr/>
        </p:nvSpPr>
        <p:spPr>
          <a:xfrm>
            <a:off x="8924424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0F613C6-A6E3-4762-93D3-363635BA4C71}"/>
              </a:ext>
            </a:extLst>
          </p:cNvPr>
          <p:cNvSpPr/>
          <p:nvPr/>
        </p:nvSpPr>
        <p:spPr>
          <a:xfrm>
            <a:off x="9322772" y="3208506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51A359C-C03F-49C4-802C-756FCB8DCD6D}"/>
              </a:ext>
            </a:extLst>
          </p:cNvPr>
          <p:cNvSpPr/>
          <p:nvPr/>
        </p:nvSpPr>
        <p:spPr>
          <a:xfrm>
            <a:off x="9739786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D6C3AAC-9E0C-425F-AF5D-A323941D2A64}"/>
              </a:ext>
            </a:extLst>
          </p:cNvPr>
          <p:cNvSpPr/>
          <p:nvPr/>
        </p:nvSpPr>
        <p:spPr>
          <a:xfrm>
            <a:off x="10138134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1B827D-B975-46F1-A3A7-58A4FE5BF0E9}"/>
              </a:ext>
            </a:extLst>
          </p:cNvPr>
          <p:cNvSpPr/>
          <p:nvPr/>
        </p:nvSpPr>
        <p:spPr>
          <a:xfrm>
            <a:off x="10542635" y="3207312"/>
            <a:ext cx="330312" cy="33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AF1F28F-C0C3-4135-BB0C-74019616B0AF}"/>
              </a:ext>
            </a:extLst>
          </p:cNvPr>
          <p:cNvSpPr/>
          <p:nvPr/>
        </p:nvSpPr>
        <p:spPr>
          <a:xfrm>
            <a:off x="10940983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7D452EA-656E-4C71-B4C8-F727F002709E}"/>
              </a:ext>
            </a:extLst>
          </p:cNvPr>
          <p:cNvSpPr/>
          <p:nvPr/>
        </p:nvSpPr>
        <p:spPr>
          <a:xfrm>
            <a:off x="11347455" y="3209470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2A2305F-4712-439E-9C14-5259C41470F3}"/>
              </a:ext>
            </a:extLst>
          </p:cNvPr>
          <p:cNvSpPr/>
          <p:nvPr/>
        </p:nvSpPr>
        <p:spPr>
          <a:xfrm>
            <a:off x="8121851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31391A3-F905-4D36-BCF3-0F614ECDC2F4}"/>
              </a:ext>
            </a:extLst>
          </p:cNvPr>
          <p:cNvSpPr/>
          <p:nvPr/>
        </p:nvSpPr>
        <p:spPr>
          <a:xfrm>
            <a:off x="8520199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FC06754-E5EC-4DC2-A9D0-85BCFC6B5BD2}"/>
              </a:ext>
            </a:extLst>
          </p:cNvPr>
          <p:cNvSpPr/>
          <p:nvPr/>
        </p:nvSpPr>
        <p:spPr>
          <a:xfrm>
            <a:off x="8930024" y="369884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AE2BFE5-819F-4FCE-86F5-085BBF2A8B86}"/>
              </a:ext>
            </a:extLst>
          </p:cNvPr>
          <p:cNvSpPr/>
          <p:nvPr/>
        </p:nvSpPr>
        <p:spPr>
          <a:xfrm>
            <a:off x="9328372" y="369884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56A8DBD-D0CE-456D-B6FE-0875B5103802}"/>
              </a:ext>
            </a:extLst>
          </p:cNvPr>
          <p:cNvSpPr/>
          <p:nvPr/>
        </p:nvSpPr>
        <p:spPr>
          <a:xfrm>
            <a:off x="9745386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070D9E8-D5A7-46E6-AD4D-E1CEC19DFAEB}"/>
              </a:ext>
            </a:extLst>
          </p:cNvPr>
          <p:cNvSpPr/>
          <p:nvPr/>
        </p:nvSpPr>
        <p:spPr>
          <a:xfrm>
            <a:off x="10143734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8CB36FD-8C65-4917-AC95-EA91CC909D8B}"/>
              </a:ext>
            </a:extLst>
          </p:cNvPr>
          <p:cNvSpPr/>
          <p:nvPr/>
        </p:nvSpPr>
        <p:spPr>
          <a:xfrm>
            <a:off x="10548235" y="3697654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DF4EC8F-F496-4D48-9C85-889AA72E9E97}"/>
              </a:ext>
            </a:extLst>
          </p:cNvPr>
          <p:cNvSpPr/>
          <p:nvPr/>
        </p:nvSpPr>
        <p:spPr>
          <a:xfrm>
            <a:off x="10946583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12ED759-4BB3-40CA-9927-3005D61A140E}"/>
              </a:ext>
            </a:extLst>
          </p:cNvPr>
          <p:cNvSpPr/>
          <p:nvPr/>
        </p:nvSpPr>
        <p:spPr>
          <a:xfrm>
            <a:off x="11353055" y="36998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182D307-4A5F-4C46-B68D-1180ECA0B8BE}"/>
              </a:ext>
            </a:extLst>
          </p:cNvPr>
          <p:cNvSpPr/>
          <p:nvPr/>
        </p:nvSpPr>
        <p:spPr>
          <a:xfrm>
            <a:off x="8133041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6545B60-80C9-4611-90CD-E1803C22785A}"/>
              </a:ext>
            </a:extLst>
          </p:cNvPr>
          <p:cNvSpPr/>
          <p:nvPr/>
        </p:nvSpPr>
        <p:spPr>
          <a:xfrm>
            <a:off x="8531389" y="4213783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E4C8EDF-B568-4390-8B64-8616ADF606B9}"/>
              </a:ext>
            </a:extLst>
          </p:cNvPr>
          <p:cNvSpPr/>
          <p:nvPr/>
        </p:nvSpPr>
        <p:spPr>
          <a:xfrm>
            <a:off x="8941214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F775F94-B514-4412-B06D-90752C6FD76B}"/>
              </a:ext>
            </a:extLst>
          </p:cNvPr>
          <p:cNvSpPr/>
          <p:nvPr/>
        </p:nvSpPr>
        <p:spPr>
          <a:xfrm>
            <a:off x="9339562" y="4213783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3B48D4A-ABED-478C-A94D-637854E42D79}"/>
              </a:ext>
            </a:extLst>
          </p:cNvPr>
          <p:cNvSpPr/>
          <p:nvPr/>
        </p:nvSpPr>
        <p:spPr>
          <a:xfrm>
            <a:off x="9756576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DC733CD-CE79-4548-8EA5-06D5D966A774}"/>
              </a:ext>
            </a:extLst>
          </p:cNvPr>
          <p:cNvSpPr/>
          <p:nvPr/>
        </p:nvSpPr>
        <p:spPr>
          <a:xfrm>
            <a:off x="10154924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6F2A239-ACD2-4963-83D8-EB61C6B09BCA}"/>
              </a:ext>
            </a:extLst>
          </p:cNvPr>
          <p:cNvSpPr/>
          <p:nvPr/>
        </p:nvSpPr>
        <p:spPr>
          <a:xfrm>
            <a:off x="10559425" y="4212589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362C0C9-8E3A-421A-A276-A80553BC9220}"/>
              </a:ext>
            </a:extLst>
          </p:cNvPr>
          <p:cNvSpPr/>
          <p:nvPr/>
        </p:nvSpPr>
        <p:spPr>
          <a:xfrm>
            <a:off x="10957773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AA6446D-3512-4E01-892A-BA5D37C40EFD}"/>
              </a:ext>
            </a:extLst>
          </p:cNvPr>
          <p:cNvSpPr/>
          <p:nvPr/>
        </p:nvSpPr>
        <p:spPr>
          <a:xfrm>
            <a:off x="11364245" y="4214747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E0B6F8C-2AFB-49CC-A26B-7C974826BCC5}"/>
              </a:ext>
            </a:extLst>
          </p:cNvPr>
          <p:cNvSpPr/>
          <p:nvPr/>
        </p:nvSpPr>
        <p:spPr>
          <a:xfrm>
            <a:off x="8125466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1CF6F95-5693-435C-BEAA-CF98A772BC1B}"/>
              </a:ext>
            </a:extLst>
          </p:cNvPr>
          <p:cNvSpPr/>
          <p:nvPr/>
        </p:nvSpPr>
        <p:spPr>
          <a:xfrm>
            <a:off x="8523814" y="4723822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9E2CCB-38FF-4DDD-BABD-A1E609370792}"/>
              </a:ext>
            </a:extLst>
          </p:cNvPr>
          <p:cNvSpPr/>
          <p:nvPr/>
        </p:nvSpPr>
        <p:spPr>
          <a:xfrm>
            <a:off x="8933639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EE74CFA-F262-4EDD-A3CE-46F2055D01C0}"/>
              </a:ext>
            </a:extLst>
          </p:cNvPr>
          <p:cNvSpPr/>
          <p:nvPr/>
        </p:nvSpPr>
        <p:spPr>
          <a:xfrm>
            <a:off x="9331987" y="4723822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28ED73F-E948-4D9A-BDFE-A86660204D54}"/>
              </a:ext>
            </a:extLst>
          </p:cNvPr>
          <p:cNvSpPr/>
          <p:nvPr/>
        </p:nvSpPr>
        <p:spPr>
          <a:xfrm>
            <a:off x="9749001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A79DABE-33FE-46EF-82D1-4933BCD7B4B6}"/>
              </a:ext>
            </a:extLst>
          </p:cNvPr>
          <p:cNvSpPr/>
          <p:nvPr/>
        </p:nvSpPr>
        <p:spPr>
          <a:xfrm>
            <a:off x="10147349" y="472262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3DAB6BE-70E7-44B5-B1BA-0EB3212D5EB6}"/>
              </a:ext>
            </a:extLst>
          </p:cNvPr>
          <p:cNvSpPr/>
          <p:nvPr/>
        </p:nvSpPr>
        <p:spPr>
          <a:xfrm>
            <a:off x="10551850" y="472262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72D7D49-EB0A-49F3-B410-0E9A91FEC5F8}"/>
              </a:ext>
            </a:extLst>
          </p:cNvPr>
          <p:cNvSpPr/>
          <p:nvPr/>
        </p:nvSpPr>
        <p:spPr>
          <a:xfrm>
            <a:off x="10950198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86CE52F-FDA4-4844-A138-2ED5D549CB97}"/>
              </a:ext>
            </a:extLst>
          </p:cNvPr>
          <p:cNvSpPr/>
          <p:nvPr/>
        </p:nvSpPr>
        <p:spPr>
          <a:xfrm>
            <a:off x="11356670" y="472478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38F3181-E688-4319-B3B9-2D8300A5AEF1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1A7637-D44E-4DDA-BA13-E6E3F870B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99EE5986-5FFE-4DED-94ED-214FCC67B60B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D3FA29-6D65-42BD-936A-EB6ED3F4CA40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EEEBCF-D9FB-4BB3-AFA4-15F21F9BDED4}"/>
              </a:ext>
            </a:extLst>
          </p:cNvPr>
          <p:cNvGrpSpPr/>
          <p:nvPr/>
        </p:nvGrpSpPr>
        <p:grpSpPr>
          <a:xfrm>
            <a:off x="524493" y="1796536"/>
            <a:ext cx="2797986" cy="704709"/>
            <a:chOff x="524493" y="1796536"/>
            <a:chExt cx="2797986" cy="704709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A3BACA7C-36EE-4DAF-8D3F-CF7070E8139A}"/>
                </a:ext>
              </a:extLst>
            </p:cNvPr>
            <p:cNvSpPr/>
            <p:nvPr/>
          </p:nvSpPr>
          <p:spPr>
            <a:xfrm>
              <a:off x="524493" y="2225199"/>
              <a:ext cx="1535501" cy="276046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Build a tower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F6324F1-E38F-43B7-966D-FD641B46F73F}"/>
                </a:ext>
              </a:extLst>
            </p:cNvPr>
            <p:cNvGrpSpPr/>
            <p:nvPr/>
          </p:nvGrpSpPr>
          <p:grpSpPr>
            <a:xfrm>
              <a:off x="1258907" y="1796536"/>
              <a:ext cx="2063572" cy="471032"/>
              <a:chOff x="1258907" y="1796536"/>
              <a:chExt cx="2063572" cy="47103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BCDAAAA-E428-4F02-9BDE-CAB59535E325}"/>
                  </a:ext>
                </a:extLst>
              </p:cNvPr>
              <p:cNvSpPr/>
              <p:nvPr/>
            </p:nvSpPr>
            <p:spPr>
              <a:xfrm>
                <a:off x="1258907" y="2200893"/>
                <a:ext cx="66675" cy="6667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B66F2E6-7051-4CDE-A5D8-9AF99B462BC6}"/>
                  </a:ext>
                </a:extLst>
              </p:cNvPr>
              <p:cNvGrpSpPr/>
              <p:nvPr/>
            </p:nvGrpSpPr>
            <p:grpSpPr>
              <a:xfrm>
                <a:off x="1292247" y="1796536"/>
                <a:ext cx="2030232" cy="434226"/>
                <a:chOff x="1292247" y="1796536"/>
                <a:chExt cx="2030232" cy="434226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6D0F574-67C9-4222-B9A3-702D16E00B6E}"/>
                    </a:ext>
                  </a:extLst>
                </p:cNvPr>
                <p:cNvSpPr/>
                <p:nvPr/>
              </p:nvSpPr>
              <p:spPr>
                <a:xfrm>
                  <a:off x="1995380" y="1796536"/>
                  <a:ext cx="1327099" cy="225909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C4FC793C-9245-46AD-81EB-37191D0F0FE6}"/>
                    </a:ext>
                  </a:extLst>
                </p:cNvPr>
                <p:cNvCxnSpPr>
                  <a:stCxn id="122" idx="0"/>
                </p:cNvCxnSpPr>
                <p:nvPr/>
              </p:nvCxnSpPr>
              <p:spPr>
                <a:xfrm flipV="1">
                  <a:off x="1292247" y="1926454"/>
                  <a:ext cx="687473" cy="304308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B287440D-37C3-4406-9A77-66BD50E2A4B7}"/>
                    </a:ext>
                  </a:extLst>
                </p:cNvPr>
                <p:cNvSpPr/>
                <p:nvPr/>
              </p:nvSpPr>
              <p:spPr>
                <a:xfrm>
                  <a:off x="1962043" y="1880567"/>
                  <a:ext cx="66675" cy="6667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52EEE650-85C5-42CE-8025-6E277C2B9B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04179" y="1820380"/>
                  <a:ext cx="126580" cy="145302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3164733-C2F4-4CE4-8658-83AAA389B1FC}"/>
                    </a:ext>
                  </a:extLst>
                </p:cNvPr>
                <p:cNvSpPr txBox="1"/>
                <p:nvPr/>
              </p:nvSpPr>
              <p:spPr>
                <a:xfrm>
                  <a:off x="2164729" y="1822652"/>
                  <a:ext cx="2423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9</a:t>
                  </a:r>
                  <a:endParaRPr lang="en-US" dirty="0"/>
                </a:p>
              </p:txBody>
            </p:sp>
            <p:pic>
              <p:nvPicPr>
                <p:cNvPr id="10" name="Picture 9" descr="A picture containing bird&#10;&#10;Description automatically generated">
                  <a:extLst>
                    <a:ext uri="{FF2B5EF4-FFF2-40B4-BE49-F238E27FC236}">
                      <a16:creationId xmlns:a16="http://schemas.microsoft.com/office/drawing/2014/main" id="{1271F3C9-62B2-4328-87BF-AF40D97EE5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23" y="1822652"/>
                  <a:ext cx="122588" cy="171054"/>
                </a:xfrm>
                <a:prstGeom prst="rect">
                  <a:avLst/>
                </a:prstGeom>
              </p:spPr>
            </p:pic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CD12252-B1B6-4235-887D-06334C6DEFC4}"/>
                    </a:ext>
                  </a:extLst>
                </p:cNvPr>
                <p:cNvSpPr txBox="1"/>
                <p:nvPr/>
              </p:nvSpPr>
              <p:spPr>
                <a:xfrm>
                  <a:off x="2424912" y="1822652"/>
                  <a:ext cx="3000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36</a:t>
                  </a:r>
                  <a:endParaRPr lang="en-US" dirty="0"/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1D15CFB2-5AD3-4FA6-910C-96DD2C048D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61429" y="1822652"/>
                  <a:ext cx="138403" cy="128902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4B7FC4B8-7B7C-43F1-8206-308CC57665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V="1">
                  <a:off x="2965623" y="1844744"/>
                  <a:ext cx="132053" cy="122987"/>
                </a:xfrm>
                <a:prstGeom prst="rect">
                  <a:avLst/>
                </a:prstGeom>
              </p:spPr>
            </p:pic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541F42EA-DA97-47DC-90E6-30E1CC895120}"/>
                    </a:ext>
                  </a:extLst>
                </p:cNvPr>
                <p:cNvSpPr txBox="1"/>
                <p:nvPr/>
              </p:nvSpPr>
              <p:spPr>
                <a:xfrm>
                  <a:off x="2720379" y="1822652"/>
                  <a:ext cx="3000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19</a:t>
                  </a:r>
                  <a:endParaRPr lang="en-US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5D238038-8E0F-4037-BE25-229EB5B2F746}"/>
                    </a:ext>
                  </a:extLst>
                </p:cNvPr>
                <p:cNvSpPr txBox="1"/>
                <p:nvPr/>
              </p:nvSpPr>
              <p:spPr>
                <a:xfrm>
                  <a:off x="3022397" y="1826938"/>
                  <a:ext cx="3000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17</a:t>
                  </a:r>
                  <a:endParaRPr lang="en-US" dirty="0"/>
                </a:p>
              </p:txBody>
            </p:sp>
          </p:grpSp>
        </p:grp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743F95A-DC5B-495B-8CE4-90AE61832C6A}"/>
              </a:ext>
            </a:extLst>
          </p:cNvPr>
          <p:cNvSpPr/>
          <p:nvPr/>
        </p:nvSpPr>
        <p:spPr>
          <a:xfrm>
            <a:off x="-1" y="344210"/>
            <a:ext cx="4069080" cy="1828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D9F426C-F221-43DF-8523-7DFC461A646C}"/>
              </a:ext>
            </a:extLst>
          </p:cNvPr>
          <p:cNvSpPr/>
          <p:nvPr/>
        </p:nvSpPr>
        <p:spPr>
          <a:xfrm>
            <a:off x="4063961" y="344210"/>
            <a:ext cx="4069080" cy="1828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28D6546-B781-4013-BA4B-06C2E7370FA3}"/>
              </a:ext>
            </a:extLst>
          </p:cNvPr>
          <p:cNvSpPr/>
          <p:nvPr/>
        </p:nvSpPr>
        <p:spPr>
          <a:xfrm>
            <a:off x="8131801" y="345485"/>
            <a:ext cx="4059936" cy="18033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C1D45B4-2BD7-4D78-A001-9EBB51C86279}"/>
              </a:ext>
            </a:extLst>
          </p:cNvPr>
          <p:cNvSpPr txBox="1"/>
          <p:nvPr/>
        </p:nvSpPr>
        <p:spPr>
          <a:xfrm rot="-3960000">
            <a:off x="8031156" y="1712903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F17D6E8-0CC9-4329-B724-FE750F012E2A}"/>
              </a:ext>
            </a:extLst>
          </p:cNvPr>
          <p:cNvSpPr txBox="1"/>
          <p:nvPr/>
        </p:nvSpPr>
        <p:spPr>
          <a:xfrm rot="-3960000">
            <a:off x="8472356" y="1717046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Answers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F20E215-AE70-45C0-AC50-025BC73DEEE0}"/>
              </a:ext>
            </a:extLst>
          </p:cNvPr>
          <p:cNvSpPr txBox="1"/>
          <p:nvPr/>
        </p:nvSpPr>
        <p:spPr>
          <a:xfrm rot="-3960000">
            <a:off x="9224065" y="1676534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9A2465D-F54A-4407-BE4B-BDA4E0E2CA9D}"/>
              </a:ext>
            </a:extLst>
          </p:cNvPr>
          <p:cNvSpPr txBox="1"/>
          <p:nvPr/>
        </p:nvSpPr>
        <p:spPr>
          <a:xfrm rot="-3960000">
            <a:off x="9985924" y="1629052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7B13EE5-D515-478F-8E6B-F3E2745DCA3A}"/>
              </a:ext>
            </a:extLst>
          </p:cNvPr>
          <p:cNvSpPr txBox="1"/>
          <p:nvPr/>
        </p:nvSpPr>
        <p:spPr>
          <a:xfrm rot="-3960000">
            <a:off x="10791267" y="1661744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07A658B-BD07-42D8-A216-C0CC9FE48382}"/>
              </a:ext>
            </a:extLst>
          </p:cNvPr>
          <p:cNvSpPr txBox="1"/>
          <p:nvPr/>
        </p:nvSpPr>
        <p:spPr>
          <a:xfrm rot="-3960000">
            <a:off x="11349502" y="1774990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9C87381-848B-4EEC-8613-9A2ED3E1A51B}"/>
              </a:ext>
            </a:extLst>
          </p:cNvPr>
          <p:cNvSpPr txBox="1"/>
          <p:nvPr/>
        </p:nvSpPr>
        <p:spPr>
          <a:xfrm rot="-3960000">
            <a:off x="8762735" y="1584035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14AA4B92-38A5-4684-BCE9-5915CFAB4548}"/>
              </a:ext>
            </a:extLst>
          </p:cNvPr>
          <p:cNvSpPr txBox="1"/>
          <p:nvPr/>
        </p:nvSpPr>
        <p:spPr>
          <a:xfrm rot="-3960000">
            <a:off x="10333740" y="1549969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23EDD22-1682-48FA-B932-58A3EBA89094}"/>
              </a:ext>
            </a:extLst>
          </p:cNvPr>
          <p:cNvSpPr txBox="1"/>
          <p:nvPr/>
        </p:nvSpPr>
        <p:spPr>
          <a:xfrm rot="-3960000">
            <a:off x="9641836" y="1664709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9BCC036-09CB-4BF6-A770-E1BBD5876957}"/>
              </a:ext>
            </a:extLst>
          </p:cNvPr>
          <p:cNvGrpSpPr/>
          <p:nvPr/>
        </p:nvGrpSpPr>
        <p:grpSpPr>
          <a:xfrm>
            <a:off x="11677767" y="6369583"/>
            <a:ext cx="462691" cy="462691"/>
            <a:chOff x="8469308" y="5900151"/>
            <a:chExt cx="462691" cy="462691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C9AFAA5-D235-493D-BC2F-CA49DE9C2B43}"/>
                </a:ext>
              </a:extLst>
            </p:cNvPr>
            <p:cNvSpPr/>
            <p:nvPr/>
          </p:nvSpPr>
          <p:spPr>
            <a:xfrm>
              <a:off x="8469308" y="5900151"/>
              <a:ext cx="462691" cy="46269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3" name="Picture 4">
              <a:extLst>
                <a:ext uri="{FF2B5EF4-FFF2-40B4-BE49-F238E27FC236}">
                  <a16:creationId xmlns:a16="http://schemas.microsoft.com/office/drawing/2014/main" id="{0826BBD6-13A3-4ACA-AE00-A77559AA4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120" y="5955395"/>
              <a:ext cx="388904" cy="388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629FF3F5-5138-4621-9880-E90428103F4B}"/>
              </a:ext>
            </a:extLst>
          </p:cNvPr>
          <p:cNvSpPr/>
          <p:nvPr/>
        </p:nvSpPr>
        <p:spPr>
          <a:xfrm>
            <a:off x="-1" y="6399101"/>
            <a:ext cx="11677768" cy="433173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0" i="0" dirty="0">
                <a:effectLst/>
                <a:latin typeface="Roboto" panose="02000000000000000000" pitchFamily="2" charset="0"/>
              </a:rPr>
              <a:t>I would like a tree shaded green space where residents can gather to hear music or attend a farmer's market. Also the tower concept…</a:t>
            </a:r>
            <a:endParaRPr lang="en-US" sz="1200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94CD397-7F5F-49CB-A75D-E1151E206316}"/>
              </a:ext>
            </a:extLst>
          </p:cNvPr>
          <p:cNvSpPr/>
          <p:nvPr/>
        </p:nvSpPr>
        <p:spPr>
          <a:xfrm>
            <a:off x="11364245" y="6447773"/>
            <a:ext cx="133165" cy="11479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7491E559-04EF-477A-941F-5710E17740A2}"/>
              </a:ext>
            </a:extLst>
          </p:cNvPr>
          <p:cNvSpPr/>
          <p:nvPr/>
        </p:nvSpPr>
        <p:spPr>
          <a:xfrm rot="10800000">
            <a:off x="11364245" y="6690443"/>
            <a:ext cx="133165" cy="11479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BE2C400-CA92-496F-B33B-7E15F0795F94}"/>
              </a:ext>
            </a:extLst>
          </p:cNvPr>
          <p:cNvSpPr/>
          <p:nvPr/>
        </p:nvSpPr>
        <p:spPr>
          <a:xfrm>
            <a:off x="524496" y="2230762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a tower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D98358E4-31CD-4155-9345-7FF587E344BD}"/>
              </a:ext>
            </a:extLst>
          </p:cNvPr>
          <p:cNvSpPr/>
          <p:nvPr/>
        </p:nvSpPr>
        <p:spPr>
          <a:xfrm>
            <a:off x="524496" y="2705468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DF76044-59D6-45D0-A20F-03532244C8E3}"/>
              </a:ext>
            </a:extLst>
          </p:cNvPr>
          <p:cNvSpPr/>
          <p:nvPr/>
        </p:nvSpPr>
        <p:spPr>
          <a:xfrm>
            <a:off x="524496" y="3221477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Roundabout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D7B4622-293B-4AB7-93E0-9BCB2A093593}"/>
              </a:ext>
            </a:extLst>
          </p:cNvPr>
          <p:cNvSpPr/>
          <p:nvPr/>
        </p:nvSpPr>
        <p:spPr>
          <a:xfrm>
            <a:off x="524496" y="37403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Huge fountain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C552D9D-681C-467A-93FC-626B7CCE8707}"/>
              </a:ext>
            </a:extLst>
          </p:cNvPr>
          <p:cNvSpPr/>
          <p:nvPr/>
        </p:nvSpPr>
        <p:spPr>
          <a:xfrm>
            <a:off x="524496" y="4247683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Interactive art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95E44FA-EECB-4F90-AD28-3E0F01ABDADE}"/>
              </a:ext>
            </a:extLst>
          </p:cNvPr>
          <p:cNvSpPr/>
          <p:nvPr/>
        </p:nvSpPr>
        <p:spPr>
          <a:xfrm>
            <a:off x="524496" y="47320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 </a:t>
            </a:r>
            <a:r>
              <a:rPr lang="en-US" sz="1600" dirty="0" err="1">
                <a:solidFill>
                  <a:schemeClr val="tx1"/>
                </a:solidFill>
              </a:rPr>
              <a:t>Parquecito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F24BEDC-73C0-4622-982F-B8D9CFB0F9C3}"/>
              </a:ext>
            </a:extLst>
          </p:cNvPr>
          <p:cNvSpPr/>
          <p:nvPr/>
        </p:nvSpPr>
        <p:spPr>
          <a:xfrm>
            <a:off x="2363660" y="2277345"/>
            <a:ext cx="171083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Increased Mobility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E9C84C0-A710-4CDF-A0E4-1AADF952E3BE}"/>
              </a:ext>
            </a:extLst>
          </p:cNvPr>
          <p:cNvSpPr/>
          <p:nvPr/>
        </p:nvSpPr>
        <p:spPr>
          <a:xfrm>
            <a:off x="4107625" y="2277345"/>
            <a:ext cx="117220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Color Realms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C373F67-9777-4C11-998C-B20A52CECAC4}"/>
              </a:ext>
            </a:extLst>
          </p:cNvPr>
          <p:cNvSpPr/>
          <p:nvPr/>
        </p:nvSpPr>
        <p:spPr>
          <a:xfrm>
            <a:off x="5312966" y="2277345"/>
            <a:ext cx="110174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Fancy Lights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048F0C1-7AF2-4B5F-9687-6A39A7FCBF81}"/>
              </a:ext>
            </a:extLst>
          </p:cNvPr>
          <p:cNvSpPr/>
          <p:nvPr/>
        </p:nvSpPr>
        <p:spPr>
          <a:xfrm>
            <a:off x="6447846" y="2277345"/>
            <a:ext cx="11560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C6ED722C-3109-49AF-BE36-24952603428B}"/>
              </a:ext>
            </a:extLst>
          </p:cNvPr>
          <p:cNvSpPr/>
          <p:nvPr/>
        </p:nvSpPr>
        <p:spPr>
          <a:xfrm>
            <a:off x="2373185" y="2752051"/>
            <a:ext cx="76063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Bad Art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F49FE42-25D8-4BB9-9E5F-243809A59F2B}"/>
              </a:ext>
            </a:extLst>
          </p:cNvPr>
          <p:cNvSpPr/>
          <p:nvPr/>
        </p:nvSpPr>
        <p:spPr>
          <a:xfrm>
            <a:off x="3179614" y="2752051"/>
            <a:ext cx="137160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0FD8A633-FACB-4007-95FA-694F71B48029}"/>
              </a:ext>
            </a:extLst>
          </p:cNvPr>
          <p:cNvSpPr/>
          <p:nvPr/>
        </p:nvSpPr>
        <p:spPr>
          <a:xfrm>
            <a:off x="2364019" y="3268060"/>
            <a:ext cx="120181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Roundabouts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751B11A-4A48-461A-B6C9-15D5FF5E92C2}"/>
              </a:ext>
            </a:extLst>
          </p:cNvPr>
          <p:cNvSpPr/>
          <p:nvPr/>
        </p:nvSpPr>
        <p:spPr>
          <a:xfrm>
            <a:off x="3621047" y="3268060"/>
            <a:ext cx="128858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E04391D-5F3D-49C5-9164-E6001EC5508B}"/>
              </a:ext>
            </a:extLst>
          </p:cNvPr>
          <p:cNvSpPr/>
          <p:nvPr/>
        </p:nvSpPr>
        <p:spPr>
          <a:xfrm>
            <a:off x="4964843" y="3268060"/>
            <a:ext cx="137195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Columbus Circle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60A21B6-65F0-4479-9B33-32A0AF013E14}"/>
              </a:ext>
            </a:extLst>
          </p:cNvPr>
          <p:cNvSpPr/>
          <p:nvPr/>
        </p:nvSpPr>
        <p:spPr>
          <a:xfrm>
            <a:off x="6392014" y="3268060"/>
            <a:ext cx="83468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Crossing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477E722C-5D38-4576-BB25-6F3E1356289C}"/>
              </a:ext>
            </a:extLst>
          </p:cNvPr>
          <p:cNvSpPr/>
          <p:nvPr/>
        </p:nvSpPr>
        <p:spPr>
          <a:xfrm>
            <a:off x="2372873" y="3786929"/>
            <a:ext cx="67609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Water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B735381D-EE45-4504-8616-84907B593E8A}"/>
              </a:ext>
            </a:extLst>
          </p:cNvPr>
          <p:cNvSpPr/>
          <p:nvPr/>
        </p:nvSpPr>
        <p:spPr>
          <a:xfrm>
            <a:off x="3112152" y="3786929"/>
            <a:ext cx="13716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Running Water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4777137-94AD-4AA4-982C-00C3FF2A8AC7}"/>
              </a:ext>
            </a:extLst>
          </p:cNvPr>
          <p:cNvSpPr/>
          <p:nvPr/>
        </p:nvSpPr>
        <p:spPr>
          <a:xfrm>
            <a:off x="4546933" y="3786929"/>
            <a:ext cx="114192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9A8292D7-D4C5-42DA-94F4-0DE3F116FB1C}"/>
              </a:ext>
            </a:extLst>
          </p:cNvPr>
          <p:cNvSpPr/>
          <p:nvPr/>
        </p:nvSpPr>
        <p:spPr>
          <a:xfrm>
            <a:off x="5752033" y="3786929"/>
            <a:ext cx="77006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Natural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282D9D3F-994D-4B85-B32E-26E2F727A0A2}"/>
              </a:ext>
            </a:extLst>
          </p:cNvPr>
          <p:cNvSpPr/>
          <p:nvPr/>
        </p:nvSpPr>
        <p:spPr>
          <a:xfrm>
            <a:off x="2363660" y="4294266"/>
            <a:ext cx="96202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F411B97-8DDB-45AF-9172-A6D6B310D5E4}"/>
              </a:ext>
            </a:extLst>
          </p:cNvPr>
          <p:cNvSpPr/>
          <p:nvPr/>
        </p:nvSpPr>
        <p:spPr>
          <a:xfrm>
            <a:off x="3369863" y="4294266"/>
            <a:ext cx="102289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Homeless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213F600-0854-4A19-819D-C6FC8CACF7B7}"/>
              </a:ext>
            </a:extLst>
          </p:cNvPr>
          <p:cNvSpPr/>
          <p:nvPr/>
        </p:nvSpPr>
        <p:spPr>
          <a:xfrm>
            <a:off x="4436932" y="4294266"/>
            <a:ext cx="112692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 Artists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48E0FFF-7423-4012-848C-3DDC17AB11CE}"/>
              </a:ext>
            </a:extLst>
          </p:cNvPr>
          <p:cNvSpPr/>
          <p:nvPr/>
        </p:nvSpPr>
        <p:spPr>
          <a:xfrm>
            <a:off x="5608040" y="4294266"/>
            <a:ext cx="164199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Pedestrian Traffic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046E43ED-B41D-464B-95DA-756CE8FC9564}"/>
              </a:ext>
            </a:extLst>
          </p:cNvPr>
          <p:cNvSpPr/>
          <p:nvPr/>
        </p:nvSpPr>
        <p:spPr>
          <a:xfrm>
            <a:off x="2372826" y="4778629"/>
            <a:ext cx="80678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6F9ACD90-1ACC-46A3-9614-B3B186F50B7E}"/>
              </a:ext>
            </a:extLst>
          </p:cNvPr>
          <p:cNvSpPr/>
          <p:nvPr/>
        </p:nvSpPr>
        <p:spPr>
          <a:xfrm>
            <a:off x="3238851" y="4778629"/>
            <a:ext cx="13044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F37808A-4FBB-429B-B149-F319995147E7}"/>
              </a:ext>
            </a:extLst>
          </p:cNvPr>
          <p:cNvSpPr/>
          <p:nvPr/>
        </p:nvSpPr>
        <p:spPr>
          <a:xfrm>
            <a:off x="4602538" y="4778629"/>
            <a:ext cx="740773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Reason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5803770-8857-4FED-B92B-A0719D3B8292}"/>
              </a:ext>
            </a:extLst>
          </p:cNvPr>
          <p:cNvSpPr/>
          <p:nvPr/>
        </p:nvSpPr>
        <p:spPr>
          <a:xfrm>
            <a:off x="5402547" y="4778629"/>
            <a:ext cx="10779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Own Space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4386FE1-53EC-429A-9E70-7C4807750687}"/>
              </a:ext>
            </a:extLst>
          </p:cNvPr>
          <p:cNvSpPr txBox="1"/>
          <p:nvPr/>
        </p:nvSpPr>
        <p:spPr>
          <a:xfrm>
            <a:off x="782330" y="171466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Discussions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F24D03-0D08-475B-A0A4-6723BC38365C}"/>
              </a:ext>
            </a:extLst>
          </p:cNvPr>
          <p:cNvSpPr txBox="1"/>
          <p:nvPr/>
        </p:nvSpPr>
        <p:spPr>
          <a:xfrm>
            <a:off x="4448184" y="1719047"/>
            <a:ext cx="633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Topics</a:t>
            </a:r>
            <a:endParaRPr lang="en-US" dirty="0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A6549323-0778-4573-8BD8-97AC59DACCC6}"/>
              </a:ext>
            </a:extLst>
          </p:cNvPr>
          <p:cNvSpPr/>
          <p:nvPr/>
        </p:nvSpPr>
        <p:spPr>
          <a:xfrm flipV="1">
            <a:off x="7780608" y="2317627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D9E2351B-F644-43E2-BCA7-7510C236DA0E}"/>
              </a:ext>
            </a:extLst>
          </p:cNvPr>
          <p:cNvSpPr/>
          <p:nvPr/>
        </p:nvSpPr>
        <p:spPr>
          <a:xfrm flipV="1">
            <a:off x="7780608" y="2832070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15CFA61C-5D2B-4276-9616-FECDCC2A6881}"/>
              </a:ext>
            </a:extLst>
          </p:cNvPr>
          <p:cNvSpPr/>
          <p:nvPr/>
        </p:nvSpPr>
        <p:spPr>
          <a:xfrm flipV="1">
            <a:off x="7783241" y="33049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EDF2DE02-88A4-46A0-AD29-75E4AC3FCD1B}"/>
              </a:ext>
            </a:extLst>
          </p:cNvPr>
          <p:cNvSpPr/>
          <p:nvPr/>
        </p:nvSpPr>
        <p:spPr>
          <a:xfrm flipV="1">
            <a:off x="7780608" y="38265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EFCB8EE0-AF57-4602-A860-0A88CB8199C2}"/>
              </a:ext>
            </a:extLst>
          </p:cNvPr>
          <p:cNvSpPr/>
          <p:nvPr/>
        </p:nvSpPr>
        <p:spPr>
          <a:xfrm flipV="1">
            <a:off x="7781278" y="4350112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9AD6AE93-B65B-458E-9B9A-7EEA6E14AEE5}"/>
              </a:ext>
            </a:extLst>
          </p:cNvPr>
          <p:cNvSpPr/>
          <p:nvPr/>
        </p:nvSpPr>
        <p:spPr>
          <a:xfrm flipV="1">
            <a:off x="7781278" y="4864555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7AFCF9E-42C1-411C-BE83-7723CA221E81}"/>
              </a:ext>
            </a:extLst>
          </p:cNvPr>
          <p:cNvSpPr/>
          <p:nvPr/>
        </p:nvSpPr>
        <p:spPr>
          <a:xfrm>
            <a:off x="8123826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B4CD3EF-FD13-427D-AC54-6D5AB77CC24C}"/>
              </a:ext>
            </a:extLst>
          </p:cNvPr>
          <p:cNvSpPr/>
          <p:nvPr/>
        </p:nvSpPr>
        <p:spPr>
          <a:xfrm>
            <a:off x="8522174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E81BC82-FBFA-4EB9-895F-B8000D495B16}"/>
              </a:ext>
            </a:extLst>
          </p:cNvPr>
          <p:cNvSpPr/>
          <p:nvPr/>
        </p:nvSpPr>
        <p:spPr>
          <a:xfrm>
            <a:off x="8931999" y="2184676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594E8BA-ADA6-4636-A985-F8A25640AECB}"/>
              </a:ext>
            </a:extLst>
          </p:cNvPr>
          <p:cNvSpPr/>
          <p:nvPr/>
        </p:nvSpPr>
        <p:spPr>
          <a:xfrm>
            <a:off x="9330347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AE33E52-443B-4E04-8242-25E5EFA9CE5E}"/>
              </a:ext>
            </a:extLst>
          </p:cNvPr>
          <p:cNvSpPr/>
          <p:nvPr/>
        </p:nvSpPr>
        <p:spPr>
          <a:xfrm>
            <a:off x="9747361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E5C1D38-098F-4CC5-832D-9C601EB6D142}"/>
              </a:ext>
            </a:extLst>
          </p:cNvPr>
          <p:cNvSpPr/>
          <p:nvPr/>
        </p:nvSpPr>
        <p:spPr>
          <a:xfrm>
            <a:off x="10145709" y="2183482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E6AC3E-144B-4E30-86EF-761DB17D527F}"/>
              </a:ext>
            </a:extLst>
          </p:cNvPr>
          <p:cNvSpPr/>
          <p:nvPr/>
        </p:nvSpPr>
        <p:spPr>
          <a:xfrm>
            <a:off x="10550210" y="2183482"/>
            <a:ext cx="330312" cy="330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0F65BB3-0B1D-47DA-866A-1A65FC736122}"/>
              </a:ext>
            </a:extLst>
          </p:cNvPr>
          <p:cNvSpPr/>
          <p:nvPr/>
        </p:nvSpPr>
        <p:spPr>
          <a:xfrm>
            <a:off x="10948558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5EFC482-3509-4F8C-9979-74BB8B1DC244}"/>
              </a:ext>
            </a:extLst>
          </p:cNvPr>
          <p:cNvSpPr/>
          <p:nvPr/>
        </p:nvSpPr>
        <p:spPr>
          <a:xfrm>
            <a:off x="11355030" y="2185640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83868FF-31D0-4D51-A261-23AF8EEF53B8}"/>
              </a:ext>
            </a:extLst>
          </p:cNvPr>
          <p:cNvSpPr/>
          <p:nvPr/>
        </p:nvSpPr>
        <p:spPr>
          <a:xfrm>
            <a:off x="8116251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BFDBE96-B246-47B1-B3EE-A97C1CE47686}"/>
              </a:ext>
            </a:extLst>
          </p:cNvPr>
          <p:cNvSpPr/>
          <p:nvPr/>
        </p:nvSpPr>
        <p:spPr>
          <a:xfrm>
            <a:off x="8514599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A3E0B2A-EB39-4053-9E83-AAC8196D0F5F}"/>
              </a:ext>
            </a:extLst>
          </p:cNvPr>
          <p:cNvSpPr/>
          <p:nvPr/>
        </p:nvSpPr>
        <p:spPr>
          <a:xfrm>
            <a:off x="8924424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91647B9-AB6A-48F0-ADE6-4BEA7805EF31}"/>
              </a:ext>
            </a:extLst>
          </p:cNvPr>
          <p:cNvSpPr/>
          <p:nvPr/>
        </p:nvSpPr>
        <p:spPr>
          <a:xfrm>
            <a:off x="9322772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0B05C84-68AC-4536-BA16-3ACD823FA041}"/>
              </a:ext>
            </a:extLst>
          </p:cNvPr>
          <p:cNvSpPr/>
          <p:nvPr/>
        </p:nvSpPr>
        <p:spPr>
          <a:xfrm>
            <a:off x="9739786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5CAEC33-81B3-4C9A-990D-7688D187A8A5}"/>
              </a:ext>
            </a:extLst>
          </p:cNvPr>
          <p:cNvSpPr/>
          <p:nvPr/>
        </p:nvSpPr>
        <p:spPr>
          <a:xfrm>
            <a:off x="10138134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AF07DE8-D7DB-437C-80AE-6EA55EA50CA3}"/>
              </a:ext>
            </a:extLst>
          </p:cNvPr>
          <p:cNvSpPr/>
          <p:nvPr/>
        </p:nvSpPr>
        <p:spPr>
          <a:xfrm>
            <a:off x="10542635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0350BE4-5377-4488-BF2C-8ADE7D0E39E9}"/>
              </a:ext>
            </a:extLst>
          </p:cNvPr>
          <p:cNvSpPr/>
          <p:nvPr/>
        </p:nvSpPr>
        <p:spPr>
          <a:xfrm>
            <a:off x="10940983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BAF8C52-F00A-4835-BC7D-0FA3E51FAE84}"/>
              </a:ext>
            </a:extLst>
          </p:cNvPr>
          <p:cNvSpPr/>
          <p:nvPr/>
        </p:nvSpPr>
        <p:spPr>
          <a:xfrm>
            <a:off x="11347455" y="269567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BD3EEE4-E598-43DD-930E-89F98943D1D5}"/>
              </a:ext>
            </a:extLst>
          </p:cNvPr>
          <p:cNvSpPr/>
          <p:nvPr/>
        </p:nvSpPr>
        <p:spPr>
          <a:xfrm>
            <a:off x="8116251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FB10AAE-ABE2-4DF5-8A05-D9786491122E}"/>
              </a:ext>
            </a:extLst>
          </p:cNvPr>
          <p:cNvSpPr/>
          <p:nvPr/>
        </p:nvSpPr>
        <p:spPr>
          <a:xfrm>
            <a:off x="8514599" y="320850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268064-76AD-4352-8AE3-E247FEEDF992}"/>
              </a:ext>
            </a:extLst>
          </p:cNvPr>
          <p:cNvSpPr/>
          <p:nvPr/>
        </p:nvSpPr>
        <p:spPr>
          <a:xfrm>
            <a:off x="8924424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0F613C6-A6E3-4762-93D3-363635BA4C71}"/>
              </a:ext>
            </a:extLst>
          </p:cNvPr>
          <p:cNvSpPr/>
          <p:nvPr/>
        </p:nvSpPr>
        <p:spPr>
          <a:xfrm>
            <a:off x="9322772" y="3208506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51A359C-C03F-49C4-802C-756FCB8DCD6D}"/>
              </a:ext>
            </a:extLst>
          </p:cNvPr>
          <p:cNvSpPr/>
          <p:nvPr/>
        </p:nvSpPr>
        <p:spPr>
          <a:xfrm>
            <a:off x="9739786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D6C3AAC-9E0C-425F-AF5D-A323941D2A64}"/>
              </a:ext>
            </a:extLst>
          </p:cNvPr>
          <p:cNvSpPr/>
          <p:nvPr/>
        </p:nvSpPr>
        <p:spPr>
          <a:xfrm>
            <a:off x="10138134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1B827D-B975-46F1-A3A7-58A4FE5BF0E9}"/>
              </a:ext>
            </a:extLst>
          </p:cNvPr>
          <p:cNvSpPr/>
          <p:nvPr/>
        </p:nvSpPr>
        <p:spPr>
          <a:xfrm>
            <a:off x="10542635" y="3207312"/>
            <a:ext cx="330312" cy="33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AF1F28F-C0C3-4135-BB0C-74019616B0AF}"/>
              </a:ext>
            </a:extLst>
          </p:cNvPr>
          <p:cNvSpPr/>
          <p:nvPr/>
        </p:nvSpPr>
        <p:spPr>
          <a:xfrm>
            <a:off x="10940983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7D452EA-656E-4C71-B4C8-F727F002709E}"/>
              </a:ext>
            </a:extLst>
          </p:cNvPr>
          <p:cNvSpPr/>
          <p:nvPr/>
        </p:nvSpPr>
        <p:spPr>
          <a:xfrm>
            <a:off x="11347455" y="3209470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2A2305F-4712-439E-9C14-5259C41470F3}"/>
              </a:ext>
            </a:extLst>
          </p:cNvPr>
          <p:cNvSpPr/>
          <p:nvPr/>
        </p:nvSpPr>
        <p:spPr>
          <a:xfrm>
            <a:off x="8121851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31391A3-F905-4D36-BCF3-0F614ECDC2F4}"/>
              </a:ext>
            </a:extLst>
          </p:cNvPr>
          <p:cNvSpPr/>
          <p:nvPr/>
        </p:nvSpPr>
        <p:spPr>
          <a:xfrm>
            <a:off x="8520199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FC06754-E5EC-4DC2-A9D0-85BCFC6B5BD2}"/>
              </a:ext>
            </a:extLst>
          </p:cNvPr>
          <p:cNvSpPr/>
          <p:nvPr/>
        </p:nvSpPr>
        <p:spPr>
          <a:xfrm>
            <a:off x="8930024" y="369884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AE2BFE5-819F-4FCE-86F5-085BBF2A8B86}"/>
              </a:ext>
            </a:extLst>
          </p:cNvPr>
          <p:cNvSpPr/>
          <p:nvPr/>
        </p:nvSpPr>
        <p:spPr>
          <a:xfrm>
            <a:off x="9328372" y="369884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56A8DBD-D0CE-456D-B6FE-0875B5103802}"/>
              </a:ext>
            </a:extLst>
          </p:cNvPr>
          <p:cNvSpPr/>
          <p:nvPr/>
        </p:nvSpPr>
        <p:spPr>
          <a:xfrm>
            <a:off x="9745386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070D9E8-D5A7-46E6-AD4D-E1CEC19DFAEB}"/>
              </a:ext>
            </a:extLst>
          </p:cNvPr>
          <p:cNvSpPr/>
          <p:nvPr/>
        </p:nvSpPr>
        <p:spPr>
          <a:xfrm>
            <a:off x="10143734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8CB36FD-8C65-4917-AC95-EA91CC909D8B}"/>
              </a:ext>
            </a:extLst>
          </p:cNvPr>
          <p:cNvSpPr/>
          <p:nvPr/>
        </p:nvSpPr>
        <p:spPr>
          <a:xfrm>
            <a:off x="10548235" y="3697654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DF4EC8F-F496-4D48-9C85-889AA72E9E97}"/>
              </a:ext>
            </a:extLst>
          </p:cNvPr>
          <p:cNvSpPr/>
          <p:nvPr/>
        </p:nvSpPr>
        <p:spPr>
          <a:xfrm>
            <a:off x="10946583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12ED759-4BB3-40CA-9927-3005D61A140E}"/>
              </a:ext>
            </a:extLst>
          </p:cNvPr>
          <p:cNvSpPr/>
          <p:nvPr/>
        </p:nvSpPr>
        <p:spPr>
          <a:xfrm>
            <a:off x="11353055" y="36998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182D307-4A5F-4C46-B68D-1180ECA0B8BE}"/>
              </a:ext>
            </a:extLst>
          </p:cNvPr>
          <p:cNvSpPr/>
          <p:nvPr/>
        </p:nvSpPr>
        <p:spPr>
          <a:xfrm>
            <a:off x="8133041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6545B60-80C9-4611-90CD-E1803C22785A}"/>
              </a:ext>
            </a:extLst>
          </p:cNvPr>
          <p:cNvSpPr/>
          <p:nvPr/>
        </p:nvSpPr>
        <p:spPr>
          <a:xfrm>
            <a:off x="8531389" y="4213783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E4C8EDF-B568-4390-8B64-8616ADF606B9}"/>
              </a:ext>
            </a:extLst>
          </p:cNvPr>
          <p:cNvSpPr/>
          <p:nvPr/>
        </p:nvSpPr>
        <p:spPr>
          <a:xfrm>
            <a:off x="8941214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F775F94-B514-4412-B06D-90752C6FD76B}"/>
              </a:ext>
            </a:extLst>
          </p:cNvPr>
          <p:cNvSpPr/>
          <p:nvPr/>
        </p:nvSpPr>
        <p:spPr>
          <a:xfrm>
            <a:off x="9339562" y="4213783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3B48D4A-ABED-478C-A94D-637854E42D79}"/>
              </a:ext>
            </a:extLst>
          </p:cNvPr>
          <p:cNvSpPr/>
          <p:nvPr/>
        </p:nvSpPr>
        <p:spPr>
          <a:xfrm>
            <a:off x="9756576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DC733CD-CE79-4548-8EA5-06D5D966A774}"/>
              </a:ext>
            </a:extLst>
          </p:cNvPr>
          <p:cNvSpPr/>
          <p:nvPr/>
        </p:nvSpPr>
        <p:spPr>
          <a:xfrm>
            <a:off x="10154924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6F2A239-ACD2-4963-83D8-EB61C6B09BCA}"/>
              </a:ext>
            </a:extLst>
          </p:cNvPr>
          <p:cNvSpPr/>
          <p:nvPr/>
        </p:nvSpPr>
        <p:spPr>
          <a:xfrm>
            <a:off x="10559425" y="4212589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362C0C9-8E3A-421A-A276-A80553BC9220}"/>
              </a:ext>
            </a:extLst>
          </p:cNvPr>
          <p:cNvSpPr/>
          <p:nvPr/>
        </p:nvSpPr>
        <p:spPr>
          <a:xfrm>
            <a:off x="10957773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AA6446D-3512-4E01-892A-BA5D37C40EFD}"/>
              </a:ext>
            </a:extLst>
          </p:cNvPr>
          <p:cNvSpPr/>
          <p:nvPr/>
        </p:nvSpPr>
        <p:spPr>
          <a:xfrm>
            <a:off x="11364245" y="4214747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E0B6F8C-2AFB-49CC-A26B-7C974826BCC5}"/>
              </a:ext>
            </a:extLst>
          </p:cNvPr>
          <p:cNvSpPr/>
          <p:nvPr/>
        </p:nvSpPr>
        <p:spPr>
          <a:xfrm>
            <a:off x="8125466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1CF6F95-5693-435C-BEAA-CF98A772BC1B}"/>
              </a:ext>
            </a:extLst>
          </p:cNvPr>
          <p:cNvSpPr/>
          <p:nvPr/>
        </p:nvSpPr>
        <p:spPr>
          <a:xfrm>
            <a:off x="8523814" y="4723822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9E2CCB-38FF-4DDD-BABD-A1E609370792}"/>
              </a:ext>
            </a:extLst>
          </p:cNvPr>
          <p:cNvSpPr/>
          <p:nvPr/>
        </p:nvSpPr>
        <p:spPr>
          <a:xfrm>
            <a:off x="8933639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EE74CFA-F262-4EDD-A3CE-46F2055D01C0}"/>
              </a:ext>
            </a:extLst>
          </p:cNvPr>
          <p:cNvSpPr/>
          <p:nvPr/>
        </p:nvSpPr>
        <p:spPr>
          <a:xfrm>
            <a:off x="9331987" y="4723822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28ED73F-E948-4D9A-BDFE-A86660204D54}"/>
              </a:ext>
            </a:extLst>
          </p:cNvPr>
          <p:cNvSpPr/>
          <p:nvPr/>
        </p:nvSpPr>
        <p:spPr>
          <a:xfrm>
            <a:off x="9749001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A79DABE-33FE-46EF-82D1-4933BCD7B4B6}"/>
              </a:ext>
            </a:extLst>
          </p:cNvPr>
          <p:cNvSpPr/>
          <p:nvPr/>
        </p:nvSpPr>
        <p:spPr>
          <a:xfrm>
            <a:off x="10147349" y="472262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3DAB6BE-70E7-44B5-B1BA-0EB3212D5EB6}"/>
              </a:ext>
            </a:extLst>
          </p:cNvPr>
          <p:cNvSpPr/>
          <p:nvPr/>
        </p:nvSpPr>
        <p:spPr>
          <a:xfrm>
            <a:off x="10551850" y="472262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72D7D49-EB0A-49F3-B410-0E9A91FEC5F8}"/>
              </a:ext>
            </a:extLst>
          </p:cNvPr>
          <p:cNvSpPr/>
          <p:nvPr/>
        </p:nvSpPr>
        <p:spPr>
          <a:xfrm>
            <a:off x="10950198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86CE52F-FDA4-4844-A138-2ED5D549CB97}"/>
              </a:ext>
            </a:extLst>
          </p:cNvPr>
          <p:cNvSpPr/>
          <p:nvPr/>
        </p:nvSpPr>
        <p:spPr>
          <a:xfrm>
            <a:off x="11356670" y="472478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38F3181-E688-4319-B3B9-2D8300A5AEF1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1A7637-D44E-4DDA-BA13-E6E3F870B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99EE5986-5FFE-4DED-94ED-214FCC67B60B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D3FA29-6D65-42BD-936A-EB6ED3F4CA40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743F95A-DC5B-495B-8CE4-90AE61832C6A}"/>
              </a:ext>
            </a:extLst>
          </p:cNvPr>
          <p:cNvSpPr/>
          <p:nvPr/>
        </p:nvSpPr>
        <p:spPr>
          <a:xfrm>
            <a:off x="-1" y="344210"/>
            <a:ext cx="4069080" cy="1828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D9F426C-F221-43DF-8523-7DFC461A646C}"/>
              </a:ext>
            </a:extLst>
          </p:cNvPr>
          <p:cNvSpPr/>
          <p:nvPr/>
        </p:nvSpPr>
        <p:spPr>
          <a:xfrm>
            <a:off x="4063961" y="344210"/>
            <a:ext cx="4069080" cy="1828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28D6546-B781-4013-BA4B-06C2E7370FA3}"/>
              </a:ext>
            </a:extLst>
          </p:cNvPr>
          <p:cNvSpPr/>
          <p:nvPr/>
        </p:nvSpPr>
        <p:spPr>
          <a:xfrm>
            <a:off x="8131801" y="345485"/>
            <a:ext cx="4059936" cy="18033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C1D45B4-2BD7-4D78-A001-9EBB51C86279}"/>
              </a:ext>
            </a:extLst>
          </p:cNvPr>
          <p:cNvSpPr txBox="1"/>
          <p:nvPr/>
        </p:nvSpPr>
        <p:spPr>
          <a:xfrm rot="-3960000">
            <a:off x="8031156" y="1712903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F17D6E8-0CC9-4329-B724-FE750F012E2A}"/>
              </a:ext>
            </a:extLst>
          </p:cNvPr>
          <p:cNvSpPr txBox="1"/>
          <p:nvPr/>
        </p:nvSpPr>
        <p:spPr>
          <a:xfrm rot="-3960000">
            <a:off x="8472356" y="1717046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Answers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F20E215-AE70-45C0-AC50-025BC73DEEE0}"/>
              </a:ext>
            </a:extLst>
          </p:cNvPr>
          <p:cNvSpPr txBox="1"/>
          <p:nvPr/>
        </p:nvSpPr>
        <p:spPr>
          <a:xfrm rot="-3960000">
            <a:off x="9224065" y="1676534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9A2465D-F54A-4407-BE4B-BDA4E0E2CA9D}"/>
              </a:ext>
            </a:extLst>
          </p:cNvPr>
          <p:cNvSpPr txBox="1"/>
          <p:nvPr/>
        </p:nvSpPr>
        <p:spPr>
          <a:xfrm rot="-3960000">
            <a:off x="9985924" y="1629052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7B13EE5-D515-478F-8E6B-F3E2745DCA3A}"/>
              </a:ext>
            </a:extLst>
          </p:cNvPr>
          <p:cNvSpPr txBox="1"/>
          <p:nvPr/>
        </p:nvSpPr>
        <p:spPr>
          <a:xfrm rot="-3960000">
            <a:off x="10791267" y="1661744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07A658B-BD07-42D8-A216-C0CC9FE48382}"/>
              </a:ext>
            </a:extLst>
          </p:cNvPr>
          <p:cNvSpPr txBox="1"/>
          <p:nvPr/>
        </p:nvSpPr>
        <p:spPr>
          <a:xfrm rot="-3960000">
            <a:off x="11349502" y="1774990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9C87381-848B-4EEC-8613-9A2ED3E1A51B}"/>
              </a:ext>
            </a:extLst>
          </p:cNvPr>
          <p:cNvSpPr txBox="1"/>
          <p:nvPr/>
        </p:nvSpPr>
        <p:spPr>
          <a:xfrm rot="-3960000">
            <a:off x="8762735" y="1584035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14AA4B92-38A5-4684-BCE9-5915CFAB4548}"/>
              </a:ext>
            </a:extLst>
          </p:cNvPr>
          <p:cNvSpPr txBox="1"/>
          <p:nvPr/>
        </p:nvSpPr>
        <p:spPr>
          <a:xfrm rot="-3960000">
            <a:off x="10333740" y="1549969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23EDD22-1682-48FA-B932-58A3EBA89094}"/>
              </a:ext>
            </a:extLst>
          </p:cNvPr>
          <p:cNvSpPr txBox="1"/>
          <p:nvPr/>
        </p:nvSpPr>
        <p:spPr>
          <a:xfrm rot="-3960000">
            <a:off x="9641836" y="1664709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5364F1-291E-4054-B3F8-83AF7C64CF3E}"/>
              </a:ext>
            </a:extLst>
          </p:cNvPr>
          <p:cNvGrpSpPr/>
          <p:nvPr/>
        </p:nvGrpSpPr>
        <p:grpSpPr>
          <a:xfrm>
            <a:off x="524493" y="1796536"/>
            <a:ext cx="3713410" cy="1321118"/>
            <a:chOff x="524493" y="1796536"/>
            <a:chExt cx="3713410" cy="1321118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A3BACA7C-36EE-4DAF-8D3F-CF7070E8139A}"/>
                </a:ext>
              </a:extLst>
            </p:cNvPr>
            <p:cNvSpPr/>
            <p:nvPr/>
          </p:nvSpPr>
          <p:spPr>
            <a:xfrm>
              <a:off x="524493" y="2225199"/>
              <a:ext cx="1535501" cy="276046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Build a tower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CDAAAA-E428-4F02-9BDE-CAB59535E325}"/>
                </a:ext>
              </a:extLst>
            </p:cNvPr>
            <p:cNvSpPr/>
            <p:nvPr/>
          </p:nvSpPr>
          <p:spPr>
            <a:xfrm>
              <a:off x="1258907" y="2200893"/>
              <a:ext cx="66675" cy="6667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6D0F574-67C9-4222-B9A3-702D16E00B6E}"/>
                </a:ext>
              </a:extLst>
            </p:cNvPr>
            <p:cNvSpPr/>
            <p:nvPr/>
          </p:nvSpPr>
          <p:spPr>
            <a:xfrm>
              <a:off x="1995381" y="1796536"/>
              <a:ext cx="2242522" cy="22590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4FC793C-9245-46AD-81EB-37191D0F0FE6}"/>
                </a:ext>
              </a:extLst>
            </p:cNvPr>
            <p:cNvCxnSpPr>
              <a:stCxn id="122" idx="0"/>
            </p:cNvCxnSpPr>
            <p:nvPr/>
          </p:nvCxnSpPr>
          <p:spPr>
            <a:xfrm flipV="1">
              <a:off x="1292247" y="1926454"/>
              <a:ext cx="687473" cy="30430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287440D-37C3-4406-9A77-66BD50E2A4B7}"/>
                </a:ext>
              </a:extLst>
            </p:cNvPr>
            <p:cNvSpPr/>
            <p:nvPr/>
          </p:nvSpPr>
          <p:spPr>
            <a:xfrm>
              <a:off x="1962043" y="1880567"/>
              <a:ext cx="66675" cy="6667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2EEE650-85C5-42CE-8025-6E277C2B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7177" y="1829140"/>
              <a:ext cx="126580" cy="14530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164733-C2F4-4CE4-8658-83AAA389B1FC}"/>
                </a:ext>
              </a:extLst>
            </p:cNvPr>
            <p:cNvSpPr txBox="1"/>
            <p:nvPr/>
          </p:nvSpPr>
          <p:spPr>
            <a:xfrm>
              <a:off x="2317727" y="183141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9</a:t>
              </a:r>
              <a:endParaRPr lang="en-US" dirty="0"/>
            </a:p>
          </p:txBody>
        </p:sp>
        <p:pic>
          <p:nvPicPr>
            <p:cNvPr id="10" name="Picture 9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1271F3C9-62B2-4328-87BF-AF40D97E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436" y="1823471"/>
              <a:ext cx="122588" cy="171054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CD12252-B1B6-4235-887D-06334C6DEFC4}"/>
                </a:ext>
              </a:extLst>
            </p:cNvPr>
            <p:cNvSpPr txBox="1"/>
            <p:nvPr/>
          </p:nvSpPr>
          <p:spPr>
            <a:xfrm>
              <a:off x="2866625" y="1823471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36</a:t>
              </a:r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D15CFB2-5AD3-4FA6-910C-96DD2C048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17163" y="1832985"/>
              <a:ext cx="138403" cy="1289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B7FC4B8-7B7C-43F1-8206-308CC5766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3808988" y="1836973"/>
              <a:ext cx="132053" cy="122987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41F42EA-DA97-47DC-90E6-30E1CC895120}"/>
                </a:ext>
              </a:extLst>
            </p:cNvPr>
            <p:cNvSpPr txBox="1"/>
            <p:nvPr/>
          </p:nvSpPr>
          <p:spPr>
            <a:xfrm>
              <a:off x="3376113" y="1832985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19</a:t>
              </a:r>
              <a:endParaRPr 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D238038-8E0F-4037-BE25-229EB5B2F746}"/>
                </a:ext>
              </a:extLst>
            </p:cNvPr>
            <p:cNvSpPr txBox="1"/>
            <p:nvPr/>
          </p:nvSpPr>
          <p:spPr>
            <a:xfrm>
              <a:off x="3865762" y="1819167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17</a:t>
              </a:r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BDE476-1DBE-4843-A3D0-E6A0775FBEAC}"/>
                </a:ext>
              </a:extLst>
            </p:cNvPr>
            <p:cNvSpPr/>
            <p:nvPr/>
          </p:nvSpPr>
          <p:spPr>
            <a:xfrm>
              <a:off x="1995381" y="2022445"/>
              <a:ext cx="2231093" cy="109520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0CAD12C-9274-436B-AEBA-F69568CE05FF}"/>
                </a:ext>
              </a:extLst>
            </p:cNvPr>
            <p:cNvSpPr txBox="1"/>
            <p:nvPr/>
          </p:nvSpPr>
          <p:spPr>
            <a:xfrm>
              <a:off x="1973608" y="2035000"/>
              <a:ext cx="199478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effectLst/>
                  <a:latin typeface="Roboto" panose="02000000000000000000" pitchFamily="2" charset="0"/>
                </a:rPr>
                <a:t>This seems like it would be more of a barrier than something that would provide increased mobility and connectivity.</a:t>
              </a:r>
              <a:endParaRPr lang="en-US" sz="1200" dirty="0"/>
            </a:p>
          </p:txBody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AC7F5FB5-87F4-41B5-A6E3-F82E8A5EF312}"/>
                </a:ext>
              </a:extLst>
            </p:cNvPr>
            <p:cNvSpPr/>
            <p:nvPr/>
          </p:nvSpPr>
          <p:spPr>
            <a:xfrm>
              <a:off x="3992058" y="2114212"/>
              <a:ext cx="133165" cy="11479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4733BB05-15E6-47F8-8613-E5425CCA588A}"/>
                </a:ext>
              </a:extLst>
            </p:cNvPr>
            <p:cNvSpPr/>
            <p:nvPr/>
          </p:nvSpPr>
          <p:spPr>
            <a:xfrm rot="10800000">
              <a:off x="3992058" y="2356882"/>
              <a:ext cx="133165" cy="11479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722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BE2C400-CA92-496F-B33B-7E15F0795F94}"/>
              </a:ext>
            </a:extLst>
          </p:cNvPr>
          <p:cNvSpPr/>
          <p:nvPr/>
        </p:nvSpPr>
        <p:spPr>
          <a:xfrm>
            <a:off x="524496" y="2230762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a tower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D98358E4-31CD-4155-9345-7FF587E344BD}"/>
              </a:ext>
            </a:extLst>
          </p:cNvPr>
          <p:cNvSpPr/>
          <p:nvPr/>
        </p:nvSpPr>
        <p:spPr>
          <a:xfrm>
            <a:off x="524496" y="2705468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DF76044-59D6-45D0-A20F-03532244C8E3}"/>
              </a:ext>
            </a:extLst>
          </p:cNvPr>
          <p:cNvSpPr/>
          <p:nvPr/>
        </p:nvSpPr>
        <p:spPr>
          <a:xfrm>
            <a:off x="524496" y="3221477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Roundabout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D7B4622-293B-4AB7-93E0-9BCB2A093593}"/>
              </a:ext>
            </a:extLst>
          </p:cNvPr>
          <p:cNvSpPr/>
          <p:nvPr/>
        </p:nvSpPr>
        <p:spPr>
          <a:xfrm>
            <a:off x="524496" y="37403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Huge fountain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C552D9D-681C-467A-93FC-626B7CCE8707}"/>
              </a:ext>
            </a:extLst>
          </p:cNvPr>
          <p:cNvSpPr/>
          <p:nvPr/>
        </p:nvSpPr>
        <p:spPr>
          <a:xfrm>
            <a:off x="524496" y="4247683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Interactive art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95E44FA-EECB-4F90-AD28-3E0F01ABDADE}"/>
              </a:ext>
            </a:extLst>
          </p:cNvPr>
          <p:cNvSpPr/>
          <p:nvPr/>
        </p:nvSpPr>
        <p:spPr>
          <a:xfrm>
            <a:off x="524496" y="4732046"/>
            <a:ext cx="1535501" cy="2760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 </a:t>
            </a:r>
            <a:r>
              <a:rPr lang="en-US" sz="1600" dirty="0" err="1">
                <a:solidFill>
                  <a:schemeClr val="tx1"/>
                </a:solidFill>
              </a:rPr>
              <a:t>Parquecito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F24BEDC-73C0-4622-982F-B8D9CFB0F9C3}"/>
              </a:ext>
            </a:extLst>
          </p:cNvPr>
          <p:cNvSpPr/>
          <p:nvPr/>
        </p:nvSpPr>
        <p:spPr>
          <a:xfrm>
            <a:off x="2363660" y="2277345"/>
            <a:ext cx="171083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Increased Mobility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E9C84C0-A710-4CDF-A0E4-1AADF952E3BE}"/>
              </a:ext>
            </a:extLst>
          </p:cNvPr>
          <p:cNvSpPr/>
          <p:nvPr/>
        </p:nvSpPr>
        <p:spPr>
          <a:xfrm>
            <a:off x="4107625" y="2277345"/>
            <a:ext cx="117220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Color Realms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C373F67-9777-4C11-998C-B20A52CECAC4}"/>
              </a:ext>
            </a:extLst>
          </p:cNvPr>
          <p:cNvSpPr/>
          <p:nvPr/>
        </p:nvSpPr>
        <p:spPr>
          <a:xfrm>
            <a:off x="5312966" y="2277345"/>
            <a:ext cx="110174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Fancy Lights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048F0C1-7AF2-4B5F-9687-6A39A7FCBF81}"/>
              </a:ext>
            </a:extLst>
          </p:cNvPr>
          <p:cNvSpPr/>
          <p:nvPr/>
        </p:nvSpPr>
        <p:spPr>
          <a:xfrm>
            <a:off x="6447846" y="2277345"/>
            <a:ext cx="11560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C6ED722C-3109-49AF-BE36-24952603428B}"/>
              </a:ext>
            </a:extLst>
          </p:cNvPr>
          <p:cNvSpPr/>
          <p:nvPr/>
        </p:nvSpPr>
        <p:spPr>
          <a:xfrm>
            <a:off x="2373185" y="2752051"/>
            <a:ext cx="76063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Bad Art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F49FE42-25D8-4BB9-9E5F-243809A59F2B}"/>
              </a:ext>
            </a:extLst>
          </p:cNvPr>
          <p:cNvSpPr/>
          <p:nvPr/>
        </p:nvSpPr>
        <p:spPr>
          <a:xfrm>
            <a:off x="3179614" y="2752051"/>
            <a:ext cx="137160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0FD8A633-FACB-4007-95FA-694F71B48029}"/>
              </a:ext>
            </a:extLst>
          </p:cNvPr>
          <p:cNvSpPr/>
          <p:nvPr/>
        </p:nvSpPr>
        <p:spPr>
          <a:xfrm>
            <a:off x="2364019" y="3268060"/>
            <a:ext cx="1201816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Roundabouts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751B11A-4A48-461A-B6C9-15D5FF5E92C2}"/>
              </a:ext>
            </a:extLst>
          </p:cNvPr>
          <p:cNvSpPr/>
          <p:nvPr/>
        </p:nvSpPr>
        <p:spPr>
          <a:xfrm>
            <a:off x="3621047" y="3268060"/>
            <a:ext cx="1288584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E04391D-5F3D-49C5-9164-E6001EC5508B}"/>
              </a:ext>
            </a:extLst>
          </p:cNvPr>
          <p:cNvSpPr/>
          <p:nvPr/>
        </p:nvSpPr>
        <p:spPr>
          <a:xfrm>
            <a:off x="4964843" y="3268060"/>
            <a:ext cx="137195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Columbus Circle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60A21B6-65F0-4479-9B33-32A0AF013E14}"/>
              </a:ext>
            </a:extLst>
          </p:cNvPr>
          <p:cNvSpPr/>
          <p:nvPr/>
        </p:nvSpPr>
        <p:spPr>
          <a:xfrm>
            <a:off x="6392014" y="3268060"/>
            <a:ext cx="83468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Crossing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477E722C-5D38-4576-BB25-6F3E1356289C}"/>
              </a:ext>
            </a:extLst>
          </p:cNvPr>
          <p:cNvSpPr/>
          <p:nvPr/>
        </p:nvSpPr>
        <p:spPr>
          <a:xfrm>
            <a:off x="2372873" y="3786929"/>
            <a:ext cx="67609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Water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B735381D-EE45-4504-8616-84907B593E8A}"/>
              </a:ext>
            </a:extLst>
          </p:cNvPr>
          <p:cNvSpPr/>
          <p:nvPr/>
        </p:nvSpPr>
        <p:spPr>
          <a:xfrm>
            <a:off x="3112152" y="3786929"/>
            <a:ext cx="13716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Running Water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4777137-94AD-4AA4-982C-00C3FF2A8AC7}"/>
              </a:ext>
            </a:extLst>
          </p:cNvPr>
          <p:cNvSpPr/>
          <p:nvPr/>
        </p:nvSpPr>
        <p:spPr>
          <a:xfrm>
            <a:off x="4546933" y="3786929"/>
            <a:ext cx="114192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People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9A8292D7-D4C5-42DA-94F4-0DE3F116FB1C}"/>
              </a:ext>
            </a:extLst>
          </p:cNvPr>
          <p:cNvSpPr/>
          <p:nvPr/>
        </p:nvSpPr>
        <p:spPr>
          <a:xfrm>
            <a:off x="5752033" y="3786929"/>
            <a:ext cx="770067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Natural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282D9D3F-994D-4B85-B32E-26E2F727A0A2}"/>
              </a:ext>
            </a:extLst>
          </p:cNvPr>
          <p:cNvSpPr/>
          <p:nvPr/>
        </p:nvSpPr>
        <p:spPr>
          <a:xfrm>
            <a:off x="2363660" y="4294266"/>
            <a:ext cx="962025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Art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F411B97-8DDB-45AF-9172-A6D6B310D5E4}"/>
              </a:ext>
            </a:extLst>
          </p:cNvPr>
          <p:cNvSpPr/>
          <p:nvPr/>
        </p:nvSpPr>
        <p:spPr>
          <a:xfrm>
            <a:off x="3369863" y="4294266"/>
            <a:ext cx="102289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Homeless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213F600-0854-4A19-819D-C6FC8CACF7B7}"/>
              </a:ext>
            </a:extLst>
          </p:cNvPr>
          <p:cNvSpPr/>
          <p:nvPr/>
        </p:nvSpPr>
        <p:spPr>
          <a:xfrm>
            <a:off x="4436932" y="4294266"/>
            <a:ext cx="1126929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 Artists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48E0FFF-7423-4012-848C-3DDC17AB11CE}"/>
              </a:ext>
            </a:extLst>
          </p:cNvPr>
          <p:cNvSpPr/>
          <p:nvPr/>
        </p:nvSpPr>
        <p:spPr>
          <a:xfrm>
            <a:off x="5608040" y="4294266"/>
            <a:ext cx="1641992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Pedestrian Traffic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046E43ED-B41D-464B-95DA-756CE8FC9564}"/>
              </a:ext>
            </a:extLst>
          </p:cNvPr>
          <p:cNvSpPr/>
          <p:nvPr/>
        </p:nvSpPr>
        <p:spPr>
          <a:xfrm>
            <a:off x="2372826" y="4778629"/>
            <a:ext cx="806788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6F9ACD90-1ACC-46A3-9614-B3B186F50B7E}"/>
              </a:ext>
            </a:extLst>
          </p:cNvPr>
          <p:cNvSpPr/>
          <p:nvPr/>
        </p:nvSpPr>
        <p:spPr>
          <a:xfrm>
            <a:off x="3238851" y="4778629"/>
            <a:ext cx="1304450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Vehicle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F37808A-4FBB-429B-B149-F319995147E7}"/>
              </a:ext>
            </a:extLst>
          </p:cNvPr>
          <p:cNvSpPr/>
          <p:nvPr/>
        </p:nvSpPr>
        <p:spPr>
          <a:xfrm>
            <a:off x="4602538" y="4778629"/>
            <a:ext cx="740773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Reason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5803770-8857-4FED-B92B-A0719D3B8292}"/>
              </a:ext>
            </a:extLst>
          </p:cNvPr>
          <p:cNvSpPr/>
          <p:nvPr/>
        </p:nvSpPr>
        <p:spPr>
          <a:xfrm>
            <a:off x="5402547" y="4778629"/>
            <a:ext cx="1077901" cy="1828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Own Space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4386FE1-53EC-429A-9E70-7C4807750687}"/>
              </a:ext>
            </a:extLst>
          </p:cNvPr>
          <p:cNvSpPr txBox="1"/>
          <p:nvPr/>
        </p:nvSpPr>
        <p:spPr>
          <a:xfrm>
            <a:off x="782330" y="171466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Discussions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F24D03-0D08-475B-A0A4-6723BC38365C}"/>
              </a:ext>
            </a:extLst>
          </p:cNvPr>
          <p:cNvSpPr txBox="1"/>
          <p:nvPr/>
        </p:nvSpPr>
        <p:spPr>
          <a:xfrm>
            <a:off x="4448184" y="1719047"/>
            <a:ext cx="633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Topics</a:t>
            </a:r>
            <a:endParaRPr lang="en-US" dirty="0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A6549323-0778-4573-8BD8-97AC59DACCC6}"/>
              </a:ext>
            </a:extLst>
          </p:cNvPr>
          <p:cNvSpPr/>
          <p:nvPr/>
        </p:nvSpPr>
        <p:spPr>
          <a:xfrm flipV="1">
            <a:off x="7780608" y="2317627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D9E2351B-F644-43E2-BCA7-7510C236DA0E}"/>
              </a:ext>
            </a:extLst>
          </p:cNvPr>
          <p:cNvSpPr/>
          <p:nvPr/>
        </p:nvSpPr>
        <p:spPr>
          <a:xfrm flipV="1">
            <a:off x="7780608" y="2832070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15CFA61C-5D2B-4276-9616-FECDCC2A6881}"/>
              </a:ext>
            </a:extLst>
          </p:cNvPr>
          <p:cNvSpPr/>
          <p:nvPr/>
        </p:nvSpPr>
        <p:spPr>
          <a:xfrm flipV="1">
            <a:off x="7783241" y="33049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EDF2DE02-88A4-46A0-AD29-75E4AC3FCD1B}"/>
              </a:ext>
            </a:extLst>
          </p:cNvPr>
          <p:cNvSpPr/>
          <p:nvPr/>
        </p:nvSpPr>
        <p:spPr>
          <a:xfrm flipV="1">
            <a:off x="7780608" y="3826561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EFCB8EE0-AF57-4602-A860-0A88CB8199C2}"/>
              </a:ext>
            </a:extLst>
          </p:cNvPr>
          <p:cNvSpPr/>
          <p:nvPr/>
        </p:nvSpPr>
        <p:spPr>
          <a:xfrm flipV="1">
            <a:off x="7781278" y="4350112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9AD6AE93-B65B-458E-9B9A-7EEA6E14AEE5}"/>
              </a:ext>
            </a:extLst>
          </p:cNvPr>
          <p:cNvSpPr/>
          <p:nvPr/>
        </p:nvSpPr>
        <p:spPr>
          <a:xfrm flipV="1">
            <a:off x="7781278" y="4864555"/>
            <a:ext cx="126580" cy="109121"/>
          </a:xfrm>
          <a:prstGeom prst="triangl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7AFCF9E-42C1-411C-BE83-7723CA221E81}"/>
              </a:ext>
            </a:extLst>
          </p:cNvPr>
          <p:cNvSpPr/>
          <p:nvPr/>
        </p:nvSpPr>
        <p:spPr>
          <a:xfrm>
            <a:off x="8123826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B4CD3EF-FD13-427D-AC54-6D5AB77CC24C}"/>
              </a:ext>
            </a:extLst>
          </p:cNvPr>
          <p:cNvSpPr/>
          <p:nvPr/>
        </p:nvSpPr>
        <p:spPr>
          <a:xfrm>
            <a:off x="8522174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E81BC82-FBFA-4EB9-895F-B8000D495B16}"/>
              </a:ext>
            </a:extLst>
          </p:cNvPr>
          <p:cNvSpPr/>
          <p:nvPr/>
        </p:nvSpPr>
        <p:spPr>
          <a:xfrm>
            <a:off x="8931999" y="2184676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594E8BA-ADA6-4636-A985-F8A25640AECB}"/>
              </a:ext>
            </a:extLst>
          </p:cNvPr>
          <p:cNvSpPr/>
          <p:nvPr/>
        </p:nvSpPr>
        <p:spPr>
          <a:xfrm>
            <a:off x="9330347" y="2184676"/>
            <a:ext cx="330312" cy="330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AE33E52-443B-4E04-8242-25E5EFA9CE5E}"/>
              </a:ext>
            </a:extLst>
          </p:cNvPr>
          <p:cNvSpPr/>
          <p:nvPr/>
        </p:nvSpPr>
        <p:spPr>
          <a:xfrm>
            <a:off x="9747361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E5C1D38-098F-4CC5-832D-9C601EB6D142}"/>
              </a:ext>
            </a:extLst>
          </p:cNvPr>
          <p:cNvSpPr/>
          <p:nvPr/>
        </p:nvSpPr>
        <p:spPr>
          <a:xfrm>
            <a:off x="10145709" y="2183482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E6AC3E-144B-4E30-86EF-761DB17D527F}"/>
              </a:ext>
            </a:extLst>
          </p:cNvPr>
          <p:cNvSpPr/>
          <p:nvPr/>
        </p:nvSpPr>
        <p:spPr>
          <a:xfrm>
            <a:off x="10550210" y="2183482"/>
            <a:ext cx="330312" cy="330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0F65BB3-0B1D-47DA-866A-1A65FC736122}"/>
              </a:ext>
            </a:extLst>
          </p:cNvPr>
          <p:cNvSpPr/>
          <p:nvPr/>
        </p:nvSpPr>
        <p:spPr>
          <a:xfrm>
            <a:off x="10948558" y="2183482"/>
            <a:ext cx="330312" cy="33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5EFC482-3509-4F8C-9979-74BB8B1DC244}"/>
              </a:ext>
            </a:extLst>
          </p:cNvPr>
          <p:cNvSpPr/>
          <p:nvPr/>
        </p:nvSpPr>
        <p:spPr>
          <a:xfrm>
            <a:off x="11355030" y="2185640"/>
            <a:ext cx="330312" cy="33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83868FF-31D0-4D51-A261-23AF8EEF53B8}"/>
              </a:ext>
            </a:extLst>
          </p:cNvPr>
          <p:cNvSpPr/>
          <p:nvPr/>
        </p:nvSpPr>
        <p:spPr>
          <a:xfrm>
            <a:off x="8116251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BFDBE96-B246-47B1-B3EE-A97C1CE47686}"/>
              </a:ext>
            </a:extLst>
          </p:cNvPr>
          <p:cNvSpPr/>
          <p:nvPr/>
        </p:nvSpPr>
        <p:spPr>
          <a:xfrm>
            <a:off x="8514599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A3E0B2A-EB39-4053-9E83-AAC8196D0F5F}"/>
              </a:ext>
            </a:extLst>
          </p:cNvPr>
          <p:cNvSpPr/>
          <p:nvPr/>
        </p:nvSpPr>
        <p:spPr>
          <a:xfrm>
            <a:off x="8924424" y="2694715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91647B9-AB6A-48F0-ADE6-4BEA7805EF31}"/>
              </a:ext>
            </a:extLst>
          </p:cNvPr>
          <p:cNvSpPr/>
          <p:nvPr/>
        </p:nvSpPr>
        <p:spPr>
          <a:xfrm>
            <a:off x="9322772" y="2694715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0B05C84-68AC-4536-BA16-3ACD823FA041}"/>
              </a:ext>
            </a:extLst>
          </p:cNvPr>
          <p:cNvSpPr/>
          <p:nvPr/>
        </p:nvSpPr>
        <p:spPr>
          <a:xfrm>
            <a:off x="9739786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5CAEC33-81B3-4C9A-990D-7688D187A8A5}"/>
              </a:ext>
            </a:extLst>
          </p:cNvPr>
          <p:cNvSpPr/>
          <p:nvPr/>
        </p:nvSpPr>
        <p:spPr>
          <a:xfrm>
            <a:off x="10138134" y="2693521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AF07DE8-D7DB-437C-80AE-6EA55EA50CA3}"/>
              </a:ext>
            </a:extLst>
          </p:cNvPr>
          <p:cNvSpPr/>
          <p:nvPr/>
        </p:nvSpPr>
        <p:spPr>
          <a:xfrm>
            <a:off x="10542635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0350BE4-5377-4488-BF2C-8ADE7D0E39E9}"/>
              </a:ext>
            </a:extLst>
          </p:cNvPr>
          <p:cNvSpPr/>
          <p:nvPr/>
        </p:nvSpPr>
        <p:spPr>
          <a:xfrm>
            <a:off x="10940983" y="2693521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BAF8C52-F00A-4835-BC7D-0FA3E51FAE84}"/>
              </a:ext>
            </a:extLst>
          </p:cNvPr>
          <p:cNvSpPr/>
          <p:nvPr/>
        </p:nvSpPr>
        <p:spPr>
          <a:xfrm>
            <a:off x="11347455" y="269567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BD3EEE4-E598-43DD-930E-89F98943D1D5}"/>
              </a:ext>
            </a:extLst>
          </p:cNvPr>
          <p:cNvSpPr/>
          <p:nvPr/>
        </p:nvSpPr>
        <p:spPr>
          <a:xfrm>
            <a:off x="8116251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FB10AAE-ABE2-4DF5-8A05-D9786491122E}"/>
              </a:ext>
            </a:extLst>
          </p:cNvPr>
          <p:cNvSpPr/>
          <p:nvPr/>
        </p:nvSpPr>
        <p:spPr>
          <a:xfrm>
            <a:off x="8514599" y="320850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268064-76AD-4352-8AE3-E247FEEDF992}"/>
              </a:ext>
            </a:extLst>
          </p:cNvPr>
          <p:cNvSpPr/>
          <p:nvPr/>
        </p:nvSpPr>
        <p:spPr>
          <a:xfrm>
            <a:off x="8924424" y="3208506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0F613C6-A6E3-4762-93D3-363635BA4C71}"/>
              </a:ext>
            </a:extLst>
          </p:cNvPr>
          <p:cNvSpPr/>
          <p:nvPr/>
        </p:nvSpPr>
        <p:spPr>
          <a:xfrm>
            <a:off x="9322772" y="3208506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51A359C-C03F-49C4-802C-756FCB8DCD6D}"/>
              </a:ext>
            </a:extLst>
          </p:cNvPr>
          <p:cNvSpPr/>
          <p:nvPr/>
        </p:nvSpPr>
        <p:spPr>
          <a:xfrm>
            <a:off x="9739786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D6C3AAC-9E0C-425F-AF5D-A323941D2A64}"/>
              </a:ext>
            </a:extLst>
          </p:cNvPr>
          <p:cNvSpPr/>
          <p:nvPr/>
        </p:nvSpPr>
        <p:spPr>
          <a:xfrm>
            <a:off x="10138134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1B827D-B975-46F1-A3A7-58A4FE5BF0E9}"/>
              </a:ext>
            </a:extLst>
          </p:cNvPr>
          <p:cNvSpPr/>
          <p:nvPr/>
        </p:nvSpPr>
        <p:spPr>
          <a:xfrm>
            <a:off x="10542635" y="3207312"/>
            <a:ext cx="330312" cy="33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AF1F28F-C0C3-4135-BB0C-74019616B0AF}"/>
              </a:ext>
            </a:extLst>
          </p:cNvPr>
          <p:cNvSpPr/>
          <p:nvPr/>
        </p:nvSpPr>
        <p:spPr>
          <a:xfrm>
            <a:off x="10940983" y="32073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7D452EA-656E-4C71-B4C8-F727F002709E}"/>
              </a:ext>
            </a:extLst>
          </p:cNvPr>
          <p:cNvSpPr/>
          <p:nvPr/>
        </p:nvSpPr>
        <p:spPr>
          <a:xfrm>
            <a:off x="11347455" y="3209470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2A2305F-4712-439E-9C14-5259C41470F3}"/>
              </a:ext>
            </a:extLst>
          </p:cNvPr>
          <p:cNvSpPr/>
          <p:nvPr/>
        </p:nvSpPr>
        <p:spPr>
          <a:xfrm>
            <a:off x="8121851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31391A3-F905-4D36-BCF3-0F614ECDC2F4}"/>
              </a:ext>
            </a:extLst>
          </p:cNvPr>
          <p:cNvSpPr/>
          <p:nvPr/>
        </p:nvSpPr>
        <p:spPr>
          <a:xfrm>
            <a:off x="8520199" y="369884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FC06754-E5EC-4DC2-A9D0-85BCFC6B5BD2}"/>
              </a:ext>
            </a:extLst>
          </p:cNvPr>
          <p:cNvSpPr/>
          <p:nvPr/>
        </p:nvSpPr>
        <p:spPr>
          <a:xfrm>
            <a:off x="8930024" y="369884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AE2BFE5-819F-4FCE-86F5-085BBF2A8B86}"/>
              </a:ext>
            </a:extLst>
          </p:cNvPr>
          <p:cNvSpPr/>
          <p:nvPr/>
        </p:nvSpPr>
        <p:spPr>
          <a:xfrm>
            <a:off x="9328372" y="369884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56A8DBD-D0CE-456D-B6FE-0875B5103802}"/>
              </a:ext>
            </a:extLst>
          </p:cNvPr>
          <p:cNvSpPr/>
          <p:nvPr/>
        </p:nvSpPr>
        <p:spPr>
          <a:xfrm>
            <a:off x="9745386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070D9E8-D5A7-46E6-AD4D-E1CEC19DFAEB}"/>
              </a:ext>
            </a:extLst>
          </p:cNvPr>
          <p:cNvSpPr/>
          <p:nvPr/>
        </p:nvSpPr>
        <p:spPr>
          <a:xfrm>
            <a:off x="10143734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8CB36FD-8C65-4917-AC95-EA91CC909D8B}"/>
              </a:ext>
            </a:extLst>
          </p:cNvPr>
          <p:cNvSpPr/>
          <p:nvPr/>
        </p:nvSpPr>
        <p:spPr>
          <a:xfrm>
            <a:off x="10548235" y="3697654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DF4EC8F-F496-4D48-9C85-889AA72E9E97}"/>
              </a:ext>
            </a:extLst>
          </p:cNvPr>
          <p:cNvSpPr/>
          <p:nvPr/>
        </p:nvSpPr>
        <p:spPr>
          <a:xfrm>
            <a:off x="10946583" y="3697654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12ED759-4BB3-40CA-9927-3005D61A140E}"/>
              </a:ext>
            </a:extLst>
          </p:cNvPr>
          <p:cNvSpPr/>
          <p:nvPr/>
        </p:nvSpPr>
        <p:spPr>
          <a:xfrm>
            <a:off x="11353055" y="369981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182D307-4A5F-4C46-B68D-1180ECA0B8BE}"/>
              </a:ext>
            </a:extLst>
          </p:cNvPr>
          <p:cNvSpPr/>
          <p:nvPr/>
        </p:nvSpPr>
        <p:spPr>
          <a:xfrm>
            <a:off x="8133041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6545B60-80C9-4611-90CD-E1803C22785A}"/>
              </a:ext>
            </a:extLst>
          </p:cNvPr>
          <p:cNvSpPr/>
          <p:nvPr/>
        </p:nvSpPr>
        <p:spPr>
          <a:xfrm>
            <a:off x="8531389" y="4213783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E4C8EDF-B568-4390-8B64-8616ADF606B9}"/>
              </a:ext>
            </a:extLst>
          </p:cNvPr>
          <p:cNvSpPr/>
          <p:nvPr/>
        </p:nvSpPr>
        <p:spPr>
          <a:xfrm>
            <a:off x="8941214" y="4213783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F775F94-B514-4412-B06D-90752C6FD76B}"/>
              </a:ext>
            </a:extLst>
          </p:cNvPr>
          <p:cNvSpPr/>
          <p:nvPr/>
        </p:nvSpPr>
        <p:spPr>
          <a:xfrm>
            <a:off x="9339562" y="4213783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3B48D4A-ABED-478C-A94D-637854E42D79}"/>
              </a:ext>
            </a:extLst>
          </p:cNvPr>
          <p:cNvSpPr/>
          <p:nvPr/>
        </p:nvSpPr>
        <p:spPr>
          <a:xfrm>
            <a:off x="9756576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DC733CD-CE79-4548-8EA5-06D5D966A774}"/>
              </a:ext>
            </a:extLst>
          </p:cNvPr>
          <p:cNvSpPr/>
          <p:nvPr/>
        </p:nvSpPr>
        <p:spPr>
          <a:xfrm>
            <a:off x="10154924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6F2A239-ACD2-4963-83D8-EB61C6B09BCA}"/>
              </a:ext>
            </a:extLst>
          </p:cNvPr>
          <p:cNvSpPr/>
          <p:nvPr/>
        </p:nvSpPr>
        <p:spPr>
          <a:xfrm>
            <a:off x="10559425" y="4212589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362C0C9-8E3A-421A-A276-A80553BC9220}"/>
              </a:ext>
            </a:extLst>
          </p:cNvPr>
          <p:cNvSpPr/>
          <p:nvPr/>
        </p:nvSpPr>
        <p:spPr>
          <a:xfrm>
            <a:off x="10957773" y="4212589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AA6446D-3512-4E01-892A-BA5D37C40EFD}"/>
              </a:ext>
            </a:extLst>
          </p:cNvPr>
          <p:cNvSpPr/>
          <p:nvPr/>
        </p:nvSpPr>
        <p:spPr>
          <a:xfrm>
            <a:off x="11364245" y="4214747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E0B6F8C-2AFB-49CC-A26B-7C974826BCC5}"/>
              </a:ext>
            </a:extLst>
          </p:cNvPr>
          <p:cNvSpPr/>
          <p:nvPr/>
        </p:nvSpPr>
        <p:spPr>
          <a:xfrm>
            <a:off x="8125466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1CF6F95-5693-435C-BEAA-CF98A772BC1B}"/>
              </a:ext>
            </a:extLst>
          </p:cNvPr>
          <p:cNvSpPr/>
          <p:nvPr/>
        </p:nvSpPr>
        <p:spPr>
          <a:xfrm>
            <a:off x="8523814" y="4723822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9E2CCB-38FF-4DDD-BABD-A1E609370792}"/>
              </a:ext>
            </a:extLst>
          </p:cNvPr>
          <p:cNvSpPr/>
          <p:nvPr/>
        </p:nvSpPr>
        <p:spPr>
          <a:xfrm>
            <a:off x="8933639" y="4723822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EE74CFA-F262-4EDD-A3CE-46F2055D01C0}"/>
              </a:ext>
            </a:extLst>
          </p:cNvPr>
          <p:cNvSpPr/>
          <p:nvPr/>
        </p:nvSpPr>
        <p:spPr>
          <a:xfrm>
            <a:off x="9331987" y="4723822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28ED73F-E948-4D9A-BDFE-A86660204D54}"/>
              </a:ext>
            </a:extLst>
          </p:cNvPr>
          <p:cNvSpPr/>
          <p:nvPr/>
        </p:nvSpPr>
        <p:spPr>
          <a:xfrm>
            <a:off x="9749001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A79DABE-33FE-46EF-82D1-4933BCD7B4B6}"/>
              </a:ext>
            </a:extLst>
          </p:cNvPr>
          <p:cNvSpPr/>
          <p:nvPr/>
        </p:nvSpPr>
        <p:spPr>
          <a:xfrm>
            <a:off x="10147349" y="4722628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3DAB6BE-70E7-44B5-B1BA-0EB3212D5EB6}"/>
              </a:ext>
            </a:extLst>
          </p:cNvPr>
          <p:cNvSpPr/>
          <p:nvPr/>
        </p:nvSpPr>
        <p:spPr>
          <a:xfrm>
            <a:off x="10551850" y="4722628"/>
            <a:ext cx="330312" cy="330312"/>
          </a:xfrm>
          <a:prstGeom prst="rect">
            <a:avLst/>
          </a:prstGeom>
          <a:solidFill>
            <a:srgbClr val="A6A6A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72D7D49-EB0A-49F3-B410-0E9A91FEC5F8}"/>
              </a:ext>
            </a:extLst>
          </p:cNvPr>
          <p:cNvSpPr/>
          <p:nvPr/>
        </p:nvSpPr>
        <p:spPr>
          <a:xfrm>
            <a:off x="10950198" y="4722628"/>
            <a:ext cx="330312" cy="33031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86CE52F-FDA4-4844-A138-2ED5D549CB97}"/>
              </a:ext>
            </a:extLst>
          </p:cNvPr>
          <p:cNvSpPr/>
          <p:nvPr/>
        </p:nvSpPr>
        <p:spPr>
          <a:xfrm>
            <a:off x="11356670" y="4724786"/>
            <a:ext cx="330312" cy="330312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38F3181-E688-4319-B3B9-2D8300A5AEF1}"/>
              </a:ext>
            </a:extLst>
          </p:cNvPr>
          <p:cNvSpPr/>
          <p:nvPr/>
        </p:nvSpPr>
        <p:spPr>
          <a:xfrm>
            <a:off x="0" y="0"/>
            <a:ext cx="12192000" cy="33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DICE 0.1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1A7637-D44E-4DDA-BA13-E6E3F870B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3972"/>
            <a:ext cx="268376" cy="2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99EE5986-5FFE-4DED-94ED-214FCC67B60B}"/>
              </a:ext>
            </a:extLst>
          </p:cNvPr>
          <p:cNvSpPr txBox="1"/>
          <p:nvPr/>
        </p:nvSpPr>
        <p:spPr>
          <a:xfrm>
            <a:off x="11491551" y="2572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D3FA29-6D65-42BD-936A-EB6ED3F4CA40}"/>
              </a:ext>
            </a:extLst>
          </p:cNvPr>
          <p:cNvSpPr txBox="1"/>
          <p:nvPr/>
        </p:nvSpPr>
        <p:spPr>
          <a:xfrm>
            <a:off x="10508373" y="2572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Guide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659A633-11B5-4DDD-9593-2F1FC76DE916}"/>
              </a:ext>
            </a:extLst>
          </p:cNvPr>
          <p:cNvSpPr/>
          <p:nvPr/>
        </p:nvSpPr>
        <p:spPr>
          <a:xfrm>
            <a:off x="-1" y="344210"/>
            <a:ext cx="4069080" cy="1828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DFAEC15B-202D-4C94-A602-DB9211C1485C}"/>
              </a:ext>
            </a:extLst>
          </p:cNvPr>
          <p:cNvSpPr/>
          <p:nvPr/>
        </p:nvSpPr>
        <p:spPr>
          <a:xfrm>
            <a:off x="4063961" y="344210"/>
            <a:ext cx="4069080" cy="1828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D5E0CFFE-8859-4BC3-8159-2D8204B4ED26}"/>
              </a:ext>
            </a:extLst>
          </p:cNvPr>
          <p:cNvSpPr/>
          <p:nvPr/>
        </p:nvSpPr>
        <p:spPr>
          <a:xfrm>
            <a:off x="8131801" y="345485"/>
            <a:ext cx="4059936" cy="18033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ED45B39-E5DC-4C47-8596-2619699BB16F}"/>
              </a:ext>
            </a:extLst>
          </p:cNvPr>
          <p:cNvSpPr txBox="1"/>
          <p:nvPr/>
        </p:nvSpPr>
        <p:spPr>
          <a:xfrm rot="-3960000">
            <a:off x="8004342" y="1648411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03725D0-CFCF-4BAE-B5B2-1B45F2793BAB}"/>
              </a:ext>
            </a:extLst>
          </p:cNvPr>
          <p:cNvSpPr txBox="1"/>
          <p:nvPr/>
        </p:nvSpPr>
        <p:spPr>
          <a:xfrm rot="-3960000">
            <a:off x="8445542" y="1652554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3536624-45CD-48E2-A754-ED4B105B9E3A}"/>
              </a:ext>
            </a:extLst>
          </p:cNvPr>
          <p:cNvSpPr txBox="1"/>
          <p:nvPr/>
        </p:nvSpPr>
        <p:spPr>
          <a:xfrm rot="-3960000">
            <a:off x="9197251" y="1612042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Elaboration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5883A66-6515-4B99-80F3-FC81940E9A99}"/>
              </a:ext>
            </a:extLst>
          </p:cNvPr>
          <p:cNvSpPr txBox="1"/>
          <p:nvPr/>
        </p:nvSpPr>
        <p:spPr>
          <a:xfrm rot="-3960000">
            <a:off x="9959110" y="1564560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Disagreement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8AE8B07-97EA-4504-ABB4-CB22424D0501}"/>
              </a:ext>
            </a:extLst>
          </p:cNvPr>
          <p:cNvSpPr txBox="1"/>
          <p:nvPr/>
        </p:nvSpPr>
        <p:spPr>
          <a:xfrm rot="-3960000">
            <a:off x="10764453" y="1597252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Appreciation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4F5DB9C-51BD-4F18-AE80-7A4C23557AD2}"/>
              </a:ext>
            </a:extLst>
          </p:cNvPr>
          <p:cNvSpPr txBox="1"/>
          <p:nvPr/>
        </p:nvSpPr>
        <p:spPr>
          <a:xfrm rot="-3960000">
            <a:off x="11322688" y="1710498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Humor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3E86448-8C6B-40F5-A891-1B636631AC77}"/>
              </a:ext>
            </a:extLst>
          </p:cNvPr>
          <p:cNvSpPr txBox="1"/>
          <p:nvPr/>
        </p:nvSpPr>
        <p:spPr>
          <a:xfrm rot="-3960000">
            <a:off x="8735921" y="1519543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Announcement</a:t>
            </a:r>
            <a:endParaRPr lang="en-US" sz="105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41C89C5-40C3-48D1-83E4-D65286D6AC59}"/>
              </a:ext>
            </a:extLst>
          </p:cNvPr>
          <p:cNvSpPr txBox="1"/>
          <p:nvPr/>
        </p:nvSpPr>
        <p:spPr>
          <a:xfrm rot="-3960000">
            <a:off x="10306926" y="1485477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Negative Reaction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1349B80-C4BA-4144-A7EB-BADC3CB64BA1}"/>
              </a:ext>
            </a:extLst>
          </p:cNvPr>
          <p:cNvSpPr txBox="1"/>
          <p:nvPr/>
        </p:nvSpPr>
        <p:spPr>
          <a:xfrm rot="-3960000">
            <a:off x="9615022" y="1600217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Agreement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E55367-94F0-4FDF-A6DD-427B5FF61B16}"/>
              </a:ext>
            </a:extLst>
          </p:cNvPr>
          <p:cNvSpPr/>
          <p:nvPr/>
        </p:nvSpPr>
        <p:spPr>
          <a:xfrm>
            <a:off x="11677767" y="6369583"/>
            <a:ext cx="462691" cy="46269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4">
            <a:extLst>
              <a:ext uri="{FF2B5EF4-FFF2-40B4-BE49-F238E27FC236}">
                <a16:creationId xmlns:a16="http://schemas.microsoft.com/office/drawing/2014/main" id="{6AE476DC-AE2E-4275-826E-D2E456F54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579" y="6424827"/>
            <a:ext cx="388904" cy="3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6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</TotalTime>
  <Words>1719</Words>
  <Application>Microsoft Office PowerPoint</Application>
  <PresentationFormat>Widescreen</PresentationFormat>
  <Paragraphs>994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Office Theme</vt:lpstr>
      <vt:lpstr>Omnipresent Serendipity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Exploration Metrics</vt:lpstr>
      <vt:lpstr>PowerPoint Presentation</vt:lpstr>
      <vt:lpstr>PowerPoint Presentation</vt:lpstr>
      <vt:lpstr>PowerPoint Presentation</vt:lpstr>
      <vt:lpstr>PowerPoint Presentation</vt:lpstr>
      <vt:lpstr>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Mahmood Jasim</dc:creator>
  <cp:lastModifiedBy>Mahmood Jasim</cp:lastModifiedBy>
  <cp:revision>580</cp:revision>
  <dcterms:created xsi:type="dcterms:W3CDTF">2020-06-21T21:57:57Z</dcterms:created>
  <dcterms:modified xsi:type="dcterms:W3CDTF">2020-08-10T19:27:54Z</dcterms:modified>
</cp:coreProperties>
</file>