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6" r:id="rId4"/>
    <p:sldId id="258" r:id="rId5"/>
    <p:sldId id="264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8" r:id="rId14"/>
    <p:sldId id="269" r:id="rId15"/>
    <p:sldId id="270" r:id="rId16"/>
    <p:sldId id="271" r:id="rId17"/>
    <p:sldId id="359" r:id="rId18"/>
    <p:sldId id="272" r:id="rId19"/>
    <p:sldId id="273" r:id="rId20"/>
    <p:sldId id="274" r:id="rId21"/>
    <p:sldId id="276" r:id="rId22"/>
    <p:sldId id="275" r:id="rId23"/>
    <p:sldId id="360" r:id="rId24"/>
    <p:sldId id="277" r:id="rId25"/>
    <p:sldId id="278" r:id="rId26"/>
    <p:sldId id="279" r:id="rId27"/>
    <p:sldId id="280" r:id="rId28"/>
    <p:sldId id="36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>
        <p:scale>
          <a:sx n="100" d="100"/>
          <a:sy n="100" d="100"/>
        </p:scale>
        <p:origin x="93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7783-5D83-401D-AFDC-8CDC32809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FDC63-EDF0-43F5-99F1-70B16F2BB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EF512-0D24-42EF-BE7D-A6B513EA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B6B9-16DB-4440-ABA3-0A895199C92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DCF79-ABAB-42F1-9BD6-0C590C0C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22591-3A4C-4466-995A-EFCC5FD3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106-9EA5-4CD9-B343-EA477176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5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3033-AF05-4A71-9F96-1655A7539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6E7C9-4B49-422C-8F13-D43368BE1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1F1FC-FC14-413E-99E7-3C61AACD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B6B9-16DB-4440-ABA3-0A895199C92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5C7A4-B858-4783-BDCB-FA2395B9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ECAC5-6789-45B2-A15A-EA874D74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106-9EA5-4CD9-B343-EA477176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1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142BA-7529-43FF-957A-2A3A32BC4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C6770-AD0F-41F5-ADC0-D29A7D8B9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B302C-94B3-4684-97F3-AF608095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B6B9-16DB-4440-ABA3-0A895199C92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B628D-3870-4451-8FBA-B2C10A28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DA7BE-1112-4AE8-A74B-BC89084B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106-9EA5-4CD9-B343-EA477176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6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869E-81F0-45F3-A121-32B3A814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5619-3CA6-419D-AC62-D4ABA2B7F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EF31D-8E52-431C-A07B-14C9A634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B6B9-16DB-4440-ABA3-0A895199C92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80775-A560-4063-80C1-C9615581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1A9AD-0575-4D61-8BCF-E802992A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106-9EA5-4CD9-B343-EA477176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6081B-C23B-4DC0-A2AC-F21F7627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8F150-D142-4D18-94D4-9F48ABC77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45507-1204-43A0-AF46-8F2D817F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B6B9-16DB-4440-ABA3-0A895199C92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38CEB-2908-432F-AF76-8A752BD4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2EFF6-CA0F-456D-A00B-F89E8D39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106-9EA5-4CD9-B343-EA477176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3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4248-A874-43E3-A701-ED12C796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FD54-82FC-47A1-B1E2-D732EDAB9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EAC24-B971-46B8-8CC7-47CDE9F54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2AFF6-BD6A-48C6-8FBF-DA23E85A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B6B9-16DB-4440-ABA3-0A895199C92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9228A-514B-4D88-8F7E-A16C37D76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50B04-8B6C-49C1-ADD1-6809803F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106-9EA5-4CD9-B343-EA477176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4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4173-4E74-48AF-B470-8FD32D433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A5BFC-F8AE-4FF0-8411-6D1E47107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0DE16-5285-42C5-9B0A-908B2D980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DAD036-135C-4C82-AFCA-FC8B56BBF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F3F3C-D799-4C6A-8076-29AD9859D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2D95FE-DCA7-4BD6-941D-AAF195D8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B6B9-16DB-4440-ABA3-0A895199C92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D475B-87DE-44BD-9016-F17F4ED7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C9867-768E-4936-8AFF-BA4557EB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106-9EA5-4CD9-B343-EA477176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6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1E26-9111-4B2E-BF6A-FDEE9881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42458-DBA6-4CAA-9BC0-F1DA5A63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B6B9-16DB-4440-ABA3-0A895199C92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2FD75-E1F0-40A0-AAFE-2E021F98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0E836-99D2-4E3A-B13A-C1A4E850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106-9EA5-4CD9-B343-EA477176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4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2D5B6-FAB4-42C7-B905-78610AAB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B6B9-16DB-4440-ABA3-0A895199C92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D7DCB-705B-4997-9F80-3BD6A1313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087E4-5CBE-4C7E-8C06-E897D16F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106-9EA5-4CD9-B343-EA477176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3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3F91-9D93-4AB9-9881-378F8D5C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08B9E-5115-43C7-976E-E40E355EE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AB18A-7CE6-4402-98AE-534E13AD6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ED66C-ABB7-46BB-B948-7E15FB7A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B6B9-16DB-4440-ABA3-0A895199C92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C29B3-F397-403C-8F59-8920E5D2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68BB8-19C1-4D26-9BBA-0DBED9F0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106-9EA5-4CD9-B343-EA477176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6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4C0D-1960-4BD7-BE12-10FD4C2C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0B635-E811-4267-A7F9-901ED0DA5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06872-1779-44E5-8424-F2676A3CF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8D75B-4369-4D9F-8CAA-E8DF0794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B6B9-16DB-4440-ABA3-0A895199C92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9A8A2-625E-4582-B07B-67C2F8F8F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9BDE9-AD71-4487-B5C1-CEA00174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106-9EA5-4CD9-B343-EA477176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3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FFEB3F-D3A3-4215-8C41-C09D82BD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6A02E-68C5-425C-811E-EE3309EB5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CF316-3FD1-4F82-8660-088934865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3B6B9-16DB-4440-ABA3-0A895199C92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A8828-CBE6-4B48-B22C-9807D6A0B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C9478-47EA-47E3-8296-F9897BAE8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07106-9EA5-4CD9-B343-EA477176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4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4C07-1CC8-4363-8186-136BFEDF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9BF6A-1AA1-4E84-91FE-E5E0132E0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7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F0B61F5-ADE6-493A-AF84-A860DB3D3DCB}"/>
              </a:ext>
            </a:extLst>
          </p:cNvPr>
          <p:cNvGrpSpPr/>
          <p:nvPr/>
        </p:nvGrpSpPr>
        <p:grpSpPr>
          <a:xfrm>
            <a:off x="0" y="948624"/>
            <a:ext cx="12192000" cy="4960751"/>
            <a:chOff x="0" y="948624"/>
            <a:chExt cx="12192000" cy="496075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DD03B9C-FC9D-4D3D-92ED-F8665CEBC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48624"/>
              <a:ext cx="12192000" cy="4960751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0D8A64F-D9F1-49D1-9D2C-7AB8D3094492}"/>
                </a:ext>
              </a:extLst>
            </p:cNvPr>
            <p:cNvSpPr/>
            <p:nvPr/>
          </p:nvSpPr>
          <p:spPr>
            <a:xfrm flipV="1">
              <a:off x="4858904" y="2045650"/>
              <a:ext cx="3553692" cy="278449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5E89BA7-FB97-43A1-A0DC-25F0F771EA4A}"/>
                </a:ext>
              </a:extLst>
            </p:cNvPr>
            <p:cNvSpPr/>
            <p:nvPr/>
          </p:nvSpPr>
          <p:spPr>
            <a:xfrm flipV="1">
              <a:off x="342901" y="3006722"/>
              <a:ext cx="5753099" cy="2902652"/>
            </a:xfrm>
            <a:prstGeom prst="roundRect">
              <a:avLst>
                <a:gd name="adj" fmla="val 5656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797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9B8669-8297-4367-B159-49CB5C150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2918"/>
            <a:ext cx="12192000" cy="55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42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F317-CB68-4E5B-8604-4FF5DA2B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EA6DFC-C76D-45A8-801B-454995A2E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438" y="2333472"/>
            <a:ext cx="4344006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56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0BF2D4-E8F3-4A01-B55C-5849867F11AC}"/>
              </a:ext>
            </a:extLst>
          </p:cNvPr>
          <p:cNvGrpSpPr/>
          <p:nvPr/>
        </p:nvGrpSpPr>
        <p:grpSpPr>
          <a:xfrm>
            <a:off x="-3093334" y="1159686"/>
            <a:ext cx="15285334" cy="4538628"/>
            <a:chOff x="-3093334" y="1159686"/>
            <a:chExt cx="15285334" cy="45386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16481B-0BE3-4835-9C6C-B80012475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59686"/>
              <a:ext cx="12192000" cy="4538628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BFD3FE6-6712-4328-9E2C-7C8547187309}"/>
                </a:ext>
              </a:extLst>
            </p:cNvPr>
            <p:cNvSpPr/>
            <p:nvPr/>
          </p:nvSpPr>
          <p:spPr>
            <a:xfrm>
              <a:off x="-2" y="2866531"/>
              <a:ext cx="12191997" cy="2744187"/>
            </a:xfrm>
            <a:prstGeom prst="roundRect">
              <a:avLst>
                <a:gd name="adj" fmla="val 1729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883812-D599-4B94-99CF-1B49C60F9E99}"/>
                </a:ext>
              </a:extLst>
            </p:cNvPr>
            <p:cNvCxnSpPr>
              <a:cxnSpLocks/>
            </p:cNvCxnSpPr>
            <p:nvPr/>
          </p:nvCxnSpPr>
          <p:spPr>
            <a:xfrm>
              <a:off x="-1171575" y="4116973"/>
              <a:ext cx="9918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A5B659-5CD6-4BFA-82F3-BCFFB52108D3}"/>
                </a:ext>
              </a:extLst>
            </p:cNvPr>
            <p:cNvSpPr txBox="1"/>
            <p:nvPr/>
          </p:nvSpPr>
          <p:spPr>
            <a:xfrm>
              <a:off x="-3074340" y="3947696"/>
              <a:ext cx="14907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</a:rPr>
                <a:t>List of reviews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AB8268F-AA0B-4962-B312-81D29E08C6BF}"/>
                </a:ext>
              </a:extLst>
            </p:cNvPr>
            <p:cNvSpPr/>
            <p:nvPr/>
          </p:nvSpPr>
          <p:spPr>
            <a:xfrm>
              <a:off x="0" y="1457330"/>
              <a:ext cx="12192000" cy="565878"/>
            </a:xfrm>
            <a:prstGeom prst="roundRect">
              <a:avLst>
                <a:gd name="adj" fmla="val 10670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6451B1C-A28B-4BE4-B4FB-705025B77BFE}"/>
                </a:ext>
              </a:extLst>
            </p:cNvPr>
            <p:cNvSpPr/>
            <p:nvPr/>
          </p:nvSpPr>
          <p:spPr>
            <a:xfrm>
              <a:off x="-2" y="2169812"/>
              <a:ext cx="12191999" cy="338554"/>
            </a:xfrm>
            <a:prstGeom prst="roundRect">
              <a:avLst>
                <a:gd name="adj" fmla="val 21184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686C4CE-4EFD-43A1-86C8-609AF97C69A1}"/>
                </a:ext>
              </a:extLst>
            </p:cNvPr>
            <p:cNvCxnSpPr>
              <a:cxnSpLocks/>
            </p:cNvCxnSpPr>
            <p:nvPr/>
          </p:nvCxnSpPr>
          <p:spPr>
            <a:xfrm>
              <a:off x="-1171575" y="1763663"/>
              <a:ext cx="9918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C412DBD-428A-4EBD-922E-E7C628CC3CA1}"/>
                </a:ext>
              </a:extLst>
            </p:cNvPr>
            <p:cNvSpPr txBox="1"/>
            <p:nvPr/>
          </p:nvSpPr>
          <p:spPr>
            <a:xfrm>
              <a:off x="-3074340" y="1609774"/>
              <a:ext cx="10949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</a:rPr>
                <a:t>Keywords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DCD8916-DF19-4294-9B80-54AA02919B1A}"/>
                </a:ext>
              </a:extLst>
            </p:cNvPr>
            <p:cNvCxnSpPr>
              <a:cxnSpLocks/>
            </p:cNvCxnSpPr>
            <p:nvPr/>
          </p:nvCxnSpPr>
          <p:spPr>
            <a:xfrm>
              <a:off x="-1190569" y="2333048"/>
              <a:ext cx="10108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A8B64C-A5FC-4D0E-9CE9-1D6C21735899}"/>
                </a:ext>
              </a:extLst>
            </p:cNvPr>
            <p:cNvSpPr txBox="1"/>
            <p:nvPr/>
          </p:nvSpPr>
          <p:spPr>
            <a:xfrm>
              <a:off x="-3093334" y="2159367"/>
              <a:ext cx="1226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</a:rPr>
                <a:t>Sentiments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2519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8836B1B-E61D-49EE-89A4-1992D461D706}"/>
              </a:ext>
            </a:extLst>
          </p:cNvPr>
          <p:cNvSpPr/>
          <p:nvPr/>
        </p:nvSpPr>
        <p:spPr>
          <a:xfrm>
            <a:off x="12146281" y="883737"/>
            <a:ext cx="45719" cy="4176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F58A5C-6497-47A3-A710-94C4C2D57DFE}"/>
              </a:ext>
            </a:extLst>
          </p:cNvPr>
          <p:cNvGrpSpPr/>
          <p:nvPr/>
        </p:nvGrpSpPr>
        <p:grpSpPr>
          <a:xfrm>
            <a:off x="0" y="1232272"/>
            <a:ext cx="12192000" cy="4393456"/>
            <a:chOff x="0" y="1232272"/>
            <a:chExt cx="12192000" cy="439345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2F454E7-CB97-417C-BF44-7C5FFFCD6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32272"/>
              <a:ext cx="12192000" cy="4393456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E0804FC-8F5A-4E98-A22B-B757A090353A}"/>
                </a:ext>
              </a:extLst>
            </p:cNvPr>
            <p:cNvSpPr/>
            <p:nvPr/>
          </p:nvSpPr>
          <p:spPr>
            <a:xfrm>
              <a:off x="1672357" y="1530350"/>
              <a:ext cx="1708405" cy="266700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90D7417-E890-4D1F-822C-EFB3CFF6BE04}"/>
                </a:ext>
              </a:extLst>
            </p:cNvPr>
            <p:cNvSpPr/>
            <p:nvPr/>
          </p:nvSpPr>
          <p:spPr>
            <a:xfrm>
              <a:off x="4173675" y="2278368"/>
              <a:ext cx="1708405" cy="266700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145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E912C4F-4946-4F33-B29F-D49F5B32B375}"/>
              </a:ext>
            </a:extLst>
          </p:cNvPr>
          <p:cNvGrpSpPr/>
          <p:nvPr/>
        </p:nvGrpSpPr>
        <p:grpSpPr>
          <a:xfrm>
            <a:off x="0" y="1237956"/>
            <a:ext cx="12192000" cy="4363402"/>
            <a:chOff x="0" y="1237956"/>
            <a:chExt cx="12192000" cy="43634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39AA792-2B8C-4C42-9C9B-725A997F6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56642"/>
              <a:ext cx="12192000" cy="4344716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8F3C2B4-EBBB-4BE0-A573-20AD79116DFC}"/>
                </a:ext>
              </a:extLst>
            </p:cNvPr>
            <p:cNvSpPr/>
            <p:nvPr/>
          </p:nvSpPr>
          <p:spPr>
            <a:xfrm flipV="1">
              <a:off x="7150311" y="1237956"/>
              <a:ext cx="1893021" cy="263814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78307A4-6307-4803-AB38-9D4AD18E7E6B}"/>
                </a:ext>
              </a:extLst>
            </p:cNvPr>
            <p:cNvSpPr/>
            <p:nvPr/>
          </p:nvSpPr>
          <p:spPr>
            <a:xfrm flipV="1">
              <a:off x="0" y="2932223"/>
              <a:ext cx="12192000" cy="2649601"/>
            </a:xfrm>
            <a:prstGeom prst="roundRect">
              <a:avLst>
                <a:gd name="adj" fmla="val 2780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1278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9BF5D3-9A34-4E88-9BE7-F2BAA7D3C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6037"/>
            <a:ext cx="12192000" cy="298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17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ABF9-4EAC-448B-B298-93F6B263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08237-4316-4422-BE8D-A47CB848A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34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01B231A-F760-4636-8139-DD920964764D}"/>
              </a:ext>
            </a:extLst>
          </p:cNvPr>
          <p:cNvGrpSpPr/>
          <p:nvPr/>
        </p:nvGrpSpPr>
        <p:grpSpPr>
          <a:xfrm>
            <a:off x="-3093333" y="949217"/>
            <a:ext cx="15285333" cy="5001155"/>
            <a:chOff x="-3093333" y="949217"/>
            <a:chExt cx="15285333" cy="500115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EDC8C65-D8F3-4DE8-8924-C8B9BB120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49217"/>
              <a:ext cx="12192000" cy="4959566"/>
            </a:xfrm>
            <a:prstGeom prst="rect">
              <a:avLst/>
            </a:prstGeom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78092E1-8B33-4626-949A-04CB69B1BC67}"/>
                </a:ext>
              </a:extLst>
            </p:cNvPr>
            <p:cNvCxnSpPr>
              <a:cxnSpLocks/>
            </p:cNvCxnSpPr>
            <p:nvPr/>
          </p:nvCxnSpPr>
          <p:spPr>
            <a:xfrm>
              <a:off x="-1171574" y="4327501"/>
              <a:ext cx="9918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B64B66-F649-4D83-B1FF-87DCA922E47F}"/>
                </a:ext>
              </a:extLst>
            </p:cNvPr>
            <p:cNvSpPr txBox="1"/>
            <p:nvPr/>
          </p:nvSpPr>
          <p:spPr>
            <a:xfrm>
              <a:off x="-3074339" y="4158224"/>
              <a:ext cx="14907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</a:rPr>
                <a:t>List of reviews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360A653-3201-422C-915A-5420AFD31B8D}"/>
                </a:ext>
              </a:extLst>
            </p:cNvPr>
            <p:cNvSpPr/>
            <p:nvPr/>
          </p:nvSpPr>
          <p:spPr>
            <a:xfrm>
              <a:off x="0" y="1280550"/>
              <a:ext cx="12192000" cy="338555"/>
            </a:xfrm>
            <a:prstGeom prst="roundRect">
              <a:avLst>
                <a:gd name="adj" fmla="val 10670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842AA2F-F8DA-4D12-9697-7A22BBEFA550}"/>
                </a:ext>
              </a:extLst>
            </p:cNvPr>
            <p:cNvSpPr/>
            <p:nvPr/>
          </p:nvSpPr>
          <p:spPr>
            <a:xfrm>
              <a:off x="0" y="1693728"/>
              <a:ext cx="12192000" cy="278310"/>
            </a:xfrm>
            <a:prstGeom prst="roundRect">
              <a:avLst>
                <a:gd name="adj" fmla="val 17754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B5763CE-15C0-4F90-A246-F44BCC4A4B80}"/>
                </a:ext>
              </a:extLst>
            </p:cNvPr>
            <p:cNvCxnSpPr>
              <a:cxnSpLocks/>
            </p:cNvCxnSpPr>
            <p:nvPr/>
          </p:nvCxnSpPr>
          <p:spPr>
            <a:xfrm>
              <a:off x="-1171574" y="1447141"/>
              <a:ext cx="9918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F8AD8B-B288-4E02-9865-8333AE6C45A5}"/>
                </a:ext>
              </a:extLst>
            </p:cNvPr>
            <p:cNvSpPr txBox="1"/>
            <p:nvPr/>
          </p:nvSpPr>
          <p:spPr>
            <a:xfrm>
              <a:off x="-3074339" y="1293252"/>
              <a:ext cx="10949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</a:rPr>
                <a:t>Keywords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D1BA41-F769-4ABD-A5AD-406966D733D2}"/>
                </a:ext>
              </a:extLst>
            </p:cNvPr>
            <p:cNvCxnSpPr>
              <a:cxnSpLocks/>
            </p:cNvCxnSpPr>
            <p:nvPr/>
          </p:nvCxnSpPr>
          <p:spPr>
            <a:xfrm>
              <a:off x="-1190568" y="1803801"/>
              <a:ext cx="10108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514310-76BB-4887-9B7D-F03F173B1879}"/>
                </a:ext>
              </a:extLst>
            </p:cNvPr>
            <p:cNvSpPr txBox="1"/>
            <p:nvPr/>
          </p:nvSpPr>
          <p:spPr>
            <a:xfrm>
              <a:off x="-3093333" y="1630120"/>
              <a:ext cx="1226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</a:rPr>
                <a:t>Sentiments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305B459-82A0-40C2-A5E9-A99CE0E4E0EA}"/>
                </a:ext>
              </a:extLst>
            </p:cNvPr>
            <p:cNvSpPr/>
            <p:nvPr/>
          </p:nvSpPr>
          <p:spPr>
            <a:xfrm>
              <a:off x="0" y="2061890"/>
              <a:ext cx="12192000" cy="489883"/>
            </a:xfrm>
            <a:prstGeom prst="roundRect">
              <a:avLst>
                <a:gd name="adj" fmla="val 16638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05D41AD-87FB-40E7-A2CC-F48D468F1F72}"/>
                </a:ext>
              </a:extLst>
            </p:cNvPr>
            <p:cNvCxnSpPr>
              <a:cxnSpLocks/>
            </p:cNvCxnSpPr>
            <p:nvPr/>
          </p:nvCxnSpPr>
          <p:spPr>
            <a:xfrm>
              <a:off x="-1108173" y="2327787"/>
              <a:ext cx="9284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F32D9F-0A63-4C1E-8EAF-9352BBF4BA0D}"/>
                </a:ext>
              </a:extLst>
            </p:cNvPr>
            <p:cNvSpPr txBox="1"/>
            <p:nvPr/>
          </p:nvSpPr>
          <p:spPr>
            <a:xfrm>
              <a:off x="-3093333" y="2158510"/>
              <a:ext cx="1985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</a:rPr>
                <a:t>Exploration metrics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732F204-D1AC-4E02-B427-A824492F65DD}"/>
                </a:ext>
              </a:extLst>
            </p:cNvPr>
            <p:cNvSpPr/>
            <p:nvPr/>
          </p:nvSpPr>
          <p:spPr>
            <a:xfrm flipV="1">
              <a:off x="0" y="2984499"/>
              <a:ext cx="12192000" cy="2965873"/>
            </a:xfrm>
            <a:prstGeom prst="roundRect">
              <a:avLst>
                <a:gd name="adj" fmla="val 2780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7944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3B862AD-F9CD-44FC-A1D5-2D2C2091B4B6}"/>
              </a:ext>
            </a:extLst>
          </p:cNvPr>
          <p:cNvGrpSpPr/>
          <p:nvPr/>
        </p:nvGrpSpPr>
        <p:grpSpPr>
          <a:xfrm>
            <a:off x="0" y="938366"/>
            <a:ext cx="12192000" cy="4981267"/>
            <a:chOff x="0" y="938366"/>
            <a:chExt cx="12192000" cy="498126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BAFC30-0FAF-4E71-803F-7B675F83D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38366"/>
              <a:ext cx="12192000" cy="4981267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46D53A1-1B90-46D8-A4F2-44CFDF0D7D88}"/>
                </a:ext>
              </a:extLst>
            </p:cNvPr>
            <p:cNvSpPr/>
            <p:nvPr/>
          </p:nvSpPr>
          <p:spPr>
            <a:xfrm>
              <a:off x="1904999" y="1301750"/>
              <a:ext cx="1200151" cy="266700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8FC102A-E170-43CE-AD2B-E373730611EC}"/>
                </a:ext>
              </a:extLst>
            </p:cNvPr>
            <p:cNvSpPr/>
            <p:nvPr/>
          </p:nvSpPr>
          <p:spPr>
            <a:xfrm>
              <a:off x="4177030" y="1676400"/>
              <a:ext cx="1664969" cy="266700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143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4A1AD5-801E-4FB8-954A-155ABAD7E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97" y="2881236"/>
            <a:ext cx="4344006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862CB63-B206-4BFF-91FB-63E9D6672820}"/>
              </a:ext>
            </a:extLst>
          </p:cNvPr>
          <p:cNvGrpSpPr/>
          <p:nvPr/>
        </p:nvGrpSpPr>
        <p:grpSpPr>
          <a:xfrm>
            <a:off x="0" y="911226"/>
            <a:ext cx="12192000" cy="5035547"/>
            <a:chOff x="0" y="911226"/>
            <a:chExt cx="12192000" cy="503554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68FB58D-F5C3-42F0-BC41-32A033E25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36484"/>
              <a:ext cx="12192000" cy="498503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ED3EFE4-09EA-4AD3-9F51-13B7367C5443}"/>
                </a:ext>
              </a:extLst>
            </p:cNvPr>
            <p:cNvSpPr/>
            <p:nvPr/>
          </p:nvSpPr>
          <p:spPr>
            <a:xfrm flipV="1">
              <a:off x="7866785" y="911226"/>
              <a:ext cx="1834428" cy="263814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5351D7A-49A1-40CB-BD7F-946EBD52A80C}"/>
                </a:ext>
              </a:extLst>
            </p:cNvPr>
            <p:cNvSpPr/>
            <p:nvPr/>
          </p:nvSpPr>
          <p:spPr>
            <a:xfrm flipV="1">
              <a:off x="0" y="3019424"/>
              <a:ext cx="12192000" cy="2927349"/>
            </a:xfrm>
            <a:prstGeom prst="roundRect">
              <a:avLst>
                <a:gd name="adj" fmla="val 2780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5506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B637FE7-8CDA-4F95-88E9-EF3139E490AD}"/>
              </a:ext>
            </a:extLst>
          </p:cNvPr>
          <p:cNvGrpSpPr/>
          <p:nvPr/>
        </p:nvGrpSpPr>
        <p:grpSpPr>
          <a:xfrm>
            <a:off x="0" y="953096"/>
            <a:ext cx="12192000" cy="4951808"/>
            <a:chOff x="0" y="953096"/>
            <a:chExt cx="12192000" cy="49518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40D3F28-8C26-431A-A27B-74673F6F3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53096"/>
              <a:ext cx="12192000" cy="4951808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92FFAC7-3591-48B4-88A3-9634B4836903}"/>
                </a:ext>
              </a:extLst>
            </p:cNvPr>
            <p:cNvSpPr/>
            <p:nvPr/>
          </p:nvSpPr>
          <p:spPr>
            <a:xfrm>
              <a:off x="1351642" y="1238250"/>
              <a:ext cx="10840358" cy="781050"/>
            </a:xfrm>
            <a:prstGeom prst="roundRect">
              <a:avLst>
                <a:gd name="adj" fmla="val 8029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2754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5486E71-F535-49AB-8BC0-97E956DAD401}"/>
              </a:ext>
            </a:extLst>
          </p:cNvPr>
          <p:cNvGrpSpPr/>
          <p:nvPr/>
        </p:nvGrpSpPr>
        <p:grpSpPr>
          <a:xfrm>
            <a:off x="0" y="905421"/>
            <a:ext cx="12192000" cy="5072062"/>
            <a:chOff x="0" y="905421"/>
            <a:chExt cx="12192000" cy="50720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A8D4891-EE4A-4BA0-84E2-F8DB43F5C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05421"/>
              <a:ext cx="12192000" cy="5047158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599A919-DE26-496C-B11D-077147A95BA2}"/>
                </a:ext>
              </a:extLst>
            </p:cNvPr>
            <p:cNvSpPr/>
            <p:nvPr/>
          </p:nvSpPr>
          <p:spPr>
            <a:xfrm flipV="1">
              <a:off x="4880113" y="2000745"/>
              <a:ext cx="3520938" cy="294779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05C7512-6E35-473C-A408-65AE4F45F8DB}"/>
                </a:ext>
              </a:extLst>
            </p:cNvPr>
            <p:cNvSpPr/>
            <p:nvPr/>
          </p:nvSpPr>
          <p:spPr>
            <a:xfrm flipV="1">
              <a:off x="0" y="2990850"/>
              <a:ext cx="12192000" cy="2986633"/>
            </a:xfrm>
            <a:prstGeom prst="roundRect">
              <a:avLst>
                <a:gd name="adj" fmla="val 2569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90813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F67A-66E2-4A26-AC10-02DE14758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93ADA-4714-49A1-BF78-6B727B8FB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20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FB6B388-0D69-4DF3-9F62-DE73ABA37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1448"/>
            <a:ext cx="12192000" cy="459510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440FE83-CFD7-43CA-8F7D-4726C670613A}"/>
              </a:ext>
            </a:extLst>
          </p:cNvPr>
          <p:cNvCxnSpPr>
            <a:cxnSpLocks/>
          </p:cNvCxnSpPr>
          <p:nvPr/>
        </p:nvCxnSpPr>
        <p:spPr>
          <a:xfrm>
            <a:off x="-1164898" y="4383842"/>
            <a:ext cx="991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AB3201-A76D-4017-B84E-A133FCC6CC73}"/>
              </a:ext>
            </a:extLst>
          </p:cNvPr>
          <p:cNvSpPr txBox="1"/>
          <p:nvPr/>
        </p:nvSpPr>
        <p:spPr>
          <a:xfrm>
            <a:off x="-3067663" y="4214565"/>
            <a:ext cx="1490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Next LT Pro" panose="020B0504020202020204" pitchFamily="34" charset="0"/>
              </a:rPr>
              <a:t>List of reviews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206446-0381-4340-B921-2AC9323E3550}"/>
              </a:ext>
            </a:extLst>
          </p:cNvPr>
          <p:cNvSpPr/>
          <p:nvPr/>
        </p:nvSpPr>
        <p:spPr>
          <a:xfrm>
            <a:off x="0" y="1451446"/>
            <a:ext cx="12191997" cy="601308"/>
          </a:xfrm>
          <a:prstGeom prst="roundRect">
            <a:avLst>
              <a:gd name="adj" fmla="val 23080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6CDC11-8F3A-496D-ABE0-C4F80EC5A307}"/>
              </a:ext>
            </a:extLst>
          </p:cNvPr>
          <p:cNvSpPr/>
          <p:nvPr/>
        </p:nvSpPr>
        <p:spPr>
          <a:xfrm>
            <a:off x="-2" y="2215035"/>
            <a:ext cx="12191999" cy="277068"/>
          </a:xfrm>
          <a:prstGeom prst="roundRect">
            <a:avLst>
              <a:gd name="adj" fmla="val 21230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06171E-2496-453F-B99E-183D793DA6B8}"/>
              </a:ext>
            </a:extLst>
          </p:cNvPr>
          <p:cNvCxnSpPr>
            <a:cxnSpLocks/>
          </p:cNvCxnSpPr>
          <p:nvPr/>
        </p:nvCxnSpPr>
        <p:spPr>
          <a:xfrm>
            <a:off x="-1145904" y="1740499"/>
            <a:ext cx="991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8787-51D9-4BA2-963F-3523397AEBF6}"/>
              </a:ext>
            </a:extLst>
          </p:cNvPr>
          <p:cNvSpPr txBox="1"/>
          <p:nvPr/>
        </p:nvSpPr>
        <p:spPr>
          <a:xfrm>
            <a:off x="-3048669" y="1586610"/>
            <a:ext cx="109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Next LT Pro" panose="020B0504020202020204" pitchFamily="34" charset="0"/>
              </a:rPr>
              <a:t>Keywords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2A59A1-2C7D-4B7D-9C1D-FC6707A3F4F3}"/>
              </a:ext>
            </a:extLst>
          </p:cNvPr>
          <p:cNvCxnSpPr>
            <a:cxnSpLocks/>
          </p:cNvCxnSpPr>
          <p:nvPr/>
        </p:nvCxnSpPr>
        <p:spPr>
          <a:xfrm>
            <a:off x="-1164898" y="2371116"/>
            <a:ext cx="1010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704457-8868-4C7D-98DD-CF1512EE2650}"/>
              </a:ext>
            </a:extLst>
          </p:cNvPr>
          <p:cNvSpPr txBox="1"/>
          <p:nvPr/>
        </p:nvSpPr>
        <p:spPr>
          <a:xfrm>
            <a:off x="-3067663" y="2197435"/>
            <a:ext cx="1226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Next LT Pro" panose="020B0504020202020204" pitchFamily="34" charset="0"/>
              </a:rPr>
              <a:t>Sentiments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431E1C-FDF1-4645-AAE4-F1DFAAFC7215}"/>
              </a:ext>
            </a:extLst>
          </p:cNvPr>
          <p:cNvCxnSpPr>
            <a:cxnSpLocks/>
          </p:cNvCxnSpPr>
          <p:nvPr/>
        </p:nvCxnSpPr>
        <p:spPr>
          <a:xfrm flipH="1">
            <a:off x="12334458" y="4383842"/>
            <a:ext cx="976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E90318-F2D2-448E-BB6E-7F2E784C1B31}"/>
              </a:ext>
            </a:extLst>
          </p:cNvPr>
          <p:cNvSpPr txBox="1"/>
          <p:nvPr/>
        </p:nvSpPr>
        <p:spPr>
          <a:xfrm>
            <a:off x="13311232" y="4214565"/>
            <a:ext cx="17829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Next LT Pro" panose="020B0504020202020204" pitchFamily="34" charset="0"/>
              </a:rPr>
              <a:t>List of suggested</a:t>
            </a:r>
          </a:p>
          <a:p>
            <a:r>
              <a:rPr lang="en-US" sz="1600" dirty="0">
                <a:latin typeface="Avenir Next LT Pro" panose="020B0504020202020204" pitchFamily="34" charset="0"/>
              </a:rPr>
              <a:t>Reviews that you</a:t>
            </a:r>
          </a:p>
          <a:p>
            <a:r>
              <a:rPr lang="en-US" sz="1600" dirty="0">
                <a:latin typeface="Avenir Next LT Pro" panose="020B0504020202020204" pitchFamily="34" charset="0"/>
              </a:rPr>
              <a:t>May find useful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27A9052-1907-4645-AC21-38A400F959C4}"/>
              </a:ext>
            </a:extLst>
          </p:cNvPr>
          <p:cNvSpPr/>
          <p:nvPr/>
        </p:nvSpPr>
        <p:spPr>
          <a:xfrm>
            <a:off x="1" y="3004457"/>
            <a:ext cx="6004848" cy="2722094"/>
          </a:xfrm>
          <a:prstGeom prst="roundRect">
            <a:avLst>
              <a:gd name="adj" fmla="val 2426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CF3C03E-7E5A-493D-86EE-5605B96F963E}"/>
              </a:ext>
            </a:extLst>
          </p:cNvPr>
          <p:cNvSpPr/>
          <p:nvPr/>
        </p:nvSpPr>
        <p:spPr>
          <a:xfrm>
            <a:off x="6072758" y="3004456"/>
            <a:ext cx="6119242" cy="2722095"/>
          </a:xfrm>
          <a:prstGeom prst="roundRect">
            <a:avLst>
              <a:gd name="adj" fmla="val 2426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16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FA0E7DC-2FB3-4095-9DD8-8377F3F390C8}"/>
              </a:ext>
            </a:extLst>
          </p:cNvPr>
          <p:cNvGrpSpPr/>
          <p:nvPr/>
        </p:nvGrpSpPr>
        <p:grpSpPr>
          <a:xfrm>
            <a:off x="0" y="1125501"/>
            <a:ext cx="12192000" cy="4606998"/>
            <a:chOff x="0" y="1125501"/>
            <a:chExt cx="12192000" cy="460699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67C9691-4815-4B35-A2F5-66FF0A2BE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25501"/>
              <a:ext cx="12192000" cy="4606998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26C8C65-9C2A-4902-B953-8FC7F7EE5688}"/>
                </a:ext>
              </a:extLst>
            </p:cNvPr>
            <p:cNvSpPr/>
            <p:nvPr/>
          </p:nvSpPr>
          <p:spPr>
            <a:xfrm>
              <a:off x="1678305" y="1454150"/>
              <a:ext cx="1664969" cy="266700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366C855-2594-42DD-B0A4-0297ACEC6535}"/>
                </a:ext>
              </a:extLst>
            </p:cNvPr>
            <p:cNvSpPr/>
            <p:nvPr/>
          </p:nvSpPr>
          <p:spPr>
            <a:xfrm>
              <a:off x="4183380" y="2206625"/>
              <a:ext cx="1664969" cy="266700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5810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2F483CB-B655-4201-B47E-FC6D54B448A4}"/>
              </a:ext>
            </a:extLst>
          </p:cNvPr>
          <p:cNvGrpSpPr/>
          <p:nvPr/>
        </p:nvGrpSpPr>
        <p:grpSpPr>
          <a:xfrm>
            <a:off x="0" y="1085760"/>
            <a:ext cx="12192000" cy="4665070"/>
            <a:chOff x="0" y="1085760"/>
            <a:chExt cx="12192000" cy="466507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252BAB-3412-47AC-BE00-6B9B77C7C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07169"/>
              <a:ext cx="12192000" cy="4643661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90889C1-5F3C-4D89-B51C-788FB2937A95}"/>
                </a:ext>
              </a:extLst>
            </p:cNvPr>
            <p:cNvSpPr/>
            <p:nvPr/>
          </p:nvSpPr>
          <p:spPr>
            <a:xfrm flipV="1">
              <a:off x="7882658" y="1085760"/>
              <a:ext cx="1842367" cy="263814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4C3E6A1-54DD-44D0-B53A-C1EA824E1191}"/>
                </a:ext>
              </a:extLst>
            </p:cNvPr>
            <p:cNvSpPr/>
            <p:nvPr/>
          </p:nvSpPr>
          <p:spPr>
            <a:xfrm flipV="1">
              <a:off x="0" y="2990848"/>
              <a:ext cx="12192000" cy="2759981"/>
            </a:xfrm>
            <a:prstGeom prst="roundRect">
              <a:avLst>
                <a:gd name="adj" fmla="val 2780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6029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A89DB7-2CDE-4739-A3B2-3DBD35808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0561"/>
            <a:ext cx="12192000" cy="459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66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ECB237-9BB7-4F56-929A-0EB84217B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7120"/>
            <a:ext cx="12192000" cy="340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4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F14946C-7626-404E-93B5-078589869F4B}"/>
              </a:ext>
            </a:extLst>
          </p:cNvPr>
          <p:cNvGrpSpPr/>
          <p:nvPr/>
        </p:nvGrpSpPr>
        <p:grpSpPr>
          <a:xfrm>
            <a:off x="-3035733" y="970322"/>
            <a:ext cx="18089601" cy="4917356"/>
            <a:chOff x="-3035733" y="970322"/>
            <a:chExt cx="18089601" cy="491735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87F68D6-D2F2-4DFF-84CA-8D728DED8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70322"/>
              <a:ext cx="12192000" cy="4917356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9B41AFC-75F0-43C4-A781-0B24FB6D5890}"/>
                </a:ext>
              </a:extLst>
            </p:cNvPr>
            <p:cNvSpPr/>
            <p:nvPr/>
          </p:nvSpPr>
          <p:spPr>
            <a:xfrm>
              <a:off x="-3858" y="3027411"/>
              <a:ext cx="6004848" cy="2860266"/>
            </a:xfrm>
            <a:prstGeom prst="roundRect">
              <a:avLst>
                <a:gd name="adj" fmla="val 2680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B962711-C4B7-4278-AECB-F8466CE5FB0B}"/>
                </a:ext>
              </a:extLst>
            </p:cNvPr>
            <p:cNvCxnSpPr>
              <a:cxnSpLocks/>
            </p:cNvCxnSpPr>
            <p:nvPr/>
          </p:nvCxnSpPr>
          <p:spPr>
            <a:xfrm>
              <a:off x="-1107772" y="4365090"/>
              <a:ext cx="9918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9C97D0-C1E6-4667-A395-2503EB80E0B2}"/>
                </a:ext>
              </a:extLst>
            </p:cNvPr>
            <p:cNvSpPr txBox="1"/>
            <p:nvPr/>
          </p:nvSpPr>
          <p:spPr>
            <a:xfrm>
              <a:off x="-3010537" y="4195813"/>
              <a:ext cx="14907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</a:rPr>
                <a:t>List of reviews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16A3C41-7F11-4BAB-B5E8-F502E567927C}"/>
                </a:ext>
              </a:extLst>
            </p:cNvPr>
            <p:cNvSpPr/>
            <p:nvPr/>
          </p:nvSpPr>
          <p:spPr>
            <a:xfrm>
              <a:off x="0" y="1260861"/>
              <a:ext cx="12188142" cy="352006"/>
            </a:xfrm>
            <a:prstGeom prst="roundRect">
              <a:avLst>
                <a:gd name="adj" fmla="val 10670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8B49BF2-042C-4458-9DBF-93005C4D8207}"/>
                </a:ext>
              </a:extLst>
            </p:cNvPr>
            <p:cNvSpPr/>
            <p:nvPr/>
          </p:nvSpPr>
          <p:spPr>
            <a:xfrm>
              <a:off x="-3858" y="1686827"/>
              <a:ext cx="12192000" cy="271513"/>
            </a:xfrm>
            <a:prstGeom prst="roundRect">
              <a:avLst>
                <a:gd name="adj" fmla="val 27687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437BC69-2E31-47FC-98F9-2E5EAEB60D29}"/>
                </a:ext>
              </a:extLst>
            </p:cNvPr>
            <p:cNvCxnSpPr>
              <a:cxnSpLocks/>
            </p:cNvCxnSpPr>
            <p:nvPr/>
          </p:nvCxnSpPr>
          <p:spPr>
            <a:xfrm>
              <a:off x="-1107772" y="1422366"/>
              <a:ext cx="9918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F7ECFAE-3E89-4865-BF4D-69B813AFA2FE}"/>
                </a:ext>
              </a:extLst>
            </p:cNvPr>
            <p:cNvSpPr txBox="1"/>
            <p:nvPr/>
          </p:nvSpPr>
          <p:spPr>
            <a:xfrm>
              <a:off x="-3035733" y="1253089"/>
              <a:ext cx="10949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</a:rPr>
                <a:t>Keywords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B066ACE-77DB-4F66-97D0-E4775CF88837}"/>
                </a:ext>
              </a:extLst>
            </p:cNvPr>
            <p:cNvCxnSpPr>
              <a:cxnSpLocks/>
            </p:cNvCxnSpPr>
            <p:nvPr/>
          </p:nvCxnSpPr>
          <p:spPr>
            <a:xfrm>
              <a:off x="-1107772" y="1815387"/>
              <a:ext cx="10108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AEF450-EDBB-43D1-BE32-0A6974FA097B}"/>
                </a:ext>
              </a:extLst>
            </p:cNvPr>
            <p:cNvSpPr txBox="1"/>
            <p:nvPr/>
          </p:nvSpPr>
          <p:spPr>
            <a:xfrm>
              <a:off x="-3035733" y="1640381"/>
              <a:ext cx="1226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</a:rPr>
                <a:t>Sentiments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1D7E2AE-CA21-4B7D-99DA-D440A1B371B4}"/>
                </a:ext>
              </a:extLst>
            </p:cNvPr>
            <p:cNvSpPr/>
            <p:nvPr/>
          </p:nvSpPr>
          <p:spPr>
            <a:xfrm>
              <a:off x="3858" y="2029084"/>
              <a:ext cx="12192000" cy="511697"/>
            </a:xfrm>
            <a:prstGeom prst="roundRect">
              <a:avLst>
                <a:gd name="adj" fmla="val 14830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3057E9E-D536-4ACC-A787-608BEA813F13}"/>
                </a:ext>
              </a:extLst>
            </p:cNvPr>
            <p:cNvCxnSpPr>
              <a:cxnSpLocks/>
            </p:cNvCxnSpPr>
            <p:nvPr/>
          </p:nvCxnSpPr>
          <p:spPr>
            <a:xfrm>
              <a:off x="-1044371" y="2262722"/>
              <a:ext cx="9284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A413DA2-78D9-4F03-B097-5A0F07F3C5B2}"/>
                </a:ext>
              </a:extLst>
            </p:cNvPr>
            <p:cNvSpPr txBox="1"/>
            <p:nvPr/>
          </p:nvSpPr>
          <p:spPr>
            <a:xfrm>
              <a:off x="-3035733" y="2093445"/>
              <a:ext cx="1985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</a:rPr>
                <a:t>Exploration metrics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1282425-B562-4AD8-BB63-4053F8564ED9}"/>
                </a:ext>
              </a:extLst>
            </p:cNvPr>
            <p:cNvSpPr/>
            <p:nvPr/>
          </p:nvSpPr>
          <p:spPr>
            <a:xfrm>
              <a:off x="6068899" y="3027410"/>
              <a:ext cx="6119242" cy="2860267"/>
            </a:xfrm>
            <a:prstGeom prst="roundRect">
              <a:avLst>
                <a:gd name="adj" fmla="val 3913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A3CC3CB-774B-46D7-B36A-0DB1833310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94105" y="4447809"/>
              <a:ext cx="9767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C1E4C47-CEAE-490D-B11B-F606B2C0018B}"/>
                </a:ext>
              </a:extLst>
            </p:cNvPr>
            <p:cNvSpPr txBox="1"/>
            <p:nvPr/>
          </p:nvSpPr>
          <p:spPr>
            <a:xfrm>
              <a:off x="13270879" y="4157713"/>
              <a:ext cx="178298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</a:rPr>
                <a:t>List of suggested</a:t>
              </a:r>
            </a:p>
            <a:p>
              <a:r>
                <a:rPr lang="en-US" sz="1600" dirty="0">
                  <a:latin typeface="Avenir Next LT Pro" panose="020B0504020202020204" pitchFamily="34" charset="0"/>
                </a:rPr>
                <a:t>reviews that you </a:t>
              </a:r>
            </a:p>
            <a:p>
              <a:r>
                <a:rPr lang="en-US" sz="1600" dirty="0">
                  <a:latin typeface="Avenir Next LT Pro" panose="020B0504020202020204" pitchFamily="34" charset="0"/>
                </a:rPr>
                <a:t>may find useful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28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1B93E73-A381-4D06-BA35-4A5D63A5CD86}"/>
              </a:ext>
            </a:extLst>
          </p:cNvPr>
          <p:cNvGrpSpPr/>
          <p:nvPr/>
        </p:nvGrpSpPr>
        <p:grpSpPr>
          <a:xfrm>
            <a:off x="0" y="951804"/>
            <a:ext cx="12192000" cy="4954391"/>
            <a:chOff x="0" y="951804"/>
            <a:chExt cx="12192000" cy="495439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45246BF-CDD6-4EA7-8F5C-AF8F3453C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51804"/>
              <a:ext cx="12192000" cy="4954391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9C39AFE-8D30-4A81-9D77-BB444D5E8733}"/>
                </a:ext>
              </a:extLst>
            </p:cNvPr>
            <p:cNvSpPr/>
            <p:nvPr/>
          </p:nvSpPr>
          <p:spPr>
            <a:xfrm>
              <a:off x="1927860" y="1270000"/>
              <a:ext cx="1181100" cy="311150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2CCACD6-B7E8-432C-9D79-AD9F094CCDE7}"/>
                </a:ext>
              </a:extLst>
            </p:cNvPr>
            <p:cNvSpPr/>
            <p:nvPr/>
          </p:nvSpPr>
          <p:spPr>
            <a:xfrm>
              <a:off x="4199255" y="1644650"/>
              <a:ext cx="1660526" cy="311150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202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CED8B48-72B7-476F-8BC1-AB5A85B9F08B}"/>
              </a:ext>
            </a:extLst>
          </p:cNvPr>
          <p:cNvGrpSpPr/>
          <p:nvPr/>
        </p:nvGrpSpPr>
        <p:grpSpPr>
          <a:xfrm>
            <a:off x="0" y="947369"/>
            <a:ext cx="12192000" cy="5024805"/>
            <a:chOff x="0" y="947369"/>
            <a:chExt cx="12192000" cy="50248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A64A447-D587-42DB-9267-3FD5A7D1E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66419"/>
              <a:ext cx="12192000" cy="4925161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0D47DA6-5D16-4037-A1B4-F9C45D2FFA5D}"/>
                </a:ext>
              </a:extLst>
            </p:cNvPr>
            <p:cNvSpPr/>
            <p:nvPr/>
          </p:nvSpPr>
          <p:spPr>
            <a:xfrm flipV="1">
              <a:off x="7850908" y="947369"/>
              <a:ext cx="1902692" cy="263814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FF3B206-66EB-4612-A4BA-F3D8BB1E5BEB}"/>
                </a:ext>
              </a:extLst>
            </p:cNvPr>
            <p:cNvSpPr/>
            <p:nvPr/>
          </p:nvSpPr>
          <p:spPr>
            <a:xfrm flipV="1">
              <a:off x="1" y="3044824"/>
              <a:ext cx="12191999" cy="2927350"/>
            </a:xfrm>
            <a:prstGeom prst="roundRect">
              <a:avLst>
                <a:gd name="adj" fmla="val 3849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381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338576-CDDC-4339-9B6F-8322AA902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6899"/>
            <a:ext cx="12192000" cy="334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3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F85D27-F6BB-42C7-8F7B-686900B59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5" y="5400448"/>
            <a:ext cx="12192000" cy="6021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E856D6-8B97-415E-A461-91A8BF787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37" y="855390"/>
            <a:ext cx="5191125" cy="800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91AD47-0297-496D-8C86-56C3A03CF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950" y="817290"/>
            <a:ext cx="5219700" cy="800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4AA11D-7826-4FC7-912A-593F32F08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791" y="3905201"/>
            <a:ext cx="5163271" cy="704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4F9AB0-3F4B-4A4C-977A-C36F7508F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9950" y="3943306"/>
            <a:ext cx="5172797" cy="666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16F5E2-93AE-4286-923D-9D9B5EFBEC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791" y="2365950"/>
            <a:ext cx="5410955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0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022F14-4B91-41F4-88E3-183F75F4C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2752"/>
            <a:ext cx="12192000" cy="321249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7EFCD24-96E1-41F9-90A9-39041C27231C}"/>
              </a:ext>
            </a:extLst>
          </p:cNvPr>
          <p:cNvGrpSpPr/>
          <p:nvPr/>
        </p:nvGrpSpPr>
        <p:grpSpPr>
          <a:xfrm>
            <a:off x="6096000" y="2257425"/>
            <a:ext cx="8356150" cy="2335659"/>
            <a:chOff x="6096000" y="2309322"/>
            <a:chExt cx="8356150" cy="233565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7552EE8-F12B-44B6-A443-75E5D970E8A5}"/>
                </a:ext>
              </a:extLst>
            </p:cNvPr>
            <p:cNvSpPr/>
            <p:nvPr/>
          </p:nvSpPr>
          <p:spPr>
            <a:xfrm>
              <a:off x="6096000" y="2309322"/>
              <a:ext cx="6007100" cy="2335659"/>
            </a:xfrm>
            <a:prstGeom prst="roundRect">
              <a:avLst>
                <a:gd name="adj" fmla="val 4464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387B791-D996-4A21-9152-9D3E8C4BA29F}"/>
                </a:ext>
              </a:extLst>
            </p:cNvPr>
            <p:cNvSpPr txBox="1"/>
            <p:nvPr/>
          </p:nvSpPr>
          <p:spPr>
            <a:xfrm>
              <a:off x="13001625" y="3307874"/>
              <a:ext cx="14505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</a:rPr>
                <a:t>Metric arrows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14288F9-8097-4962-8D7F-32F77AAE5A8A}"/>
                </a:ext>
              </a:extLst>
            </p:cNvPr>
            <p:cNvCxnSpPr>
              <a:cxnSpLocks/>
              <a:endCxn id="3" idx="3"/>
            </p:cNvCxnSpPr>
            <p:nvPr/>
          </p:nvCxnSpPr>
          <p:spPr>
            <a:xfrm flipH="1">
              <a:off x="12192000" y="3477151"/>
              <a:ext cx="809625" cy="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430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D2CF0-A4D5-49DE-A735-A551D8F46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9544"/>
            <a:ext cx="12192000" cy="4998911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64FDB4-CAD2-4B89-A53E-75A624B2EC91}"/>
              </a:ext>
            </a:extLst>
          </p:cNvPr>
          <p:cNvSpPr/>
          <p:nvPr/>
        </p:nvSpPr>
        <p:spPr>
          <a:xfrm>
            <a:off x="1809750" y="1225550"/>
            <a:ext cx="10382250" cy="717550"/>
          </a:xfrm>
          <a:prstGeom prst="roundRect">
            <a:avLst>
              <a:gd name="adj" fmla="val 11731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7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52</Words>
  <Application>Microsoft Office PowerPoint</Application>
  <PresentationFormat>Widescreen</PresentationFormat>
  <Paragraphs>25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Avenir Next LT Pro</vt:lpstr>
      <vt:lpstr>Calibri</vt:lpstr>
      <vt:lpstr>Calibri Light</vt:lpstr>
      <vt:lpstr>Office Theme</vt:lpstr>
      <vt:lpstr>Set 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 A</vt:lpstr>
      <vt:lpstr>PowerPoint Presentation</vt:lpstr>
      <vt:lpstr>PowerPoint Presentation</vt:lpstr>
      <vt:lpstr>PowerPoint Presentation</vt:lpstr>
      <vt:lpstr>PowerPoint Presentation</vt:lpstr>
      <vt:lpstr>Set 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 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Mahmood Jasim</dc:creator>
  <cp:lastModifiedBy>Mahmood Jasim</cp:lastModifiedBy>
  <cp:revision>288</cp:revision>
  <dcterms:created xsi:type="dcterms:W3CDTF">2020-08-17T02:58:21Z</dcterms:created>
  <dcterms:modified xsi:type="dcterms:W3CDTF">2021-01-29T22:00:37Z</dcterms:modified>
</cp:coreProperties>
</file>