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91" r:id="rId4"/>
    <p:sldId id="292" r:id="rId5"/>
    <p:sldId id="293" r:id="rId6"/>
    <p:sldId id="263" r:id="rId7"/>
    <p:sldId id="264" r:id="rId8"/>
    <p:sldId id="271" r:id="rId9"/>
    <p:sldId id="272" r:id="rId10"/>
    <p:sldId id="273" r:id="rId11"/>
    <p:sldId id="274" r:id="rId12"/>
    <p:sldId id="275" r:id="rId13"/>
    <p:sldId id="294" r:id="rId14"/>
    <p:sldId id="277" r:id="rId15"/>
    <p:sldId id="269" r:id="rId16"/>
    <p:sldId id="278" r:id="rId17"/>
    <p:sldId id="283" r:id="rId18"/>
    <p:sldId id="284" r:id="rId19"/>
    <p:sldId id="285" r:id="rId20"/>
    <p:sldId id="282" r:id="rId21"/>
    <p:sldId id="286" r:id="rId22"/>
    <p:sldId id="287" r:id="rId23"/>
    <p:sldId id="288" r:id="rId24"/>
    <p:sldId id="289" r:id="rId25"/>
    <p:sldId id="290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an Leszczyński" initials="DL" lastIdx="1" clrIdx="0">
    <p:extLst>
      <p:ext uri="{19B8F6BF-5375-455C-9EA6-DF929625EA0E}">
        <p15:presenceInfo xmlns:p15="http://schemas.microsoft.com/office/powerpoint/2012/main" userId="6c6c282405abc3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9" autoAdjust="0"/>
    <p:restoredTop sz="94660"/>
  </p:normalViewPr>
  <p:slideViewPr>
    <p:cSldViewPr snapToGrid="0">
      <p:cViewPr>
        <p:scale>
          <a:sx n="60" d="100"/>
          <a:sy n="60" d="100"/>
        </p:scale>
        <p:origin x="73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19T00:07:05.936" idx="1">
    <p:pos x="18" y="-498"/>
    <p:text>http://thenounproject.com/term/puzzle/38719/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4" name="Para nawiasów klamrowych 13"/>
          <p:cNvSpPr/>
          <p:nvPr/>
        </p:nvSpPr>
        <p:spPr>
          <a:xfrm>
            <a:off x="88490" y="1012725"/>
            <a:ext cx="12015019" cy="564371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622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8522080" y="186127"/>
            <a:ext cx="193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28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10393152" y="178460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94947" y="29517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Short</a:t>
            </a:r>
            <a:r>
              <a:rPr lang="pl-PL" dirty="0" smtClean="0"/>
              <a:t> 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54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</a:t>
            </a:r>
            <a:r>
              <a:rPr lang="pl-PL" dirty="0" smtClean="0"/>
              <a:t>oduj.org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Koduj jest miejscem mającym na celu pomóc w nauczaniu programowania. Znajdziesz tutaj nie tylko pomocne informacje jak zacząć zabawę z programowaniem ale też dlaczego warto oraz jak sam możesz uczyć innych. </a:t>
            </a:r>
          </a:p>
        </p:txBody>
      </p:sp>
      <p:sp>
        <p:nvSpPr>
          <p:cNvPr id="5" name="Prostokąt zaokrąglony 4"/>
          <p:cNvSpPr/>
          <p:nvPr/>
        </p:nvSpPr>
        <p:spPr>
          <a:xfrm>
            <a:off x="10002250" y="4939616"/>
            <a:ext cx="737938" cy="73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9801723" y="4798708"/>
            <a:ext cx="11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>
                <a:solidFill>
                  <a:schemeClr val="bg1"/>
                </a:solidFill>
              </a:rPr>
              <a:t>[  ]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133024" y="5027581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endParaRPr lang="pl-PL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671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5974523" y="-56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Why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7399362" y="-5683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How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7" y="6691972"/>
            <a:ext cx="11420475" cy="808672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5" y="14313479"/>
            <a:ext cx="11401425" cy="713422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3" y="21447704"/>
            <a:ext cx="11420475" cy="1457325"/>
          </a:xfrm>
          <a:prstGeom prst="rect">
            <a:avLst/>
          </a:prstGeom>
        </p:spPr>
      </p:pic>
      <p:sp>
        <p:nvSpPr>
          <p:cNvPr id="28" name="Prostokąt 27"/>
          <p:cNvSpPr/>
          <p:nvPr/>
        </p:nvSpPr>
        <p:spPr>
          <a:xfrm>
            <a:off x="326571" y="1371600"/>
            <a:ext cx="11593286" cy="5061857"/>
          </a:xfrm>
          <a:prstGeom prst="rect">
            <a:avLst/>
          </a:prstGeom>
          <a:solidFill>
            <a:schemeClr val="bg1"/>
          </a:solidFill>
          <a:ln w="136525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884903" y="997190"/>
            <a:ext cx="10512440" cy="5504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884903" y="1371600"/>
            <a:ext cx="1051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Czym jest programowanie? </a:t>
            </a:r>
            <a:endParaRPr lang="pl-PL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884904" y="2141041"/>
            <a:ext cx="105124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Aenean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pretium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felis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mattis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lectus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mollis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fringilla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aliquam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Phasellus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risus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purus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convallis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id,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pretium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laoreet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dapibus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lectus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non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elementum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augue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non.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Mauris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fringilla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vitae ligula.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a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venenatis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sapien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Quisque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dapibus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id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erat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volutpat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dictum urna.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Curabitur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est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37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5974523" y="-56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Why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7399362" y="-5683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How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Prostokąt 33"/>
          <p:cNvSpPr/>
          <p:nvPr/>
        </p:nvSpPr>
        <p:spPr>
          <a:xfrm>
            <a:off x="326571" y="1371600"/>
            <a:ext cx="11593286" cy="5061857"/>
          </a:xfrm>
          <a:prstGeom prst="rect">
            <a:avLst/>
          </a:prstGeom>
          <a:solidFill>
            <a:schemeClr val="bg1"/>
          </a:solidFill>
          <a:ln w="136525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884903" y="1061357"/>
            <a:ext cx="10512440" cy="5796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884903" y="1371600"/>
            <a:ext cx="1051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Czym jest programowanie? </a:t>
            </a:r>
            <a:endParaRPr lang="pl-PL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884904" y="2141041"/>
            <a:ext cx="105124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Aenean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pretium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felis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mattis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lectus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mollis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fringilla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aliquam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Phasellus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risus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purus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convallis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id,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pretium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laoreet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dapibus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lectus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non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elementum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augue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non.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Mauris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fringilla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vitae ligula.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a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venenatis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sapien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Quisque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dapibus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id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erat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volutpat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dictum urna.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Curabitur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est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82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/>
          <p:cNvSpPr/>
          <p:nvPr/>
        </p:nvSpPr>
        <p:spPr>
          <a:xfrm>
            <a:off x="6843403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 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7" y="4480874"/>
            <a:ext cx="1451809" cy="1451809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6994164" y="58799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Ucz się w grupie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4251971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4596860" y="58799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Samouczki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9292805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9680974" y="588480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Spotkania</a:t>
            </a:r>
            <a:endParaRPr lang="pl-PL" dirty="0"/>
          </a:p>
        </p:txBody>
      </p:sp>
      <p:pic>
        <p:nvPicPr>
          <p:cNvPr id="44" name="Obraz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82" y="4480874"/>
            <a:ext cx="1494728" cy="1494728"/>
          </a:xfrm>
          <a:prstGeom prst="rect">
            <a:avLst/>
          </a:prstGeom>
        </p:spPr>
      </p:pic>
      <p:pic>
        <p:nvPicPr>
          <p:cNvPr id="45" name="Obraz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17" y="4524509"/>
            <a:ext cx="1407458" cy="14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/>
          <p:cNvSpPr/>
          <p:nvPr/>
        </p:nvSpPr>
        <p:spPr>
          <a:xfrm>
            <a:off x="6843403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 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7" y="4480874"/>
            <a:ext cx="1451809" cy="1451809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6994164" y="58799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Ucz się w grupie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4251971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4596860" y="58799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Samouczki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9292805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9680974" y="588480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Spotkania</a:t>
            </a:r>
            <a:endParaRPr lang="pl-PL" dirty="0"/>
          </a:p>
        </p:txBody>
      </p:sp>
      <p:pic>
        <p:nvPicPr>
          <p:cNvPr id="44" name="Obraz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82" y="4480874"/>
            <a:ext cx="1494728" cy="1494728"/>
          </a:xfrm>
          <a:prstGeom prst="rect">
            <a:avLst/>
          </a:prstGeom>
        </p:spPr>
      </p:pic>
      <p:pic>
        <p:nvPicPr>
          <p:cNvPr id="45" name="Obraz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17" y="4524509"/>
            <a:ext cx="1407458" cy="14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/>
          <p:cNvSpPr/>
          <p:nvPr/>
        </p:nvSpPr>
        <p:spPr>
          <a:xfrm>
            <a:off x="6843403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7" y="4480874"/>
            <a:ext cx="1451809" cy="1451809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6994164" y="58799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Ucz się w grupie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4251971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4596860" y="58799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Samouczki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9292805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9680974" y="588480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Spotkania</a:t>
            </a:r>
            <a:endParaRPr lang="pl-PL" dirty="0"/>
          </a:p>
        </p:txBody>
      </p:sp>
      <p:pic>
        <p:nvPicPr>
          <p:cNvPr id="44" name="Obraz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82" y="4480874"/>
            <a:ext cx="1494728" cy="1494728"/>
          </a:xfrm>
          <a:prstGeom prst="rect">
            <a:avLst/>
          </a:prstGeom>
        </p:spPr>
      </p:pic>
      <p:pic>
        <p:nvPicPr>
          <p:cNvPr id="45" name="Obraz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17" y="4524509"/>
            <a:ext cx="1407458" cy="14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/>
          <p:cNvSpPr/>
          <p:nvPr/>
        </p:nvSpPr>
        <p:spPr>
          <a:xfrm>
            <a:off x="6843403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7" y="4480874"/>
            <a:ext cx="1451809" cy="1451809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6994164" y="58799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Ucz się w grupie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4251971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4596860" y="58799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Samouczki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9292805" y="4372590"/>
            <a:ext cx="192761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9680974" y="588480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Spotkania</a:t>
            </a:r>
            <a:endParaRPr lang="pl-PL" dirty="0"/>
          </a:p>
        </p:txBody>
      </p:sp>
      <p:pic>
        <p:nvPicPr>
          <p:cNvPr id="44" name="Obraz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82" y="4480874"/>
            <a:ext cx="1494728" cy="1494728"/>
          </a:xfrm>
          <a:prstGeom prst="rect">
            <a:avLst/>
          </a:prstGeom>
        </p:spPr>
      </p:pic>
      <p:pic>
        <p:nvPicPr>
          <p:cNvPr id="45" name="Obraz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17" y="4524509"/>
            <a:ext cx="1407458" cy="14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2" name="Trójkąt równoramienny 11"/>
          <p:cNvSpPr/>
          <p:nvPr/>
        </p:nvSpPr>
        <p:spPr>
          <a:xfrm rot="10800000">
            <a:off x="5371628" y="914400"/>
            <a:ext cx="576874" cy="4973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61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 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/>
          <p:cNvSpPr/>
          <p:nvPr/>
        </p:nvSpPr>
        <p:spPr>
          <a:xfrm>
            <a:off x="4251970" y="4372590"/>
            <a:ext cx="6997555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504083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4596860" y="58799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Samouczki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5" name="Obraz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17" y="4524509"/>
            <a:ext cx="1407458" cy="140745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353474" y="4407232"/>
            <a:ext cx="310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Samouczki dają nam możliwość samemu rozwijania naszych umiejętności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384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35"/>
          <p:cNvSpPr/>
          <p:nvPr/>
        </p:nvSpPr>
        <p:spPr>
          <a:xfrm>
            <a:off x="4251971" y="4372590"/>
            <a:ext cx="721412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6535562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/>
          <p:cNvGrpSpPr/>
          <p:nvPr/>
        </p:nvGrpSpPr>
        <p:grpSpPr>
          <a:xfrm>
            <a:off x="6994164" y="4480874"/>
            <a:ext cx="1718740" cy="1768389"/>
            <a:chOff x="6994164" y="4480874"/>
            <a:chExt cx="1718740" cy="1768389"/>
          </a:xfrm>
        </p:grpSpPr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307" y="4480874"/>
              <a:ext cx="1451809" cy="1451809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994164" y="587993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Ucz się w grupie</a:t>
              </a:r>
              <a:endParaRPr lang="pl-PL" dirty="0"/>
            </a:p>
          </p:txBody>
        </p:sp>
      </p:grp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upa 29"/>
          <p:cNvGrpSpPr/>
          <p:nvPr/>
        </p:nvGrpSpPr>
        <p:grpSpPr>
          <a:xfrm>
            <a:off x="9534482" y="4480874"/>
            <a:ext cx="1494728" cy="1773263"/>
            <a:chOff x="9534482" y="4480874"/>
            <a:chExt cx="1494728" cy="1773263"/>
          </a:xfrm>
        </p:grpSpPr>
        <p:sp>
          <p:nvSpPr>
            <p:cNvPr id="43" name="pole tekstowe 42"/>
            <p:cNvSpPr txBox="1"/>
            <p:nvPr/>
          </p:nvSpPr>
          <p:spPr>
            <a:xfrm>
              <a:off x="9680974" y="5884805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Spotkania</a:t>
              </a:r>
              <a:endParaRPr lang="pl-PL" dirty="0"/>
            </a:p>
          </p:txBody>
        </p:sp>
        <p:pic>
          <p:nvPicPr>
            <p:cNvPr id="44" name="Obraz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482" y="4480874"/>
              <a:ext cx="1494728" cy="1494728"/>
            </a:xfrm>
            <a:prstGeom prst="rect">
              <a:avLst/>
            </a:prstGeom>
          </p:spPr>
        </p:pic>
      </p:grpSp>
      <p:grpSp>
        <p:nvGrpSpPr>
          <p:cNvPr id="3" name="Grupa 2"/>
          <p:cNvGrpSpPr/>
          <p:nvPr/>
        </p:nvGrpSpPr>
        <p:grpSpPr>
          <a:xfrm>
            <a:off x="4483617" y="4524509"/>
            <a:ext cx="1407458" cy="1724754"/>
            <a:chOff x="4483617" y="4524509"/>
            <a:chExt cx="1407458" cy="1724754"/>
          </a:xfrm>
        </p:grpSpPr>
        <p:sp>
          <p:nvSpPr>
            <p:cNvPr id="39" name="pole tekstowe 38"/>
            <p:cNvSpPr txBox="1"/>
            <p:nvPr/>
          </p:nvSpPr>
          <p:spPr>
            <a:xfrm>
              <a:off x="4596860" y="5879931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Samouczki</a:t>
              </a:r>
              <a:endParaRPr lang="pl-PL" dirty="0"/>
            </a:p>
          </p:txBody>
        </p:sp>
        <p:pic>
          <p:nvPicPr>
            <p:cNvPr id="45" name="Obraz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7" y="4524509"/>
              <a:ext cx="1407458" cy="14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11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35"/>
          <p:cNvSpPr/>
          <p:nvPr/>
        </p:nvSpPr>
        <p:spPr>
          <a:xfrm>
            <a:off x="4251971" y="4372590"/>
            <a:ext cx="721412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6535562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/>
          <p:cNvGrpSpPr/>
          <p:nvPr/>
        </p:nvGrpSpPr>
        <p:grpSpPr>
          <a:xfrm>
            <a:off x="6994164" y="4480874"/>
            <a:ext cx="1718740" cy="1768389"/>
            <a:chOff x="6994164" y="4480874"/>
            <a:chExt cx="1718740" cy="1768389"/>
          </a:xfrm>
        </p:grpSpPr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307" y="4480874"/>
              <a:ext cx="1451809" cy="1451809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994164" y="587993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Ucz się w grupie</a:t>
              </a:r>
              <a:endParaRPr lang="pl-PL" dirty="0"/>
            </a:p>
          </p:txBody>
        </p:sp>
      </p:grp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upa 29"/>
          <p:cNvGrpSpPr/>
          <p:nvPr/>
        </p:nvGrpSpPr>
        <p:grpSpPr>
          <a:xfrm>
            <a:off x="9534482" y="4480874"/>
            <a:ext cx="1494728" cy="1773263"/>
            <a:chOff x="9534482" y="4480874"/>
            <a:chExt cx="1494728" cy="1773263"/>
          </a:xfrm>
        </p:grpSpPr>
        <p:sp>
          <p:nvSpPr>
            <p:cNvPr id="43" name="pole tekstowe 42"/>
            <p:cNvSpPr txBox="1"/>
            <p:nvPr/>
          </p:nvSpPr>
          <p:spPr>
            <a:xfrm>
              <a:off x="9680974" y="5884805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Spotkania</a:t>
              </a:r>
              <a:endParaRPr lang="pl-PL" dirty="0"/>
            </a:p>
          </p:txBody>
        </p:sp>
        <p:pic>
          <p:nvPicPr>
            <p:cNvPr id="44" name="Obraz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482" y="4480874"/>
              <a:ext cx="1494728" cy="1494728"/>
            </a:xfrm>
            <a:prstGeom prst="rect">
              <a:avLst/>
            </a:prstGeom>
          </p:spPr>
        </p:pic>
      </p:grpSp>
      <p:sp>
        <p:nvSpPr>
          <p:cNvPr id="32" name="Prostokąt 31"/>
          <p:cNvSpPr/>
          <p:nvPr/>
        </p:nvSpPr>
        <p:spPr>
          <a:xfrm>
            <a:off x="4402031" y="4426732"/>
            <a:ext cx="1661858" cy="1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upa 2"/>
          <p:cNvGrpSpPr/>
          <p:nvPr/>
        </p:nvGrpSpPr>
        <p:grpSpPr>
          <a:xfrm>
            <a:off x="4483617" y="4524509"/>
            <a:ext cx="1407458" cy="1724754"/>
            <a:chOff x="4483617" y="4524509"/>
            <a:chExt cx="1407458" cy="1724754"/>
          </a:xfrm>
        </p:grpSpPr>
        <p:sp>
          <p:nvSpPr>
            <p:cNvPr id="39" name="pole tekstowe 38"/>
            <p:cNvSpPr txBox="1"/>
            <p:nvPr/>
          </p:nvSpPr>
          <p:spPr>
            <a:xfrm>
              <a:off x="4596860" y="5879931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Samouczki</a:t>
              </a:r>
              <a:endParaRPr lang="pl-PL" dirty="0"/>
            </a:p>
          </p:txBody>
        </p:sp>
        <p:pic>
          <p:nvPicPr>
            <p:cNvPr id="45" name="Obraz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7" y="4524509"/>
              <a:ext cx="1407458" cy="14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414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35"/>
          <p:cNvSpPr/>
          <p:nvPr/>
        </p:nvSpPr>
        <p:spPr>
          <a:xfrm>
            <a:off x="4251971" y="4372590"/>
            <a:ext cx="721412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6535562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6968449" y="4457592"/>
            <a:ext cx="1661858" cy="1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/>
          <p:cNvGrpSpPr/>
          <p:nvPr/>
        </p:nvGrpSpPr>
        <p:grpSpPr>
          <a:xfrm>
            <a:off x="6994164" y="4480874"/>
            <a:ext cx="1718740" cy="1768389"/>
            <a:chOff x="6994164" y="4480874"/>
            <a:chExt cx="1718740" cy="1768389"/>
          </a:xfrm>
        </p:grpSpPr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307" y="4480874"/>
              <a:ext cx="1451809" cy="1451809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994164" y="587993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Ucz się w grupie</a:t>
              </a:r>
              <a:endParaRPr lang="pl-PL" dirty="0"/>
            </a:p>
          </p:txBody>
        </p:sp>
      </p:grp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upa 29"/>
          <p:cNvGrpSpPr/>
          <p:nvPr/>
        </p:nvGrpSpPr>
        <p:grpSpPr>
          <a:xfrm>
            <a:off x="9534482" y="4480874"/>
            <a:ext cx="1494728" cy="1773263"/>
            <a:chOff x="9534482" y="4480874"/>
            <a:chExt cx="1494728" cy="1773263"/>
          </a:xfrm>
        </p:grpSpPr>
        <p:sp>
          <p:nvSpPr>
            <p:cNvPr id="43" name="pole tekstowe 42"/>
            <p:cNvSpPr txBox="1"/>
            <p:nvPr/>
          </p:nvSpPr>
          <p:spPr>
            <a:xfrm>
              <a:off x="9680974" y="5884805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Spotkania</a:t>
              </a:r>
              <a:endParaRPr lang="pl-PL" dirty="0"/>
            </a:p>
          </p:txBody>
        </p:sp>
        <p:pic>
          <p:nvPicPr>
            <p:cNvPr id="44" name="Obraz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482" y="4480874"/>
              <a:ext cx="1494728" cy="1494728"/>
            </a:xfrm>
            <a:prstGeom prst="rect">
              <a:avLst/>
            </a:prstGeom>
          </p:spPr>
        </p:pic>
      </p:grpSp>
      <p:grpSp>
        <p:nvGrpSpPr>
          <p:cNvPr id="3" name="Grupa 2"/>
          <p:cNvGrpSpPr/>
          <p:nvPr/>
        </p:nvGrpSpPr>
        <p:grpSpPr>
          <a:xfrm>
            <a:off x="4483617" y="4524509"/>
            <a:ext cx="1407458" cy="1724754"/>
            <a:chOff x="4483617" y="4524509"/>
            <a:chExt cx="1407458" cy="1724754"/>
          </a:xfrm>
        </p:grpSpPr>
        <p:sp>
          <p:nvSpPr>
            <p:cNvPr id="39" name="pole tekstowe 38"/>
            <p:cNvSpPr txBox="1"/>
            <p:nvPr/>
          </p:nvSpPr>
          <p:spPr>
            <a:xfrm>
              <a:off x="4596860" y="5879931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Samouczki</a:t>
              </a:r>
              <a:endParaRPr lang="pl-PL" dirty="0"/>
            </a:p>
          </p:txBody>
        </p:sp>
        <p:pic>
          <p:nvPicPr>
            <p:cNvPr id="45" name="Obraz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7" y="4524509"/>
              <a:ext cx="1407458" cy="14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17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35"/>
          <p:cNvSpPr/>
          <p:nvPr/>
        </p:nvSpPr>
        <p:spPr>
          <a:xfrm>
            <a:off x="4251971" y="4372590"/>
            <a:ext cx="721412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9504975" y="4465695"/>
            <a:ext cx="1661858" cy="1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6535562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/>
          <p:cNvGrpSpPr/>
          <p:nvPr/>
        </p:nvGrpSpPr>
        <p:grpSpPr>
          <a:xfrm>
            <a:off x="6994164" y="4480874"/>
            <a:ext cx="1718740" cy="1768389"/>
            <a:chOff x="6994164" y="4480874"/>
            <a:chExt cx="1718740" cy="1768389"/>
          </a:xfrm>
        </p:grpSpPr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307" y="4480874"/>
              <a:ext cx="1451809" cy="1451809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994164" y="587993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Ucz się w grupie</a:t>
              </a:r>
              <a:endParaRPr lang="pl-PL" dirty="0"/>
            </a:p>
          </p:txBody>
        </p:sp>
      </p:grp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upa 29"/>
          <p:cNvGrpSpPr/>
          <p:nvPr/>
        </p:nvGrpSpPr>
        <p:grpSpPr>
          <a:xfrm>
            <a:off x="9534482" y="4480874"/>
            <a:ext cx="1494728" cy="1773263"/>
            <a:chOff x="9534482" y="4480874"/>
            <a:chExt cx="1494728" cy="1773263"/>
          </a:xfrm>
        </p:grpSpPr>
        <p:sp>
          <p:nvSpPr>
            <p:cNvPr id="43" name="pole tekstowe 42"/>
            <p:cNvSpPr txBox="1"/>
            <p:nvPr/>
          </p:nvSpPr>
          <p:spPr>
            <a:xfrm>
              <a:off x="9680974" y="5884805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Spotkania</a:t>
              </a:r>
              <a:endParaRPr lang="pl-PL" dirty="0"/>
            </a:p>
          </p:txBody>
        </p:sp>
        <p:pic>
          <p:nvPicPr>
            <p:cNvPr id="44" name="Obraz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482" y="4480874"/>
              <a:ext cx="1494728" cy="1494728"/>
            </a:xfrm>
            <a:prstGeom prst="rect">
              <a:avLst/>
            </a:prstGeom>
          </p:spPr>
        </p:pic>
      </p:grpSp>
      <p:grpSp>
        <p:nvGrpSpPr>
          <p:cNvPr id="3" name="Grupa 2"/>
          <p:cNvGrpSpPr/>
          <p:nvPr/>
        </p:nvGrpSpPr>
        <p:grpSpPr>
          <a:xfrm>
            <a:off x="4483617" y="4524509"/>
            <a:ext cx="1407458" cy="1724754"/>
            <a:chOff x="4483617" y="4524509"/>
            <a:chExt cx="1407458" cy="1724754"/>
          </a:xfrm>
        </p:grpSpPr>
        <p:sp>
          <p:nvSpPr>
            <p:cNvPr id="39" name="pole tekstowe 38"/>
            <p:cNvSpPr txBox="1"/>
            <p:nvPr/>
          </p:nvSpPr>
          <p:spPr>
            <a:xfrm>
              <a:off x="4596860" y="5879931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Samouczki</a:t>
              </a:r>
              <a:endParaRPr lang="pl-PL" dirty="0"/>
            </a:p>
          </p:txBody>
        </p:sp>
        <p:pic>
          <p:nvPicPr>
            <p:cNvPr id="45" name="Obraz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7" y="4524509"/>
              <a:ext cx="1407458" cy="14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29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Nauka z koduj 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2" y="1298054"/>
            <a:ext cx="3074536" cy="3074536"/>
          </a:xfrm>
          <a:prstGeom prst="rect">
            <a:avLst/>
          </a:prstGeom>
          <a:noFill/>
        </p:spPr>
      </p:pic>
      <p:sp>
        <p:nvSpPr>
          <p:cNvPr id="31" name="pole tekstowe 30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7085080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/>
          <p:cNvSpPr/>
          <p:nvPr/>
        </p:nvSpPr>
        <p:spPr>
          <a:xfrm>
            <a:off x="4251970" y="4372590"/>
            <a:ext cx="6997555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4493648" y="4372590"/>
            <a:ext cx="504083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4596860" y="58799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Samouczki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9534482" y="4372590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5" name="Obraz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17" y="4524509"/>
            <a:ext cx="1407458" cy="140745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353474" y="4407232"/>
            <a:ext cx="310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Samouczki dają nam możliwość samemu rozwijania naszych umiejętności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685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6654990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4011341" y="4356548"/>
            <a:ext cx="7214124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4253018" y="4356548"/>
            <a:ext cx="6535562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0" y="1113388"/>
            <a:ext cx="3429000" cy="53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11839074" y="1113388"/>
            <a:ext cx="362788" cy="5310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/>
          <p:cNvSpPr txBox="1"/>
          <p:nvPr/>
        </p:nvSpPr>
        <p:spPr>
          <a:xfrm>
            <a:off x="3549785" y="1113388"/>
            <a:ext cx="81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spc="300" dirty="0" smtClean="0">
                <a:solidFill>
                  <a:schemeClr val="bg2">
                    <a:lumMod val="75000"/>
                  </a:schemeClr>
                </a:solidFill>
              </a:rPr>
              <a:t>Nauczaj z koduj</a:t>
            </a:r>
            <a:endParaRPr lang="pl-PL" sz="3600" spc="3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pole tekstowe 33"/>
          <p:cNvSpPr txBox="1"/>
          <p:nvPr/>
        </p:nvSpPr>
        <p:spPr>
          <a:xfrm>
            <a:off x="3610178" y="1821274"/>
            <a:ext cx="8168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Lorem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dolor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adipiscing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auctor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Etiam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imperdiet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vitae,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dui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congue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metus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dictum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tempor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Maecenas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placerat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enim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rutrum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hendrerit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potenti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Cum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sociis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natoque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penatibus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parturient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montes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nascetur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ridiculus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mus.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nisl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elit.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urna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urna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eros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ultricies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justo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facilisis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turpis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massa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ipsum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primis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faucibus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orci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luctus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ultrices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posuere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cubilia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Curae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Pellentesque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suscipit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sit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amet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tempus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vel,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consectetur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ligula.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feugiat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nibh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nunc, in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bibendum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magna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vestibulum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nec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Suspendisse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odio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interdum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commodo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 Nunc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egestas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mi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eu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diam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tincidunt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cursus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l-PL" sz="1200" dirty="0"/>
          </a:p>
        </p:txBody>
      </p:sp>
      <p:sp>
        <p:nvSpPr>
          <p:cNvPr id="35" name="Prostokąt 34"/>
          <p:cNvSpPr/>
          <p:nvPr/>
        </p:nvSpPr>
        <p:spPr>
          <a:xfrm>
            <a:off x="6844450" y="4356548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6786424" y="591201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Profesjonaliści</a:t>
            </a:r>
            <a:endParaRPr lang="pl-PL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4245104" y="588317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Nauczyciele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9293852" y="4356548"/>
            <a:ext cx="1508428" cy="190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/>
          <p:cNvSpPr txBox="1"/>
          <p:nvPr/>
        </p:nvSpPr>
        <p:spPr>
          <a:xfrm>
            <a:off x="9294961" y="5870765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Koła naukowe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10" y="4540414"/>
            <a:ext cx="1371600" cy="13716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8" y="1159805"/>
            <a:ext cx="3396651" cy="339665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4233" y="6960990"/>
            <a:ext cx="4792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http://thenounproject.com/term/tutoring/62350/</a:t>
            </a:r>
          </a:p>
        </p:txBody>
      </p:sp>
      <p:pic>
        <p:nvPicPr>
          <p:cNvPr id="43" name="Obraz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94" y="4600948"/>
            <a:ext cx="1495732" cy="1495732"/>
          </a:xfrm>
          <a:prstGeom prst="rect">
            <a:avLst/>
          </a:prstGeom>
        </p:spPr>
      </p:pic>
      <p:pic>
        <p:nvPicPr>
          <p:cNvPr id="44" name="Obraz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09" y="4283997"/>
            <a:ext cx="1883083" cy="1883083"/>
          </a:xfrm>
          <a:prstGeom prst="rect">
            <a:avLst/>
          </a:prstGeom>
        </p:spPr>
      </p:pic>
      <p:sp>
        <p:nvSpPr>
          <p:cNvPr id="45" name="Prostokąt 44"/>
          <p:cNvSpPr/>
          <p:nvPr/>
        </p:nvSpPr>
        <p:spPr>
          <a:xfrm>
            <a:off x="11363" y="7293898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http://thenounproject.com/term/sleeping/59945/</a:t>
            </a:r>
          </a:p>
        </p:txBody>
      </p:sp>
    </p:spTree>
    <p:extLst>
      <p:ext uri="{BB962C8B-B14F-4D97-AF65-F5344CB8AC3E}">
        <p14:creationId xmlns:p14="http://schemas.microsoft.com/office/powerpoint/2010/main" val="270353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8522080" y="186127"/>
            <a:ext cx="193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6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10393152" y="178460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6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2" name="Trójkąt równoramienny 11"/>
          <p:cNvSpPr/>
          <p:nvPr/>
        </p:nvSpPr>
        <p:spPr>
          <a:xfrm rot="10800000">
            <a:off x="7237895" y="914400"/>
            <a:ext cx="576874" cy="4973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4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2" name="Trójkąt równoramienny 11"/>
          <p:cNvSpPr/>
          <p:nvPr/>
        </p:nvSpPr>
        <p:spPr>
          <a:xfrm rot="10800000">
            <a:off x="9104162" y="875078"/>
            <a:ext cx="576874" cy="4973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2" name="Trójkąt równoramienny 11"/>
          <p:cNvSpPr/>
          <p:nvPr/>
        </p:nvSpPr>
        <p:spPr>
          <a:xfrm rot="10800000">
            <a:off x="10970429" y="914400"/>
            <a:ext cx="576874" cy="4973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55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4" name="Para nawiasów klamrowych 13"/>
          <p:cNvSpPr/>
          <p:nvPr/>
        </p:nvSpPr>
        <p:spPr>
          <a:xfrm>
            <a:off x="88490" y="1012725"/>
            <a:ext cx="12015019" cy="564371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80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76980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4800" dirty="0" smtClean="0"/>
              <a:t>[</a:t>
            </a:r>
            <a:r>
              <a:rPr lang="pl-PL" sz="3600" dirty="0" smtClean="0"/>
              <a:t>koduj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6932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ucz się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593199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nauczaj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10325733" y="98324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więcej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8459466" y="98326"/>
            <a:ext cx="1866267" cy="67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[</a:t>
            </a:r>
            <a:r>
              <a:rPr lang="pl-PL" sz="2800" dirty="0" smtClean="0"/>
              <a:t>dlaczego</a:t>
            </a:r>
            <a:r>
              <a:rPr lang="pl-PL" sz="4000" dirty="0" smtClean="0"/>
              <a:t>]</a:t>
            </a:r>
            <a:endParaRPr lang="pl-PL" sz="1400" dirty="0"/>
          </a:p>
        </p:txBody>
      </p:sp>
      <p:sp>
        <p:nvSpPr>
          <p:cNvPr id="3" name="Prostokąt 2"/>
          <p:cNvSpPr/>
          <p:nvPr/>
        </p:nvSpPr>
        <p:spPr>
          <a:xfrm>
            <a:off x="326571" y="1371600"/>
            <a:ext cx="11593286" cy="50618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58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5017258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1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197514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4800" dirty="0" smtClean="0"/>
              <a:t>[</a:t>
            </a:r>
            <a:r>
              <a:rPr lang="pl-PL" sz="3600" dirty="0" smtClean="0"/>
              <a:t>k</a:t>
            </a:r>
            <a:r>
              <a:rPr lang="pl-PL" sz="4800" dirty="0" smtClean="0"/>
              <a:t>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3457" y="-1214651"/>
            <a:ext cx="150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 może być menu</a:t>
            </a:r>
            <a:endParaRPr lang="pl-PL" dirty="0"/>
          </a:p>
        </p:txBody>
      </p:sp>
      <p:cxnSp>
        <p:nvCxnSpPr>
          <p:cNvPr id="4" name="Łącznik prosty ze strzałką 3"/>
          <p:cNvCxnSpPr>
            <a:stCxn id="2" idx="1"/>
          </p:cNvCxnSpPr>
          <p:nvPr/>
        </p:nvCxnSpPr>
        <p:spPr>
          <a:xfrm flipH="1">
            <a:off x="504967" y="-891485"/>
            <a:ext cx="368490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860553" y="-71911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Animacja samej ramki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365654" y="-568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grpSp>
        <p:nvGrpSpPr>
          <p:cNvPr id="26" name="Grupa 25"/>
          <p:cNvGrpSpPr/>
          <p:nvPr/>
        </p:nvGrpSpPr>
        <p:grpSpPr>
          <a:xfrm>
            <a:off x="4827521" y="134329"/>
            <a:ext cx="2059482" cy="688373"/>
            <a:chOff x="2853712" y="2169035"/>
            <a:chExt cx="2059482" cy="678426"/>
          </a:xfrm>
        </p:grpSpPr>
        <p:sp>
          <p:nvSpPr>
            <p:cNvPr id="8" name="Prostokąt 7"/>
            <p:cNvSpPr/>
            <p:nvPr/>
          </p:nvSpPr>
          <p:spPr>
            <a:xfrm>
              <a:off x="2853712" y="2169035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057098" y="2282638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poznaj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6478903" y="144277"/>
            <a:ext cx="2059482" cy="678426"/>
            <a:chOff x="2853712" y="2934871"/>
            <a:chExt cx="2059482" cy="678426"/>
          </a:xfrm>
        </p:grpSpPr>
        <p:sp>
          <p:nvSpPr>
            <p:cNvPr id="17" name="Prostokąt 16"/>
            <p:cNvSpPr/>
            <p:nvPr/>
          </p:nvSpPr>
          <p:spPr>
            <a:xfrm>
              <a:off x="2853712" y="2934871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57098" y="3048474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nauczaj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10132518" y="144277"/>
            <a:ext cx="2059482" cy="678426"/>
            <a:chOff x="2840064" y="4488917"/>
            <a:chExt cx="2059482" cy="678426"/>
          </a:xfrm>
        </p:grpSpPr>
        <p:sp>
          <p:nvSpPr>
            <p:cNvPr id="21" name="Prostokąt 20"/>
            <p:cNvSpPr/>
            <p:nvPr/>
          </p:nvSpPr>
          <p:spPr>
            <a:xfrm>
              <a:off x="2840064" y="448891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043450" y="4602520"/>
              <a:ext cx="1624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 wiedza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8427880" y="144277"/>
            <a:ext cx="2059482" cy="678426"/>
            <a:chOff x="2853712" y="3700707"/>
            <a:chExt cx="2059482" cy="678426"/>
          </a:xfrm>
        </p:grpSpPr>
        <p:sp>
          <p:nvSpPr>
            <p:cNvPr id="19" name="Prostokąt 18"/>
            <p:cNvSpPr/>
            <p:nvPr/>
          </p:nvSpPr>
          <p:spPr>
            <a:xfrm>
              <a:off x="2853712" y="3700707"/>
              <a:ext cx="2059482" cy="678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3600" dirty="0" smtClean="0">
                  <a:solidFill>
                    <a:schemeClr val="accent1"/>
                  </a:solidFill>
                </a:rPr>
                <a:t>[</a:t>
              </a:r>
              <a:r>
                <a:rPr lang="pl-PL" sz="2800" dirty="0">
                  <a:solidFill>
                    <a:schemeClr val="accent1"/>
                  </a:solidFill>
                </a:rPr>
                <a:t> </a:t>
              </a:r>
              <a:r>
                <a:rPr lang="pl-PL" sz="2800" dirty="0" smtClean="0">
                  <a:solidFill>
                    <a:schemeClr val="accent1"/>
                  </a:solidFill>
                </a:rPr>
                <a:t>                     </a:t>
              </a:r>
              <a:r>
                <a:rPr lang="pl-PL" sz="3600" dirty="0" smtClean="0">
                  <a:solidFill>
                    <a:schemeClr val="accent1"/>
                  </a:solidFill>
                </a:rPr>
                <a:t>]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3057098" y="3814310"/>
              <a:ext cx="171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spc="300" dirty="0" smtClean="0">
                  <a:solidFill>
                    <a:schemeClr val="bg1"/>
                  </a:solidFill>
                </a:rPr>
                <a:t>dlaczego</a:t>
              </a:r>
              <a:endParaRPr lang="pl-PL" sz="2400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6654990" y="186127"/>
            <a:ext cx="182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[                ]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rójkąt równoramienny 8"/>
          <p:cNvSpPr/>
          <p:nvPr/>
        </p:nvSpPr>
        <p:spPr>
          <a:xfrm rot="10800000">
            <a:off x="301957" y="699872"/>
            <a:ext cx="189361" cy="150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841721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TC103457475[[fn=Ramka]]</Template>
  <TotalTime>227</TotalTime>
  <Words>3019</Words>
  <Application>Microsoft Office PowerPoint</Application>
  <PresentationFormat>Panoramiczny</PresentationFormat>
  <Paragraphs>359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Aharoni</vt:lpstr>
      <vt:lpstr>Arial</vt:lpstr>
      <vt:lpstr>Consolas</vt:lpstr>
      <vt:lpstr>Corbel</vt:lpstr>
      <vt:lpstr>Wingdings 2</vt:lpstr>
      <vt:lpstr>Ramka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koduj.org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Leszczyński</dc:creator>
  <cp:lastModifiedBy>Damian Leszczyński</cp:lastModifiedBy>
  <cp:revision>19</cp:revision>
  <dcterms:created xsi:type="dcterms:W3CDTF">2014-08-18T19:51:42Z</dcterms:created>
  <dcterms:modified xsi:type="dcterms:W3CDTF">2014-08-18T23:38:46Z</dcterms:modified>
</cp:coreProperties>
</file>