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embeddedFontLst>
    <p:embeddedFont>
      <p:font typeface="Arial Narrow" panose="020B0606020202030204" pitchFamily="3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Overlock" panose="020B0604020202020204" charset="0"/>
      <p:regular r:id="rId33"/>
      <p:bold r:id="rId34"/>
      <p:italic r:id="rId35"/>
      <p:boldItalic r:id="rId36"/>
    </p:embeddedFont>
    <p:embeddedFont>
      <p:font typeface="Play" panose="020B0604020202020204" charset="0"/>
      <p:regular r:id="rId37"/>
      <p:bold r:id="rId38"/>
    </p:embeddedFont>
    <p:embeddedFont>
      <p:font typeface="Teko" panose="020B060402020202020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82" autoAdjust="0"/>
    <p:restoredTop sz="94330" autoAdjust="0"/>
  </p:normalViewPr>
  <p:slideViewPr>
    <p:cSldViewPr snapToGrid="0">
      <p:cViewPr>
        <p:scale>
          <a:sx n="50" d="100"/>
          <a:sy n="50" d="100"/>
        </p:scale>
        <p:origin x="126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gif"/><Relationship Id="rId7" Type="http://schemas.openxmlformats.org/officeDocument/2006/relationships/hyperlink" Target="https://www.facebook.com/capooca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gif"/><Relationship Id="rId9" Type="http://schemas.openxmlformats.org/officeDocument/2006/relationships/hyperlink" Target="https://www.pinterest.ph/farhanachua/bugcat-capoo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7" Type="http://schemas.openxmlformats.org/officeDocument/2006/relationships/image" Target="../media/image1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7" Type="http://schemas.openxmlformats.org/officeDocument/2006/relationships/image" Target="../media/image19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gif"/><Relationship Id="rId5" Type="http://schemas.openxmlformats.org/officeDocument/2006/relationships/image" Target="../media/image18.png"/><Relationship Id="rId4" Type="http://schemas.openxmlformats.org/officeDocument/2006/relationships/image" Target="../media/image16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7" Type="http://schemas.openxmlformats.org/officeDocument/2006/relationships/image" Target="../media/image19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7" Type="http://schemas.openxmlformats.org/officeDocument/2006/relationships/image" Target="../media/image19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gif"/><Relationship Id="rId5" Type="http://schemas.openxmlformats.org/officeDocument/2006/relationships/image" Target="../media/image18.png"/><Relationship Id="rId4" Type="http://schemas.openxmlformats.org/officeDocument/2006/relationships/image" Target="../media/image16.gi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22.gi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gif"/><Relationship Id="rId5" Type="http://schemas.openxmlformats.org/officeDocument/2006/relationships/image" Target="../media/image4.gif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slide" Target="slide16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7" Type="http://schemas.openxmlformats.org/officeDocument/2006/relationships/image" Target="../media/image1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7" Type="http://schemas.openxmlformats.org/officeDocument/2006/relationships/image" Target="../media/image1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gif"/><Relationship Id="rId5" Type="http://schemas.openxmlformats.org/officeDocument/2006/relationships/image" Target="../media/image18.png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07836" y="-1063174"/>
            <a:ext cx="12590586" cy="83937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2373922" y="1075959"/>
            <a:ext cx="4255483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 dirty="0" err="1">
                <a:solidFill>
                  <a:srgbClr val="D5DBE5"/>
                </a:solidFill>
                <a:latin typeface="Play"/>
                <a:ea typeface="Play"/>
                <a:cs typeface="Play"/>
                <a:sym typeface="Play"/>
              </a:rPr>
              <a:t>WhaCapoo</a:t>
            </a:r>
            <a:endParaRPr sz="6000" b="1" dirty="0">
              <a:solidFill>
                <a:srgbClr val="D5DBE5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86" name="Google Shape;86;p13">
            <a:hlinkClick r:id=""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5353" y="4515601"/>
            <a:ext cx="2637695" cy="234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1371601" y="6150095"/>
            <a:ext cx="4360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Created by: Jasper Macaraeg</a:t>
            </a:r>
            <a:endParaRPr sz="2400" b="1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77949" y="2909564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556769" y="6015038"/>
            <a:ext cx="814832" cy="596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011714" y="700378"/>
            <a:ext cx="942071" cy="942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l="20330" r="20550"/>
          <a:stretch/>
        </p:blipFill>
        <p:spPr>
          <a:xfrm>
            <a:off x="10955157" y="1759596"/>
            <a:ext cx="1055184" cy="999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2">
            <a:hlinkClick r:id="" action="ppaction://hlinkshowjump?jump=nextslide"/>
          </p:cNvPr>
          <p:cNvSpPr/>
          <p:nvPr/>
        </p:nvSpPr>
        <p:spPr>
          <a:xfrm>
            <a:off x="-438150" y="-249358"/>
            <a:ext cx="12630150" cy="7107358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5" name="Google Shape;415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3504" y="2368563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477" y="3557932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3330" y="4418680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0397" y="1209577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0892" y="5639492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3408" y="2330439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3853" y="4452162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0027" y="5652896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664" y="5452557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3200" y="3041069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131" y="1259494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4658" y="2114395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4310" y="4301162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7619" y="3272618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1506" y="1363611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6448" y="5315875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36268" y="3450723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8688" y="886858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0831" y="1679654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6" y="1433337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3011" y="3713567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22380" y="3839580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74735" y="3338748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60970" y="4713426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90587" y="2608358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4101" y="568215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82839" y="5029931"/>
            <a:ext cx="1218691" cy="952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1949" y="1084720"/>
            <a:ext cx="1226064" cy="95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12669" y="1430502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0006" y="42150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02005" y="-57087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36042" y="2381896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5701" y="352127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4977" y="5539438"/>
            <a:ext cx="1058333" cy="82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2280" y="2678367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6153" y="5252801"/>
            <a:ext cx="1072971" cy="838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39925" y="3815273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7105" y="5315875"/>
            <a:ext cx="926931" cy="724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2798" y="236346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3911" y="3584440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28481" y="2665425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1155" y="1770186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9025" y="383164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3602" y="1272391"/>
            <a:ext cx="982757" cy="767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43574" y="5232927"/>
            <a:ext cx="825706" cy="64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12126" y="3564229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6918" y="4094911"/>
            <a:ext cx="1154254" cy="901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3480" y="3473196"/>
            <a:ext cx="956514" cy="74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8739" y="2015074"/>
            <a:ext cx="2399211" cy="239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9541" y="476323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3994" y="377550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34589" y="2189426"/>
            <a:ext cx="1087512" cy="849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84013" y="306497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19997" y="22637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92490" y="5486131"/>
            <a:ext cx="1052128" cy="822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7207" y="1129329"/>
            <a:ext cx="992724" cy="775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2600" y="832092"/>
            <a:ext cx="2382588" cy="2382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72913" y="-265991"/>
            <a:ext cx="2261481" cy="2261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69251" y="4249161"/>
            <a:ext cx="1084222" cy="847234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22">
            <a:hlinkClick r:id="" action="ppaction://hlinkshowjump?jump=nextslide"/>
          </p:cNvPr>
          <p:cNvSpPr txBox="1"/>
          <p:nvPr/>
        </p:nvSpPr>
        <p:spPr>
          <a:xfrm>
            <a:off x="163573" y="75525"/>
            <a:ext cx="204524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NORMAL</a:t>
            </a:r>
            <a:endParaRPr sz="4800" b="1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475" name="Google Shape;475;p22"/>
          <p:cNvSpPr/>
          <p:nvPr/>
        </p:nvSpPr>
        <p:spPr>
          <a:xfrm>
            <a:off x="8634694" y="6327472"/>
            <a:ext cx="991359" cy="55763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476" name="Google Shape;476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0725" y="2964760"/>
            <a:ext cx="847498" cy="662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89831" y="5819955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1439" y="3667223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5656" y="2063127"/>
            <a:ext cx="896421" cy="700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31073" y="992226"/>
            <a:ext cx="610479" cy="477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70484" y="457870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60714" y="176872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8036" y="626324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8086" y="-514814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44097" y="66701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03957" y="-38133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79060" y="-820927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1496" y="868411"/>
            <a:ext cx="2332270" cy="2332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90908" y="420125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76749" y="2628158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4482" y="1845704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8013" y="3734213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6448" y="1353851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11048" y="3944445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4690" y="402105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14571" y="150430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02453" y="2743246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09165" y="3432184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3301" y="2723273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84548" y="-246407"/>
            <a:ext cx="2261481" cy="2261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54313" y="1845329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1685" y="-438207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37696" y="743619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97556" y="-304725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72659" y="-744320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84507" y="49673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0047" y="1430458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24331" y="4021910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08170" y="1580909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96052" y="2819853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65909" y="3452038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66900" y="2799880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22">
            <a:hlinkClick r:id="" action="ppaction://hlinkshowjump?jump=lastslide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1696" y="468637"/>
            <a:ext cx="1832534" cy="1431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25313" y="-113591"/>
            <a:ext cx="2261481" cy="2261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96896" y="6342235"/>
            <a:ext cx="535698" cy="50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50172" y="6341263"/>
            <a:ext cx="535698" cy="50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01179" y="6325976"/>
            <a:ext cx="535698" cy="501063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22"/>
          <p:cNvSpPr txBox="1"/>
          <p:nvPr/>
        </p:nvSpPr>
        <p:spPr>
          <a:xfrm>
            <a:off x="9383048" y="6391897"/>
            <a:ext cx="131445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eko"/>
              <a:buNone/>
            </a:pPr>
            <a:r>
              <a:rPr lang="en-US" sz="32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LIVES:</a:t>
            </a:r>
            <a:endParaRPr sz="3200" b="1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5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"/>
                            </p:stCondLst>
                            <p:childTnLst>
                              <p:par>
                                <p:cTn id="9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75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5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5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5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5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25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50"/>
                            </p:stCondLst>
                            <p:childTnLst>
                              <p:par>
                                <p:cTn id="1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5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5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5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5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5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5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25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5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25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5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750"/>
                            </p:stCondLst>
                            <p:childTnLst>
                              <p:par>
                                <p:cTn id="1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5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5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25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5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5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25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5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25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25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25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25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5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25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50"/>
                            </p:stCondLst>
                            <p:childTnLst>
                              <p:par>
                                <p:cTn id="2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25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25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25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25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5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25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50"/>
                            </p:stCondLst>
                            <p:childTnLst>
                              <p:par>
                                <p:cTn id="2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25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25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25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25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50"/>
                            </p:stCondLst>
                            <p:childTnLst>
                              <p:par>
                                <p:cTn id="2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25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25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25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5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25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25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25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50"/>
                            </p:stCondLst>
                            <p:childTnLst>
                              <p:par>
                                <p:cTn id="29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25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25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25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25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25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25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25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25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250"/>
                            </p:stCondLst>
                            <p:childTnLst>
                              <p:par>
                                <p:cTn id="3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25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25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25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25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25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25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25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25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25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250"/>
                            </p:stCondLst>
                            <p:childTnLst>
                              <p:par>
                                <p:cTn id="3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25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25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25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25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250"/>
                            </p:stCondLst>
                            <p:childTnLst>
                              <p:par>
                                <p:cTn id="3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25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25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25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25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25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25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25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25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25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25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25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25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25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25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25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25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25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25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25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25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25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25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25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25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25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25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25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25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25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25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25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25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25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25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25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8" dur="25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25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25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25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250"/>
                            </p:stCondLst>
                            <p:childTnLst>
                              <p:par>
                                <p:cTn id="5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25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500"/>
                            </p:stCondLst>
                            <p:childTnLst>
                              <p:par>
                                <p:cTn id="50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25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25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0" fill="hold">
                            <p:stCondLst>
                              <p:cond delay="750"/>
                            </p:stCondLst>
                            <p:childTnLst>
                              <p:par>
                                <p:cTn id="5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2" dur="25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25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25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25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25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25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25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25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25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25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25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25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25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1" dur="25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4" dur="25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25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0" dur="25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3" dur="25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25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9" dur="25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2" dur="25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5" dur="25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8" dur="25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1000"/>
                            </p:stCondLst>
                            <p:childTnLst>
                              <p:par>
                                <p:cTn id="5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25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1250"/>
                            </p:stCondLst>
                            <p:childTnLst>
                              <p:par>
                                <p:cTn id="58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6" dur="25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4572" y="2092271"/>
            <a:ext cx="3538198" cy="3095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733" y="1809767"/>
            <a:ext cx="3800730" cy="3378427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3"/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DBE5"/>
              </a:buClr>
              <a:buSzPts val="20000"/>
              <a:buFont typeface="Play"/>
              <a:buNone/>
            </a:pPr>
            <a:r>
              <a:rPr lang="en-US" sz="11600" b="1" dirty="0">
                <a:solidFill>
                  <a:srgbClr val="D5DBE5"/>
                </a:solidFill>
                <a:latin typeface="Play"/>
                <a:ea typeface="Play"/>
                <a:cs typeface="Play"/>
                <a:sym typeface="Play"/>
              </a:rPr>
              <a:t>You Lose</a:t>
            </a:r>
            <a:endParaRPr sz="11600" b="1" dirty="0">
              <a:solidFill>
                <a:srgbClr val="D5DBE5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527" name="Google Shape;527;p23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005" y="5188194"/>
            <a:ext cx="309562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72554" y="5188194"/>
            <a:ext cx="2447328" cy="1443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93169" y="3040931"/>
            <a:ext cx="5079165" cy="3817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4">
            <a:hlinkClick r:id="" action="ppaction://hlinkshowjump?jump=nextslide"/>
          </p:cNvPr>
          <p:cNvSpPr/>
          <p:nvPr/>
        </p:nvSpPr>
        <p:spPr>
          <a:xfrm>
            <a:off x="-438150" y="-249358"/>
            <a:ext cx="12630150" cy="7107358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5" name="Google Shape;535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3504" y="2368563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477" y="3557932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3330" y="4418680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0397" y="1209577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0892" y="5639492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3408" y="2330439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3853" y="4452162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0027" y="5652896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664" y="5452557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3200" y="3041069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131" y="1259494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4658" y="2114395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4310" y="4301162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7619" y="3272618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1506" y="1363611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6448" y="5315875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36268" y="3450723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8688" y="886858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0831" y="1679654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6" y="1433337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3011" y="3713567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22380" y="3839580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74735" y="3338748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60970" y="4713426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90587" y="2608358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4101" y="568215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82839" y="5029931"/>
            <a:ext cx="1218691" cy="952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1949" y="1084720"/>
            <a:ext cx="1226064" cy="95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12669" y="1430502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0006" y="42150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02005" y="-57087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36042" y="2381896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5701" y="352127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4977" y="5539438"/>
            <a:ext cx="1058333" cy="82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2280" y="2678367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6153" y="5252801"/>
            <a:ext cx="1072971" cy="838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39925" y="3815273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7105" y="5315875"/>
            <a:ext cx="926931" cy="724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2798" y="236346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3911" y="3584440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28481" y="2665425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1155" y="1770186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9025" y="383164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3602" y="1272391"/>
            <a:ext cx="982757" cy="767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43574" y="5232927"/>
            <a:ext cx="825706" cy="64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12126" y="3564229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6918" y="4094911"/>
            <a:ext cx="1154254" cy="901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3480" y="3473196"/>
            <a:ext cx="956514" cy="74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8739" y="2015074"/>
            <a:ext cx="2399211" cy="239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9541" y="476323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3994" y="377550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34589" y="2189426"/>
            <a:ext cx="1087512" cy="849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84013" y="306497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19997" y="22637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92490" y="5486131"/>
            <a:ext cx="1052128" cy="822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7207" y="1129329"/>
            <a:ext cx="992724" cy="775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2600" y="832092"/>
            <a:ext cx="2382588" cy="2382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72913" y="-265991"/>
            <a:ext cx="2261481" cy="2261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69251" y="4249161"/>
            <a:ext cx="1084222" cy="847234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24">
            <a:hlinkClick r:id="" action="ppaction://hlinkshowjump?jump=nextslide"/>
          </p:cNvPr>
          <p:cNvSpPr txBox="1"/>
          <p:nvPr/>
        </p:nvSpPr>
        <p:spPr>
          <a:xfrm>
            <a:off x="163573" y="75525"/>
            <a:ext cx="204524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NORMAL</a:t>
            </a:r>
            <a:endParaRPr sz="4800" b="1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95" name="Google Shape;595;p24"/>
          <p:cNvSpPr/>
          <p:nvPr/>
        </p:nvSpPr>
        <p:spPr>
          <a:xfrm>
            <a:off x="8634694" y="6327472"/>
            <a:ext cx="991359" cy="55763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596" name="Google Shape;59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0725" y="2964760"/>
            <a:ext cx="847498" cy="662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89831" y="5819955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1439" y="3667223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5656" y="2063127"/>
            <a:ext cx="896421" cy="700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31073" y="992226"/>
            <a:ext cx="610479" cy="477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70484" y="457870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60714" y="176872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8036" y="626324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8086" y="-514814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44097" y="66701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03957" y="-38133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79060" y="-820927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1496" y="868411"/>
            <a:ext cx="2332270" cy="2332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90908" y="420125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76749" y="2628158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4482" y="1845704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8013" y="3734213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6448" y="1353851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11048" y="3944445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4690" y="402105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14571" y="150430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02453" y="2743246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09165" y="3432184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3301" y="2723273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84548" y="-246407"/>
            <a:ext cx="2261481" cy="2261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54313" y="1845329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1685" y="-438207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37696" y="743619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97556" y="-304725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72659" y="-744320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84507" y="49673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0047" y="1430458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24331" y="4021910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08170" y="1580909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96052" y="2819853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65909" y="3452038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66900" y="2799880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24">
            <a:hlinkClick r:id="" action="ppaction://hlinkshowjump?jump=lastslide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1696" y="468637"/>
            <a:ext cx="1832534" cy="1431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25313" y="-113591"/>
            <a:ext cx="2261481" cy="2261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96896" y="6342235"/>
            <a:ext cx="535698" cy="50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50172" y="6341263"/>
            <a:ext cx="535698" cy="501063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24"/>
          <p:cNvSpPr txBox="1"/>
          <p:nvPr/>
        </p:nvSpPr>
        <p:spPr>
          <a:xfrm>
            <a:off x="9383048" y="6391897"/>
            <a:ext cx="131445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eko"/>
              <a:buNone/>
            </a:pPr>
            <a:r>
              <a:rPr lang="en-US" sz="32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LIVES:</a:t>
            </a:r>
            <a:endParaRPr sz="3200" b="1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638" name="Google Shape;638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714411" y="84157"/>
            <a:ext cx="371765" cy="371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5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"/>
                            </p:stCondLst>
                            <p:childTnLst>
                              <p:par>
                                <p:cTn id="9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75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5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5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5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5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25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50"/>
                            </p:stCondLst>
                            <p:childTnLst>
                              <p:par>
                                <p:cTn id="1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5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5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5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5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5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5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25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5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25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5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750"/>
                            </p:stCondLst>
                            <p:childTnLst>
                              <p:par>
                                <p:cTn id="1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5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5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25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5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5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25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5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25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25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25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25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5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25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50"/>
                            </p:stCondLst>
                            <p:childTnLst>
                              <p:par>
                                <p:cTn id="2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25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25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25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25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5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25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50"/>
                            </p:stCondLst>
                            <p:childTnLst>
                              <p:par>
                                <p:cTn id="2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25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25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25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25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50"/>
                            </p:stCondLst>
                            <p:childTnLst>
                              <p:par>
                                <p:cTn id="2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25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25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25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5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25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25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25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50"/>
                            </p:stCondLst>
                            <p:childTnLst>
                              <p:par>
                                <p:cTn id="29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25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25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25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25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25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25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25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25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250"/>
                            </p:stCondLst>
                            <p:childTnLst>
                              <p:par>
                                <p:cTn id="3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25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25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25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25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25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25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25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25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25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250"/>
                            </p:stCondLst>
                            <p:childTnLst>
                              <p:par>
                                <p:cTn id="3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25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25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25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25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250"/>
                            </p:stCondLst>
                            <p:childTnLst>
                              <p:par>
                                <p:cTn id="3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25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25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25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25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25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25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25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25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25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25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25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25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25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25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25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25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25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25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25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25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25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25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25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25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25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25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25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25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25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25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25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25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25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25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25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8" dur="25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25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25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25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250"/>
                            </p:stCondLst>
                            <p:childTnLst>
                              <p:par>
                                <p:cTn id="5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25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500"/>
                            </p:stCondLst>
                            <p:childTnLst>
                              <p:par>
                                <p:cTn id="50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25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25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0" fill="hold">
                            <p:stCondLst>
                              <p:cond delay="750"/>
                            </p:stCondLst>
                            <p:childTnLst>
                              <p:par>
                                <p:cTn id="5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2" dur="25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25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25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25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25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25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25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25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25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25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25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25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25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1" dur="25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4" dur="25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25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0" dur="25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3" dur="25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25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9" dur="25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2" dur="25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5" dur="25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8" dur="25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1000"/>
                            </p:stCondLst>
                            <p:childTnLst>
                              <p:par>
                                <p:cTn id="5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25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1250"/>
                            </p:stCondLst>
                            <p:childTnLst>
                              <p:par>
                                <p:cTn id="58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6" dur="25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4572" y="2092271"/>
            <a:ext cx="3538198" cy="3095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733" y="1809767"/>
            <a:ext cx="3800730" cy="3378427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25"/>
          <p:cNvSpPr txBox="1">
            <a:spLocks noGrp="1"/>
          </p:cNvSpPr>
          <p:nvPr>
            <p:ph type="ctrTitle"/>
          </p:nvPr>
        </p:nvSpPr>
        <p:spPr>
          <a:xfrm>
            <a:off x="1524000" y="3774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DBE5"/>
              </a:buClr>
              <a:buSzPts val="20000"/>
              <a:buFont typeface="Play"/>
              <a:buNone/>
            </a:pPr>
            <a:r>
              <a:rPr lang="en-US" sz="11600" b="1" dirty="0">
                <a:solidFill>
                  <a:srgbClr val="D5DBE5"/>
                </a:solidFill>
                <a:latin typeface="Play"/>
                <a:ea typeface="Play"/>
                <a:cs typeface="Play"/>
                <a:sym typeface="Play"/>
              </a:rPr>
              <a:t>You Lose</a:t>
            </a:r>
            <a:endParaRPr sz="11600" b="1" dirty="0">
              <a:solidFill>
                <a:srgbClr val="D5DBE5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646" name="Google Shape;646;p25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005" y="5188194"/>
            <a:ext cx="309562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72554" y="5188194"/>
            <a:ext cx="2447328" cy="1443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93169" y="3040931"/>
            <a:ext cx="5079165" cy="3817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6">
            <a:hlinkClick r:id="" action="ppaction://hlinkshowjump?jump=nextslide"/>
          </p:cNvPr>
          <p:cNvSpPr/>
          <p:nvPr/>
        </p:nvSpPr>
        <p:spPr>
          <a:xfrm>
            <a:off x="-438150" y="-254263"/>
            <a:ext cx="12630150" cy="7107358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4" name="Google Shape;654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3504" y="2368563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477" y="3557932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3330" y="4418680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0397" y="1209577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0892" y="5639492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3408" y="2330439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3853" y="4452162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0027" y="5652896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664" y="5452557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3200" y="3041069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131" y="1259494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4658" y="2114395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4310" y="4301162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7619" y="3272618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1506" y="1363611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6448" y="5315875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36268" y="3450723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8688" y="886858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0831" y="1679654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6" y="1433337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3011" y="3713567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22380" y="3839580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74735" y="3338748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60970" y="4713426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90587" y="2608358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4101" y="568215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82839" y="5029931"/>
            <a:ext cx="1218691" cy="952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1949" y="1084720"/>
            <a:ext cx="1226064" cy="95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12669" y="1430502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0006" y="42150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02005" y="-57087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36042" y="2381896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5701" y="352127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4977" y="5539438"/>
            <a:ext cx="1058333" cy="82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2280" y="2678367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6153" y="5252801"/>
            <a:ext cx="1072971" cy="838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39925" y="3815273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7105" y="5315875"/>
            <a:ext cx="926931" cy="724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2798" y="236346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3911" y="3584440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28481" y="2665425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1155" y="1770186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9025" y="383164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3602" y="1272391"/>
            <a:ext cx="982757" cy="767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43574" y="5232927"/>
            <a:ext cx="825706" cy="64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12126" y="3564229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6918" y="4094911"/>
            <a:ext cx="1154254" cy="901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3480" y="3473196"/>
            <a:ext cx="956514" cy="74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8739" y="2015074"/>
            <a:ext cx="2399211" cy="239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9541" y="476323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3994" y="377550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34589" y="2189426"/>
            <a:ext cx="1087512" cy="849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84013" y="306497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19997" y="22637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92490" y="5486131"/>
            <a:ext cx="1052128" cy="822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7207" y="1129329"/>
            <a:ext cx="992724" cy="775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2600" y="832092"/>
            <a:ext cx="2382588" cy="2382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72913" y="-265991"/>
            <a:ext cx="2261481" cy="2261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69251" y="4249161"/>
            <a:ext cx="1084222" cy="847234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26">
            <a:hlinkClick r:id="" action="ppaction://hlinkshowjump?jump=nextslide"/>
          </p:cNvPr>
          <p:cNvSpPr txBox="1"/>
          <p:nvPr/>
        </p:nvSpPr>
        <p:spPr>
          <a:xfrm>
            <a:off x="163573" y="75525"/>
            <a:ext cx="204524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NORMAL</a:t>
            </a:r>
            <a:endParaRPr sz="4800" b="1" dirty="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14" name="Google Shape;714;p26"/>
          <p:cNvSpPr/>
          <p:nvPr/>
        </p:nvSpPr>
        <p:spPr>
          <a:xfrm>
            <a:off x="8634694" y="6327472"/>
            <a:ext cx="991359" cy="55763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715" name="Google Shape;71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0725" y="2964760"/>
            <a:ext cx="847498" cy="662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89831" y="5819955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1439" y="3667223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5656" y="2063127"/>
            <a:ext cx="896421" cy="700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31073" y="992226"/>
            <a:ext cx="610479" cy="477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70484" y="457870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60714" y="176872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8036" y="626324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8086" y="-514814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44097" y="66701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03957" y="-38133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79060" y="-820927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1496" y="868411"/>
            <a:ext cx="2332270" cy="2332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90908" y="420125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76749" y="2628158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4482" y="1845704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8013" y="3734213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6448" y="1353851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11048" y="3944445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4690" y="402105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14571" y="150430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02453" y="2743246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09165" y="3432184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3301" y="2723273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84548" y="-246407"/>
            <a:ext cx="2261481" cy="2261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54313" y="1845329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1685" y="-438207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37696" y="743619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97556" y="-304725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72659" y="-744320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84507" y="49673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0047" y="1430458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24331" y="4021910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08170" y="1580909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96052" y="2819853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65909" y="3452038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66900" y="2799880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26">
            <a:hlinkClick r:id="" action="ppaction://hlinkshowjump?jump=lastslide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1696" y="468637"/>
            <a:ext cx="1832534" cy="1431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25313" y="-113591"/>
            <a:ext cx="2261481" cy="2261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96896" y="6342235"/>
            <a:ext cx="535698" cy="501063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26"/>
          <p:cNvSpPr txBox="1"/>
          <p:nvPr/>
        </p:nvSpPr>
        <p:spPr>
          <a:xfrm>
            <a:off x="9383048" y="6391897"/>
            <a:ext cx="131445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eko"/>
              <a:buNone/>
            </a:pPr>
            <a:r>
              <a:rPr lang="en-US" sz="32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LIVES:</a:t>
            </a:r>
            <a:endParaRPr sz="3200" b="1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5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"/>
                            </p:stCondLst>
                            <p:childTnLst>
                              <p:par>
                                <p:cTn id="9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75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5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5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5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5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25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50"/>
                            </p:stCondLst>
                            <p:childTnLst>
                              <p:par>
                                <p:cTn id="1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5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5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5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5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5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5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25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5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25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5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750"/>
                            </p:stCondLst>
                            <p:childTnLst>
                              <p:par>
                                <p:cTn id="1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5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5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25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5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5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25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5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25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25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25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25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5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25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50"/>
                            </p:stCondLst>
                            <p:childTnLst>
                              <p:par>
                                <p:cTn id="2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25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25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25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25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5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25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50"/>
                            </p:stCondLst>
                            <p:childTnLst>
                              <p:par>
                                <p:cTn id="2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25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25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25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25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50"/>
                            </p:stCondLst>
                            <p:childTnLst>
                              <p:par>
                                <p:cTn id="2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25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25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25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5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25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25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25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50"/>
                            </p:stCondLst>
                            <p:childTnLst>
                              <p:par>
                                <p:cTn id="29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25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25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25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25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25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25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25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25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250"/>
                            </p:stCondLst>
                            <p:childTnLst>
                              <p:par>
                                <p:cTn id="3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25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25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25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25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25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25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25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25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25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250"/>
                            </p:stCondLst>
                            <p:childTnLst>
                              <p:par>
                                <p:cTn id="3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25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25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25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25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250"/>
                            </p:stCondLst>
                            <p:childTnLst>
                              <p:par>
                                <p:cTn id="3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25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25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25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25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25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25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25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25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25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25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25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25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25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25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25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25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25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25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25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25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25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25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25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25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25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25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25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25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25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25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25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25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25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25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25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8" dur="25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25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25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25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250"/>
                            </p:stCondLst>
                            <p:childTnLst>
                              <p:par>
                                <p:cTn id="5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25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500"/>
                            </p:stCondLst>
                            <p:childTnLst>
                              <p:par>
                                <p:cTn id="50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25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25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0" fill="hold">
                            <p:stCondLst>
                              <p:cond delay="750"/>
                            </p:stCondLst>
                            <p:childTnLst>
                              <p:par>
                                <p:cTn id="5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2" dur="25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25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25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25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25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25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25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25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25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25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25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25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25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1" dur="25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4" dur="25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25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0" dur="25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3" dur="25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25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9" dur="25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2" dur="25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5" dur="25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8" dur="25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1000"/>
                            </p:stCondLst>
                            <p:childTnLst>
                              <p:par>
                                <p:cTn id="5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25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1250"/>
                            </p:stCondLst>
                            <p:childTnLst>
                              <p:par>
                                <p:cTn id="58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6" dur="25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" name="Google Shape;76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4572" y="2092271"/>
            <a:ext cx="3538198" cy="3095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733" y="1809767"/>
            <a:ext cx="3800730" cy="3378427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"/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DBE5"/>
              </a:buClr>
              <a:buSzPts val="16700"/>
              <a:buFont typeface="Play"/>
              <a:buNone/>
            </a:pPr>
            <a:r>
              <a:rPr lang="en-US" sz="9700" b="1" dirty="0">
                <a:solidFill>
                  <a:srgbClr val="D5DBE5"/>
                </a:solidFill>
                <a:latin typeface="Play"/>
                <a:ea typeface="Play"/>
                <a:cs typeface="Play"/>
                <a:sym typeface="Play"/>
              </a:rPr>
              <a:t>GAME OVER</a:t>
            </a:r>
            <a:endParaRPr sz="9700" b="1" dirty="0">
              <a:solidFill>
                <a:srgbClr val="D5DBE5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764" name="Google Shape;764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72554" y="5188194"/>
            <a:ext cx="2447328" cy="1443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93169" y="3040931"/>
            <a:ext cx="5079165" cy="381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27">
            <a:hlinkClick r:id="" action="ppaction://hlinkshowjump?jump=firstslide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1952" y="5456852"/>
            <a:ext cx="2411102" cy="1174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8">
            <a:hlinkClick r:id="" action="ppaction://hlinkshowjump?jump=nextslide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2" name="Google Shape;772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178" y="3926368"/>
            <a:ext cx="1562380" cy="574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043" y="3203449"/>
            <a:ext cx="1470876" cy="54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7276" y="2124173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3513" y="4043125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131" y="2427706"/>
            <a:ext cx="1401142" cy="515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6413" y="4631120"/>
            <a:ext cx="1562380" cy="574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7603" y="2454304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9166" y="3460000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3130" y="3630080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6074" y="2832003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950" y="160780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1678" y="4756412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178" y="5337150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0288" y="6026147"/>
            <a:ext cx="1677559" cy="61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40" y="5932468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2480" y="2246787"/>
            <a:ext cx="1213525" cy="446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1130" y="1629100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7402" y="1715092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2240" y="1086332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0066" y="3800463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6244" y="4944204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8763" y="5536703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31366" y="5725945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4327" y="4662280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2658" y="6027996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4312" y="612639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4294" y="5099063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9491" y="4383807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9797" y="525541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4769" y="386349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2890" y="5633318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5141" y="5758062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0502" y="5356383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0470" y="4168584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5222" y="1032383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2850" y="3267249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1930" y="134907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7094" y="1063080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Google Shape;810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7451" y="270107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6712" y="2665035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8167" y="3367536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2906" y="4149011"/>
            <a:ext cx="1334766" cy="490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8190" y="4951212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7011" y="1366780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6622" y="2129519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8190" y="2832003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17672" y="4489498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7378" y="3784939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8929" y="3098324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7374" y="4905326"/>
            <a:ext cx="1249308" cy="54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1839" y="2392716"/>
            <a:ext cx="1249308" cy="459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1089" y="1770135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2694" y="103548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54198" y="846174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Google Shape;82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3672" y="90016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31520" y="2559322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47254" y="387633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14866" y="4326048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4914" y="1394989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7790" y="4507628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1062" y="5919208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8825" y="306359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7052" y="2187121"/>
            <a:ext cx="697909" cy="545361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28"/>
          <p:cNvSpPr txBox="1"/>
          <p:nvPr/>
        </p:nvSpPr>
        <p:spPr>
          <a:xfrm>
            <a:off x="195252" y="85123"/>
            <a:ext cx="135698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 dirty="0">
                <a:solidFill>
                  <a:schemeClr val="hlink"/>
                </a:solidFill>
                <a:latin typeface="Teko"/>
                <a:ea typeface="Teko"/>
                <a:cs typeface="Teko"/>
                <a:sym typeface="Teko"/>
                <a:hlinkClick r:id="" action="ppaction://hlinkshowjump?jump=nextslide"/>
              </a:rPr>
              <a:t>HARD</a:t>
            </a:r>
            <a:endParaRPr sz="4000" b="1" dirty="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836" name="Google Shape;83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1820" y="2185787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11310" y="4183306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8701" y="584157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61702" y="3610443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1197" y="5439494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8232" y="3689678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88233" y="3052033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9043" y="1903167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45333" y="2862843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50557" y="2974682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9506" y="1998426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19406" y="474701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5585" y="1192262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4129" y="474701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6107" y="449302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52156" y="1998426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45969" y="2138374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18636" y="2307596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3015" y="396648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50089" y="1563413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31159" y="5150683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Google Shape;857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24901" y="338517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Google Shape;85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3529" y="3528719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24599" y="292631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1165" y="1558772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1" name="Google Shape;86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30117" y="5453264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71647" y="495394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3" name="Google Shape;86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4476" y="117353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Google Shape;864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7005" y="4008706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" name="Google Shape;865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32592" y="4205003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Google Shape;866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05668" y="4791706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64788" y="2374337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9304" y="5760784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8244" y="5958134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2087" y="76280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8824" y="889417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039" y="3786272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6787" y="3209523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2706" y="5554442"/>
            <a:ext cx="332517" cy="259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8678" y="4765478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3118" y="4986965"/>
            <a:ext cx="328414" cy="256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41988" y="4757805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76157" y="1609673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6635" y="1661231"/>
            <a:ext cx="351476" cy="27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28">
            <a:hlinkClick r:id="" action="ppaction://hlinkshowjump?jump=lastslide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6101" y="1249815"/>
            <a:ext cx="99488" cy="77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Google Shape;881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20873" y="1265130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51942" y="3665959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70498" y="6331683"/>
            <a:ext cx="535698" cy="50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3774" y="6330711"/>
            <a:ext cx="535698" cy="50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4781" y="6315424"/>
            <a:ext cx="535698" cy="501063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28"/>
          <p:cNvSpPr txBox="1"/>
          <p:nvPr/>
        </p:nvSpPr>
        <p:spPr>
          <a:xfrm>
            <a:off x="9356650" y="6381345"/>
            <a:ext cx="131445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eko"/>
              <a:buNone/>
            </a:pPr>
            <a:r>
              <a:rPr lang="en-US" sz="32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LIVES:</a:t>
            </a:r>
            <a:endParaRPr sz="3200" b="1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887" name="Google Shape;887;p28"/>
          <p:cNvSpPr/>
          <p:nvPr/>
        </p:nvSpPr>
        <p:spPr>
          <a:xfrm>
            <a:off x="8482906" y="6321468"/>
            <a:ext cx="991359" cy="55763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889" name="Google Shape;889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63067" y="2404990"/>
            <a:ext cx="723637" cy="723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06179" y="1272361"/>
            <a:ext cx="1173104" cy="117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75853" y="4738532"/>
            <a:ext cx="1173104" cy="117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40223" y="3184775"/>
            <a:ext cx="749753" cy="74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2363" y="4834583"/>
            <a:ext cx="1173104" cy="117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77381" y="1169302"/>
            <a:ext cx="942264" cy="94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Google Shape;895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90208" y="5645610"/>
            <a:ext cx="649315" cy="649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344368" y="2341424"/>
            <a:ext cx="824218" cy="824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59466" y="182019"/>
            <a:ext cx="1173104" cy="1173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5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5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5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5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5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75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50"/>
                            </p:stCondLst>
                            <p:childTnLst>
                              <p:par>
                                <p:cTn id="1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5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456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750"/>
                            </p:stCondLst>
                            <p:childTnLst>
                              <p:par>
                                <p:cTn id="1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5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75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0"/>
                            </p:stCondLst>
                            <p:childTnLst>
                              <p:par>
                                <p:cTn id="1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25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25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5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25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5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750"/>
                            </p:stCondLst>
                            <p:childTnLst>
                              <p:par>
                                <p:cTn id="17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2" dur="75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5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25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5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5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683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933"/>
                            </p:stCondLst>
                            <p:childTnLst>
                              <p:par>
                                <p:cTn id="20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3" dur="50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25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25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5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25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75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750"/>
                            </p:stCondLst>
                            <p:childTnLst>
                              <p:par>
                                <p:cTn id="2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25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75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500"/>
                            </p:stCondLst>
                            <p:childTnLst>
                              <p:par>
                                <p:cTn id="2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25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25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25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75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25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75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500"/>
                            </p:stCondLst>
                            <p:childTnLst>
                              <p:par>
                                <p:cTn id="2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25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250"/>
                            </p:stCondLst>
                            <p:childTnLst>
                              <p:par>
                                <p:cTn id="2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25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25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25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25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25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25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25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250"/>
                            </p:stCondLst>
                            <p:childTnLst>
                              <p:par>
                                <p:cTn id="2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3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25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25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25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25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250"/>
                            </p:stCondLst>
                            <p:childTnLst>
                              <p:par>
                                <p:cTn id="3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45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25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25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25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25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75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750"/>
                            </p:stCondLst>
                            <p:childTnLst>
                              <p:par>
                                <p:cTn id="3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25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75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25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75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250"/>
                            </p:stCondLst>
                            <p:childTnLst>
                              <p:par>
                                <p:cTn id="3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25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25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25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25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25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25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25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25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25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250"/>
                            </p:stCondLst>
                            <p:childTnLst>
                              <p:par>
                                <p:cTn id="3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45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700"/>
                            </p:stCondLst>
                            <p:childTnLst>
                              <p:par>
                                <p:cTn id="38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86" dur="5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25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25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25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250"/>
                            </p:stCondLst>
                            <p:childTnLst>
                              <p:par>
                                <p:cTn id="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25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25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25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75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750"/>
                            </p:stCondLst>
                            <p:childTnLst>
                              <p:par>
                                <p:cTn id="4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25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25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25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75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750"/>
                            </p:stCondLst>
                            <p:childTnLst>
                              <p:par>
                                <p:cTn id="4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25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00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683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25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25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75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750"/>
                            </p:stCondLst>
                            <p:childTnLst>
                              <p:par>
                                <p:cTn id="4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25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1000"/>
                            </p:stCondLst>
                            <p:childTnLst>
                              <p:par>
                                <p:cTn id="4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683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75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750"/>
                            </p:stCondLst>
                            <p:childTnLst>
                              <p:par>
                                <p:cTn id="4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25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25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25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25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25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2" name="Google Shape;90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4572" y="2092271"/>
            <a:ext cx="3538198" cy="3095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733" y="1809767"/>
            <a:ext cx="3800730" cy="3378427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29"/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DBE5"/>
              </a:buClr>
              <a:buSzPts val="20000"/>
              <a:buFont typeface="Play"/>
              <a:buNone/>
            </a:pPr>
            <a:r>
              <a:rPr lang="en-US" sz="11600" b="1" dirty="0">
                <a:solidFill>
                  <a:srgbClr val="D5DBE5"/>
                </a:solidFill>
                <a:latin typeface="Play"/>
                <a:ea typeface="Play"/>
                <a:cs typeface="Play"/>
                <a:sym typeface="Play"/>
              </a:rPr>
              <a:t>You Lose</a:t>
            </a:r>
            <a:endParaRPr sz="11600" b="1" dirty="0">
              <a:solidFill>
                <a:srgbClr val="D5DBE5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905" name="Google Shape;905;p29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005" y="5188194"/>
            <a:ext cx="309562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72554" y="5188194"/>
            <a:ext cx="2447328" cy="1443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93169" y="3040931"/>
            <a:ext cx="5079165" cy="3817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0">
            <a:hlinkClick r:id="" action="ppaction://hlinkshowjump?jump=nextslide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3" name="Google Shape;913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178" y="3926368"/>
            <a:ext cx="1562380" cy="574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" name="Google Shape;914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043" y="3203449"/>
            <a:ext cx="1470876" cy="54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Google Shape;915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7276" y="2124173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6" name="Google Shape;916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3513" y="4043125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131" y="2427706"/>
            <a:ext cx="1401142" cy="515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6413" y="4631120"/>
            <a:ext cx="1562380" cy="574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7603" y="2454304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0" name="Google Shape;920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9166" y="3460000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" name="Google Shape;921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3130" y="3630080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" name="Google Shape;922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6074" y="2832003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Google Shape;923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950" y="160780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1678" y="4756412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Google Shape;925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178" y="5337150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6" name="Google Shape;926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0288" y="6026147"/>
            <a:ext cx="1677559" cy="61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7" name="Google Shape;927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40" y="5932468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8" name="Google Shape;928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2480" y="2246787"/>
            <a:ext cx="1213525" cy="446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9" name="Google Shape;929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1130" y="1629100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0" name="Google Shape;930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7402" y="1715092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2240" y="1086332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0066" y="3800463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6244" y="4944204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8763" y="5536703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5" name="Google Shape;935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31366" y="5725945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4327" y="4662280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2658" y="6027996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4312" y="612639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4294" y="5099063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9491" y="4383807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1" name="Google Shape;941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9797" y="525541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4769" y="386349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3" name="Google Shape;943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2890" y="5633318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5141" y="5758062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0502" y="5356383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0470" y="4168584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7" name="Google Shape;947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5222" y="1032383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2850" y="3267249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9" name="Google Shape;949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1930" y="134907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7094" y="1063080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7451" y="270107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6712" y="2665035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8167" y="3367536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2906" y="4149011"/>
            <a:ext cx="1334766" cy="490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8190" y="4951212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Google Shape;956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7011" y="1366780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6622" y="2129519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8190" y="2832003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17672" y="4489498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Google Shape;960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7378" y="3784939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8929" y="3098324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7374" y="4905326"/>
            <a:ext cx="1249308" cy="54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1839" y="2392716"/>
            <a:ext cx="1249308" cy="459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Google Shape;964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1089" y="1770135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Google Shape;965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2694" y="103548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Google Shape;966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54198" y="846174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3672" y="90016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Google Shape;968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31520" y="2559322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9" name="Google Shape;96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47254" y="387633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14866" y="4326048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Google Shape;97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4914" y="1394989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7790" y="4507628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1062" y="5919208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8825" y="306359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7052" y="2187121"/>
            <a:ext cx="697909" cy="545361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p30">
            <a:hlinkClick r:id="" action="ppaction://hlinkshowjump?jump=nextslide"/>
          </p:cNvPr>
          <p:cNvSpPr txBox="1"/>
          <p:nvPr/>
        </p:nvSpPr>
        <p:spPr>
          <a:xfrm>
            <a:off x="195252" y="85123"/>
            <a:ext cx="135698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HARD</a:t>
            </a:r>
            <a:endParaRPr sz="4000" b="1" dirty="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977" name="Google Shape;977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1820" y="2185787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Google Shape;978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11310" y="4183306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9" name="Google Shape;97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8701" y="584157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0" name="Google Shape;980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61702" y="3610443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1" name="Google Shape;98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1197" y="5439494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Google Shape;98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8232" y="3689678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88233" y="3052033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9043" y="1903167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45333" y="2862843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50557" y="2974682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7" name="Google Shape;987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9506" y="1998426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19406" y="474701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9" name="Google Shape;98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5585" y="1192262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0" name="Google Shape;990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4129" y="474701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Google Shape;99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6107" y="449302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52156" y="1998426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Google Shape;993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45969" y="2138374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Google Shape;994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18636" y="2307596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Google Shape;995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3015" y="396648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Google Shape;996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50089" y="1563413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7" name="Google Shape;997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31159" y="5150683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8" name="Google Shape;998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24901" y="338517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Google Shape;99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3529" y="3528719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24599" y="292631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Google Shape;100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1165" y="1558772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Google Shape;100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30117" y="5453264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71647" y="495394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4476" y="117353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7005" y="4008706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Google Shape;1006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32592" y="4205003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7" name="Google Shape;1007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05668" y="4791706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8" name="Google Shape;1008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64788" y="2374337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Google Shape;100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9304" y="5760784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0" name="Google Shape;1010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8244" y="5958134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Google Shape;101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2087" y="76280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Google Shape;101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8824" y="889417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Google Shape;1013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039" y="3786272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1014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6787" y="3209523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2706" y="5554442"/>
            <a:ext cx="332517" cy="259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8678" y="4765478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3118" y="4986965"/>
            <a:ext cx="328414" cy="256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8" name="Google Shape;1018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41988" y="4757805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9" name="Google Shape;101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76157" y="1609673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Google Shape;1020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6635" y="1661231"/>
            <a:ext cx="351476" cy="27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1" name="Google Shape;1021;p30">
            <a:hlinkClick r:id="" action="ppaction://hlinkshowjump?jump=lastslide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6101" y="1249815"/>
            <a:ext cx="99488" cy="77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2" name="Google Shape;1022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20873" y="1265130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3" name="Google Shape;1023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51942" y="3665959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Google Shape;1024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70498" y="6331683"/>
            <a:ext cx="535698" cy="50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" name="Google Shape;1025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3774" y="6330711"/>
            <a:ext cx="535698" cy="501063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Google Shape;1026;p30"/>
          <p:cNvSpPr txBox="1"/>
          <p:nvPr/>
        </p:nvSpPr>
        <p:spPr>
          <a:xfrm>
            <a:off x="9356650" y="6381345"/>
            <a:ext cx="131445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eko"/>
              <a:buNone/>
            </a:pPr>
            <a:r>
              <a:rPr lang="en-US" sz="32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LIVES:</a:t>
            </a:r>
            <a:endParaRPr sz="3200" b="1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27" name="Google Shape;1027;p30"/>
          <p:cNvSpPr/>
          <p:nvPr/>
        </p:nvSpPr>
        <p:spPr>
          <a:xfrm>
            <a:off x="8482906" y="6321468"/>
            <a:ext cx="991359" cy="55763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1029" name="Google Shape;1029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63067" y="2404990"/>
            <a:ext cx="723637" cy="723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Google Shape;1030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06179" y="1272361"/>
            <a:ext cx="1173104" cy="117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75853" y="4738532"/>
            <a:ext cx="1173104" cy="117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Google Shape;1032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40223" y="3184775"/>
            <a:ext cx="749753" cy="74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Google Shape;1033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2363" y="4834583"/>
            <a:ext cx="1173104" cy="117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Google Shape;1034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77381" y="1169302"/>
            <a:ext cx="942264" cy="94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5" name="Google Shape;1035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90208" y="5645610"/>
            <a:ext cx="649315" cy="649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Google Shape;1036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344368" y="2341424"/>
            <a:ext cx="824218" cy="824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59466" y="182019"/>
            <a:ext cx="1173104" cy="1173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5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5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5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5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5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75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50"/>
                            </p:stCondLst>
                            <p:childTnLst>
                              <p:par>
                                <p:cTn id="1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5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456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750"/>
                            </p:stCondLst>
                            <p:childTnLst>
                              <p:par>
                                <p:cTn id="1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5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75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0"/>
                            </p:stCondLst>
                            <p:childTnLst>
                              <p:par>
                                <p:cTn id="1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25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25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5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25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5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750"/>
                            </p:stCondLst>
                            <p:childTnLst>
                              <p:par>
                                <p:cTn id="17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2" dur="75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5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25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5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5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683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933"/>
                            </p:stCondLst>
                            <p:childTnLst>
                              <p:par>
                                <p:cTn id="20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25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25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5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25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75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750"/>
                            </p:stCondLst>
                            <p:childTnLst>
                              <p:par>
                                <p:cTn id="2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25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75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500"/>
                            </p:stCondLst>
                            <p:childTnLst>
                              <p:par>
                                <p:cTn id="2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25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25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25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75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25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75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500"/>
                            </p:stCondLst>
                            <p:childTnLst>
                              <p:par>
                                <p:cTn id="2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25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250"/>
                            </p:stCondLst>
                            <p:childTnLst>
                              <p:par>
                                <p:cTn id="2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25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25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25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25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25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25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25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250"/>
                            </p:stCondLst>
                            <p:childTnLst>
                              <p:par>
                                <p:cTn id="2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25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25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25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25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250"/>
                            </p:stCondLst>
                            <p:childTnLst>
                              <p:par>
                                <p:cTn id="3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4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25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25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25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25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75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750"/>
                            </p:stCondLst>
                            <p:childTnLst>
                              <p:par>
                                <p:cTn id="3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25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75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25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75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250"/>
                            </p:stCondLst>
                            <p:childTnLst>
                              <p:par>
                                <p:cTn id="3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25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25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25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25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25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25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25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25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25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250"/>
                            </p:stCondLst>
                            <p:childTnLst>
                              <p:par>
                                <p:cTn id="3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45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700"/>
                            </p:stCondLst>
                            <p:childTnLst>
                              <p:par>
                                <p:cTn id="38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86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25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25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25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250"/>
                            </p:stCondLst>
                            <p:childTnLst>
                              <p:par>
                                <p:cTn id="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25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25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25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75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750"/>
                            </p:stCondLst>
                            <p:childTnLst>
                              <p:par>
                                <p:cTn id="4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25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25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25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75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750"/>
                            </p:stCondLst>
                            <p:childTnLst>
                              <p:par>
                                <p:cTn id="4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25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00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683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25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25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75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750"/>
                            </p:stCondLst>
                            <p:childTnLst>
                              <p:par>
                                <p:cTn id="4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25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1000"/>
                            </p:stCondLst>
                            <p:childTnLst>
                              <p:par>
                                <p:cTn id="4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683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75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750"/>
                            </p:stCondLst>
                            <p:childTnLst>
                              <p:par>
                                <p:cTn id="4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25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25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25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25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25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Google Shape;104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4572" y="2092271"/>
            <a:ext cx="3538198" cy="3095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Google Shape;104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733" y="1809767"/>
            <a:ext cx="3800730" cy="337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31"/>
          <p:cNvSpPr txBox="1">
            <a:spLocks noGrp="1"/>
          </p:cNvSpPr>
          <p:nvPr>
            <p:ph type="ctrTitle"/>
          </p:nvPr>
        </p:nvSpPr>
        <p:spPr>
          <a:xfrm>
            <a:off x="1524000" y="660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DBE5"/>
              </a:buClr>
              <a:buSzPts val="20000"/>
              <a:buFont typeface="Play"/>
              <a:buNone/>
            </a:pPr>
            <a:r>
              <a:rPr lang="en-US" sz="20000" b="1">
                <a:solidFill>
                  <a:srgbClr val="D5DBE5"/>
                </a:solidFill>
                <a:latin typeface="Play"/>
                <a:ea typeface="Play"/>
                <a:cs typeface="Play"/>
                <a:sym typeface="Play"/>
              </a:rPr>
              <a:t>You Lose</a:t>
            </a:r>
            <a:endParaRPr sz="20000" b="1">
              <a:solidFill>
                <a:srgbClr val="D5DBE5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045" name="Google Shape;1045;p31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005" y="5188194"/>
            <a:ext cx="309562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6" name="Google Shape;1046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72554" y="5188194"/>
            <a:ext cx="2447328" cy="1443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7" name="Google Shape;1047;p3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93169" y="3040931"/>
            <a:ext cx="5079165" cy="3817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457200" y="521458"/>
            <a:ext cx="11271738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How to Play: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To win the game, whack all “Capoo Cat” but don’t whack the angry one because if you do, he will eat your head. You have 1 minute and 3 lives to finish this game. Good luck! </a:t>
            </a:r>
            <a:endParaRPr/>
          </a:p>
        </p:txBody>
      </p:sp>
      <p:pic>
        <p:nvPicPr>
          <p:cNvPr id="98" name="Google Shape;98;p1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3954" y="5671402"/>
            <a:ext cx="2538046" cy="1027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3476" y="4695091"/>
            <a:ext cx="303847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5">
            <a:alphaModFix/>
          </a:blip>
          <a:srcRect b="13588"/>
          <a:stretch/>
        </p:blipFill>
        <p:spPr>
          <a:xfrm>
            <a:off x="1182127" y="3383780"/>
            <a:ext cx="1529863" cy="1418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861951" y="4695090"/>
            <a:ext cx="3356098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2">
            <a:hlinkClick r:id="" action="ppaction://hlinkshowjump?jump=nextslide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3" name="Google Shape;1053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178" y="3926368"/>
            <a:ext cx="1562380" cy="574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043" y="3203449"/>
            <a:ext cx="1470876" cy="54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7276" y="2124173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3513" y="4043125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131" y="2427706"/>
            <a:ext cx="1401142" cy="515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Google Shape;1058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6413" y="4631120"/>
            <a:ext cx="1562380" cy="574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9" name="Google Shape;1059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7603" y="2454304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060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9166" y="3460000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3130" y="3630080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6074" y="2832003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3" name="Google Shape;1063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950" y="160780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064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1678" y="4756412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178" y="5337150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Google Shape;1066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0288" y="6026147"/>
            <a:ext cx="1677559" cy="61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40" y="5932468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8" name="Google Shape;1068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2480" y="2246787"/>
            <a:ext cx="1213525" cy="446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9" name="Google Shape;1069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1130" y="1629100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0" name="Google Shape;1070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7402" y="1715092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1" name="Google Shape;1071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2240" y="1086332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2" name="Google Shape;1072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0066" y="3800463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3" name="Google Shape;1073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6244" y="4944204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4" name="Google Shape;1074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8763" y="5536703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5" name="Google Shape;1075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31366" y="5725945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4327" y="4662280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Google Shape;1077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2658" y="6027996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078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4312" y="612639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4294" y="5099063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0" name="Google Shape;1080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9491" y="4383807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1" name="Google Shape;1081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9797" y="525541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2" name="Google Shape;1082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4769" y="386349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3" name="Google Shape;1083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2890" y="5633318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Google Shape;1084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5141" y="5758062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0502" y="5356383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Google Shape;1086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0470" y="4168584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7" name="Google Shape;1087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5222" y="1032383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8" name="Google Shape;1088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2850" y="3267249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9" name="Google Shape;1089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1930" y="134907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0" name="Google Shape;1090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7094" y="1063080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1" name="Google Shape;1091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7451" y="270107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2" name="Google Shape;1092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6712" y="2665035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3" name="Google Shape;1093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8167" y="3367536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4" name="Google Shape;1094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2906" y="4149011"/>
            <a:ext cx="1334766" cy="490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5" name="Google Shape;1095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8190" y="4951212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6" name="Google Shape;1096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7011" y="1366780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" name="Google Shape;1097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6622" y="2129519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8190" y="2832003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099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17672" y="4489498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100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7378" y="3784939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101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8929" y="3098324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2" name="Google Shape;1102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7374" y="4905326"/>
            <a:ext cx="1249308" cy="54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Google Shape;1103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1839" y="2392716"/>
            <a:ext cx="1249308" cy="459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4" name="Google Shape;1104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1089" y="1770135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" name="Google Shape;1105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2694" y="103548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54198" y="846174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" name="Google Shape;1107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3672" y="90016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31520" y="2559322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47254" y="387633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14866" y="4326048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11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4914" y="1394989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2" name="Google Shape;111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7790" y="4507628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3" name="Google Shape;111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1062" y="5919208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114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8825" y="306359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5" name="Google Shape;111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7052" y="2187121"/>
            <a:ext cx="697909" cy="545361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Google Shape;1116;p32">
            <a:hlinkClick r:id="" action="ppaction://hlinkshowjump?jump=nextslide"/>
          </p:cNvPr>
          <p:cNvSpPr txBox="1"/>
          <p:nvPr/>
        </p:nvSpPr>
        <p:spPr>
          <a:xfrm>
            <a:off x="195252" y="85123"/>
            <a:ext cx="135698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HARD</a:t>
            </a:r>
            <a:endParaRPr sz="4000" b="1" dirty="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117" name="Google Shape;1117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1820" y="2185787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8" name="Google Shape;111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11310" y="4183306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9" name="Google Shape;111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8701" y="584157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0" name="Google Shape;112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61702" y="3610443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1" name="Google Shape;112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1197" y="5439494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2" name="Google Shape;112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8232" y="3689678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1123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88233" y="3052033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9043" y="1903167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5" name="Google Shape;1125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45333" y="2862843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" name="Google Shape;1126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50557" y="2974682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Google Shape;1127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9506" y="1998426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" name="Google Shape;112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19406" y="474701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Google Shape;112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5585" y="1192262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Google Shape;113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4129" y="474701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Google Shape;113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6107" y="449302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Google Shape;113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52156" y="1998426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3" name="Google Shape;1133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45969" y="2138374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4" name="Google Shape;1134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18636" y="2307596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5" name="Google Shape;113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3015" y="396648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6" name="Google Shape;1136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50089" y="1563413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" name="Google Shape;1137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31159" y="5150683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" name="Google Shape;1138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24901" y="338517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9" name="Google Shape;113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3529" y="3528719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0" name="Google Shape;1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24599" y="292631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1" name="Google Shape;114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1165" y="1558772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2" name="Google Shape;114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30117" y="5453264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3" name="Google Shape;114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71647" y="495394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4" name="Google Shape;1144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4476" y="117353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5" name="Google Shape;114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7005" y="4008706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6" name="Google Shape;1146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32592" y="4205003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7" name="Google Shape;1147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05668" y="4791706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8" name="Google Shape;1148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64788" y="2374337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9" name="Google Shape;114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9304" y="5760784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0" name="Google Shape;115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8244" y="5958134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1" name="Google Shape;115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2087" y="76280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" name="Google Shape;115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8824" y="889417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" name="Google Shape;115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039" y="3786272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" name="Google Shape;1154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6787" y="3209523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5" name="Google Shape;115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2706" y="5554442"/>
            <a:ext cx="332517" cy="259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Google Shape;1156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8678" y="4765478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Google Shape;1157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3118" y="4986965"/>
            <a:ext cx="328414" cy="256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8" name="Google Shape;1158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41988" y="4757805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Google Shape;115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76157" y="1609673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6635" y="1661231"/>
            <a:ext cx="351476" cy="27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1" name="Google Shape;1161;p32">
            <a:hlinkClick r:id="" action="ppaction://hlinkshowjump?jump=lastslide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6101" y="1249815"/>
            <a:ext cx="99488" cy="77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2" name="Google Shape;1162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20873" y="1265130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3" name="Google Shape;1163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51942" y="3665959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4" name="Google Shape;1164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70498" y="6331683"/>
            <a:ext cx="535698" cy="501063"/>
          </a:xfrm>
          <a:prstGeom prst="rect">
            <a:avLst/>
          </a:prstGeom>
          <a:noFill/>
          <a:ln>
            <a:noFill/>
          </a:ln>
        </p:spPr>
      </p:pic>
      <p:sp>
        <p:nvSpPr>
          <p:cNvPr id="1165" name="Google Shape;1165;p32"/>
          <p:cNvSpPr txBox="1"/>
          <p:nvPr/>
        </p:nvSpPr>
        <p:spPr>
          <a:xfrm>
            <a:off x="9356650" y="6381345"/>
            <a:ext cx="131445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eko"/>
              <a:buNone/>
            </a:pPr>
            <a:r>
              <a:rPr lang="en-US" sz="32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LIVES:</a:t>
            </a:r>
            <a:endParaRPr sz="3200" b="1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66" name="Google Shape;1166;p32"/>
          <p:cNvSpPr/>
          <p:nvPr/>
        </p:nvSpPr>
        <p:spPr>
          <a:xfrm>
            <a:off x="8482906" y="6321468"/>
            <a:ext cx="991359" cy="55763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1168" name="Google Shape;1168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63067" y="2404990"/>
            <a:ext cx="723637" cy="723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06179" y="1272361"/>
            <a:ext cx="1173104" cy="117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0" name="Google Shape;1170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75853" y="4738532"/>
            <a:ext cx="1173104" cy="117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1" name="Google Shape;1171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40223" y="3184775"/>
            <a:ext cx="749753" cy="74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2" name="Google Shape;1172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2363" y="4834583"/>
            <a:ext cx="1173104" cy="117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3" name="Google Shape;1173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77381" y="1169302"/>
            <a:ext cx="942264" cy="94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4" name="Google Shape;1174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90208" y="5645610"/>
            <a:ext cx="649315" cy="649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5" name="Google Shape;1175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344368" y="2341424"/>
            <a:ext cx="824218" cy="824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6" name="Google Shape;1176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59466" y="182019"/>
            <a:ext cx="1173104" cy="1173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5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5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5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5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5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75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50"/>
                            </p:stCondLst>
                            <p:childTnLst>
                              <p:par>
                                <p:cTn id="1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5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456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750"/>
                            </p:stCondLst>
                            <p:childTnLst>
                              <p:par>
                                <p:cTn id="1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5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75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0"/>
                            </p:stCondLst>
                            <p:childTnLst>
                              <p:par>
                                <p:cTn id="1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25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25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5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25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5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750"/>
                            </p:stCondLst>
                            <p:childTnLst>
                              <p:par>
                                <p:cTn id="17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2" dur="750" fill="hold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5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25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5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5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683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933"/>
                            </p:stCondLst>
                            <p:childTnLst>
                              <p:par>
                                <p:cTn id="20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3" dur="500" fill="hold"/>
                                        <p:tgtEl>
                                          <p:spTgt spid="1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25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25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5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25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75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750"/>
                            </p:stCondLst>
                            <p:childTnLst>
                              <p:par>
                                <p:cTn id="2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25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75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500"/>
                            </p:stCondLst>
                            <p:childTnLst>
                              <p:par>
                                <p:cTn id="2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25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25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25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75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25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75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500"/>
                            </p:stCondLst>
                            <p:childTnLst>
                              <p:par>
                                <p:cTn id="2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25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250"/>
                            </p:stCondLst>
                            <p:childTnLst>
                              <p:par>
                                <p:cTn id="2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25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25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25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25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25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25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25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250"/>
                            </p:stCondLst>
                            <p:childTnLst>
                              <p:par>
                                <p:cTn id="2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3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25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25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25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25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250"/>
                            </p:stCondLst>
                            <p:childTnLst>
                              <p:par>
                                <p:cTn id="3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45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25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25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25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25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75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750"/>
                            </p:stCondLst>
                            <p:childTnLst>
                              <p:par>
                                <p:cTn id="3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25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75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25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75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250"/>
                            </p:stCondLst>
                            <p:childTnLst>
                              <p:par>
                                <p:cTn id="3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25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25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25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25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25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25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25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25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25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250"/>
                            </p:stCondLst>
                            <p:childTnLst>
                              <p:par>
                                <p:cTn id="3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45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700"/>
                            </p:stCondLst>
                            <p:childTnLst>
                              <p:par>
                                <p:cTn id="38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86" dur="500" fill="hold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25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25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25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250"/>
                            </p:stCondLst>
                            <p:childTnLst>
                              <p:par>
                                <p:cTn id="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25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25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25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75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750"/>
                            </p:stCondLst>
                            <p:childTnLst>
                              <p:par>
                                <p:cTn id="4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25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25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25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75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750"/>
                            </p:stCondLst>
                            <p:childTnLst>
                              <p:par>
                                <p:cTn id="4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25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00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683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25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25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75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750"/>
                            </p:stCondLst>
                            <p:childTnLst>
                              <p:par>
                                <p:cTn id="4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25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1000"/>
                            </p:stCondLst>
                            <p:childTnLst>
                              <p:par>
                                <p:cTn id="4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683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75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750"/>
                            </p:stCondLst>
                            <p:childTnLst>
                              <p:par>
                                <p:cTn id="4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25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25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25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25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25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1" name="Google Shape;118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4572" y="2092271"/>
            <a:ext cx="3538198" cy="3095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" name="Google Shape;1182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733" y="1809767"/>
            <a:ext cx="3800730" cy="337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183" name="Google Shape;1183;p33"/>
          <p:cNvSpPr txBox="1">
            <a:spLocks noGrp="1"/>
          </p:cNvSpPr>
          <p:nvPr>
            <p:ph type="ctrTitle"/>
          </p:nvPr>
        </p:nvSpPr>
        <p:spPr>
          <a:xfrm>
            <a:off x="1524000" y="-27858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DBE5"/>
              </a:buClr>
              <a:buSzPts val="16700"/>
              <a:buFont typeface="Play"/>
              <a:buNone/>
            </a:pPr>
            <a:r>
              <a:rPr lang="en-US" sz="9700" b="1" dirty="0">
                <a:solidFill>
                  <a:srgbClr val="D5DBE5"/>
                </a:solidFill>
                <a:latin typeface="Play"/>
                <a:ea typeface="Play"/>
                <a:cs typeface="Play"/>
                <a:sym typeface="Play"/>
              </a:rPr>
              <a:t>GAME OVER</a:t>
            </a:r>
            <a:endParaRPr sz="9700" b="1" dirty="0">
              <a:solidFill>
                <a:srgbClr val="D5DBE5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184" name="Google Shape;1184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72554" y="5188194"/>
            <a:ext cx="2447328" cy="1443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5" name="Google Shape;1185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93169" y="3040931"/>
            <a:ext cx="5079165" cy="381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6" name="Google Shape;1186;p33">
            <a:hlinkClick r:id="" action="ppaction://hlinkshowjump?jump=firstslide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1952" y="5456852"/>
            <a:ext cx="2411102" cy="1174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1" name="Google Shape;119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750" y="1854200"/>
            <a:ext cx="381000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34"/>
          <p:cNvSpPr txBox="1">
            <a:spLocks noGrp="1"/>
          </p:cNvSpPr>
          <p:nvPr>
            <p:ph type="ctrTitle"/>
          </p:nvPr>
        </p:nvSpPr>
        <p:spPr>
          <a:xfrm>
            <a:off x="1524000" y="-1229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0"/>
              <a:buFont typeface="Play"/>
              <a:buNone/>
            </a:pPr>
            <a:r>
              <a:rPr lang="en-US" sz="9700" b="1" dirty="0">
                <a:solidFill>
                  <a:schemeClr val="accent4"/>
                </a:solidFill>
                <a:latin typeface="Play"/>
                <a:ea typeface="Play"/>
                <a:cs typeface="Play"/>
                <a:sym typeface="Play"/>
              </a:rPr>
              <a:t>You Win</a:t>
            </a:r>
            <a:endParaRPr sz="9700" b="1" dirty="0">
              <a:solidFill>
                <a:schemeClr val="accent4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193" name="Google Shape;1193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72554" y="5188194"/>
            <a:ext cx="2447328" cy="1443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4" name="Google Shape;1194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92819" y="3223846"/>
            <a:ext cx="4252546" cy="3106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5" name="Google Shape;1195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32681" y="3060124"/>
            <a:ext cx="3907658" cy="227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6" name="Google Shape;1196;p34">
            <a:hlinkClick r:id="" action="ppaction://hlinkshowjump?jump=firstslide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1952" y="5456852"/>
            <a:ext cx="2411102" cy="11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7" name="Google Shape;1197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flipH="1">
            <a:off x="0" y="660400"/>
            <a:ext cx="3356098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8" name="Google Shape;1198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976980" y="660400"/>
            <a:ext cx="303847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DBE5"/>
              </a:buClr>
              <a:buSzPts val="8800"/>
              <a:buFont typeface="Teko"/>
              <a:buNone/>
            </a:pPr>
            <a:r>
              <a:rPr lang="en-US" sz="8800" b="1">
                <a:solidFill>
                  <a:srgbClr val="D5DBE5"/>
                </a:solidFill>
                <a:latin typeface="Teko"/>
                <a:ea typeface="Teko"/>
                <a:cs typeface="Teko"/>
                <a:sym typeface="Teko"/>
              </a:rPr>
              <a:t>SELECT DIFFICULTY</a:t>
            </a:r>
            <a:endParaRPr sz="8800" b="1">
              <a:solidFill>
                <a:srgbClr val="D5DBE5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8" name="Google Shape;108;p15">
            <a:hlinkClick r:id="rId3" action="ppaction://hlinksldjump"/>
          </p:cNvPr>
          <p:cNvSpPr txBox="1"/>
          <p:nvPr/>
        </p:nvSpPr>
        <p:spPr>
          <a:xfrm>
            <a:off x="1352550" y="3083718"/>
            <a:ext cx="222885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DBE5"/>
              </a:buClr>
              <a:buSzPts val="8800"/>
              <a:buFont typeface="Teko"/>
              <a:buNone/>
            </a:pPr>
            <a:r>
              <a:rPr lang="en-US" sz="7200" b="1" u="sng" dirty="0">
                <a:solidFill>
                  <a:schemeClr val="hlink"/>
                </a:solidFill>
                <a:latin typeface="Teko"/>
                <a:ea typeface="Teko"/>
                <a:cs typeface="Teko"/>
                <a:sym typeface="Teko"/>
                <a:hlinkClick r:id="rId3" action="ppaction://hlinksldjump"/>
              </a:rPr>
              <a:t>EASY</a:t>
            </a:r>
            <a:endParaRPr sz="7200" b="1" dirty="0">
              <a:solidFill>
                <a:srgbClr val="D5DBE5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4419600" y="3083718"/>
            <a:ext cx="33528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DBE5"/>
              </a:buClr>
              <a:buSzPts val="8800"/>
              <a:buFont typeface="Teko"/>
              <a:buNone/>
            </a:pPr>
            <a:r>
              <a:rPr lang="en-US" sz="7200" b="1" u="sng" dirty="0">
                <a:solidFill>
                  <a:schemeClr val="hlink"/>
                </a:solidFill>
                <a:latin typeface="Teko"/>
                <a:ea typeface="Teko"/>
                <a:cs typeface="Teko"/>
                <a:sym typeface="Teko"/>
                <a:hlinkClick r:id="rId4" action="ppaction://hlinksldjump"/>
              </a:rPr>
              <a:t>NORMAL</a:t>
            </a:r>
            <a:r>
              <a:rPr lang="en-US" sz="7200" b="1" u="sng" dirty="0">
                <a:solidFill>
                  <a:srgbClr val="D5DBE5"/>
                </a:solidFill>
                <a:latin typeface="Teko"/>
                <a:ea typeface="Teko"/>
                <a:cs typeface="Teko"/>
                <a:sym typeface="Teko"/>
              </a:rPr>
              <a:t> </a:t>
            </a:r>
            <a:endParaRPr sz="7200" b="1" u="sng" dirty="0">
              <a:solidFill>
                <a:srgbClr val="D5DBE5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0" name="Google Shape;110;p15">
            <a:hlinkClick r:id="rId5" action="ppaction://hlinksldjump"/>
          </p:cNvPr>
          <p:cNvSpPr txBox="1"/>
          <p:nvPr/>
        </p:nvSpPr>
        <p:spPr>
          <a:xfrm>
            <a:off x="8610600" y="3083717"/>
            <a:ext cx="22860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DBE5"/>
              </a:buClr>
              <a:buSzPts val="8800"/>
              <a:buFont typeface="Teko"/>
              <a:buNone/>
            </a:pPr>
            <a:r>
              <a:rPr lang="en-US" sz="7200" b="1" u="sng" dirty="0">
                <a:solidFill>
                  <a:schemeClr val="hlink"/>
                </a:solidFill>
                <a:latin typeface="Teko"/>
                <a:ea typeface="Teko"/>
                <a:cs typeface="Teko"/>
                <a:sym typeface="Teko"/>
                <a:hlinkClick r:id="rId5" action="ppaction://hlinksldjump"/>
              </a:rPr>
              <a:t>HARD</a:t>
            </a:r>
            <a:endParaRPr sz="7200" b="1" dirty="0">
              <a:solidFill>
                <a:srgbClr val="D5DBE5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11" name="Google Shape;111;p15">
            <a:hlinkClick r:id="" action="ppaction://hlinkshowjump?jump=previousslide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83584" y="5777255"/>
            <a:ext cx="1843007" cy="817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>
            <a:hlinkClick r:id="" action="ppaction://hlinkshowjump?jump=nextslide"/>
          </p:cNvPr>
          <p:cNvSpPr/>
          <p:nvPr/>
        </p:nvSpPr>
        <p:spPr>
          <a:xfrm>
            <a:off x="-247650" y="-370713"/>
            <a:ext cx="12630150" cy="7400163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326" y="3444742"/>
            <a:ext cx="3378329" cy="124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1385" y="4337085"/>
            <a:ext cx="4609224" cy="169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443" y="5307388"/>
            <a:ext cx="3378329" cy="124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8628" y="2936760"/>
            <a:ext cx="4760338" cy="174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50609" y="5184185"/>
            <a:ext cx="3378329" cy="124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8397" y="2371423"/>
            <a:ext cx="3378329" cy="124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517" y="1582096"/>
            <a:ext cx="2762880" cy="1015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7243" y="1374438"/>
            <a:ext cx="3396320" cy="1248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8396" y="603309"/>
            <a:ext cx="3378329" cy="124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6370" y="630090"/>
            <a:ext cx="2691895" cy="989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5950" y="1880062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74424" y="2587294"/>
            <a:ext cx="2136416" cy="1669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1997" y="4844698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1601" y="2930222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5127" y="3656158"/>
            <a:ext cx="2441740" cy="1908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58163" y="4718093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5347" y="932700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7797" y="-34699"/>
            <a:ext cx="2014660" cy="1574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82170" y="-34699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5475" y="804317"/>
            <a:ext cx="1846014" cy="1442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0199" y="4004718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78696" y="25638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01310" y="2796075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5621" y="-90750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20914" y="-448743"/>
            <a:ext cx="1901116" cy="1901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85179" y="4099577"/>
            <a:ext cx="2169216" cy="2169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2772" y="1908732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71345" y="17212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25801" y="-19985"/>
            <a:ext cx="2014660" cy="1574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86331" y="1871843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8758" y="4908652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30260" y="-370713"/>
            <a:ext cx="1987600" cy="19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64300" y="869014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64660" y="4860413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71814" y="3911448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1378" y="931416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49568" y="38261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0208" y="132613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4397" y="3964255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318" y="2707157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0734" y="1397466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8917" y="691961"/>
            <a:ext cx="2081418" cy="162646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/>
          <p:nvPr/>
        </p:nvSpPr>
        <p:spPr>
          <a:xfrm>
            <a:off x="5808342" y="6337029"/>
            <a:ext cx="991359" cy="55763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161" name="Google Shape;16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7094" y="93856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2669" y="4283534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1709" y="492892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1741" y="-16804"/>
            <a:ext cx="2081418" cy="1626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17685" y="1552332"/>
            <a:ext cx="1901116" cy="1901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1238" y="477952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23697" y="4308300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13331" y="2918303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5568" y="2408035"/>
            <a:ext cx="2203501" cy="172186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6">
            <a:hlinkClick r:id="" action="ppaction://hlinkshowjump?jump=nextslide"/>
          </p:cNvPr>
          <p:cNvSpPr txBox="1"/>
          <p:nvPr/>
        </p:nvSpPr>
        <p:spPr>
          <a:xfrm>
            <a:off x="171705" y="60010"/>
            <a:ext cx="13569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EASY</a:t>
            </a:r>
            <a:endParaRPr sz="3600" b="1" dirty="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71" name="Google Shape;171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35857" y="994087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4111" y="3911448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46474" y="1648970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5057" y="639284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82735" y="4467129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3252" y="2828588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32401" y="-317794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84801" y="-165394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51064" y="1507117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03464" y="1659517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46473" y="1606548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80268" y="-850690"/>
            <a:ext cx="2588258" cy="2588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5401" y="4732323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5421" y="1717937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12675" y="651758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73142" y="4030340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482" y="659553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52943" y="4528661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9297" y="640821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5077" y="2621825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2181" y="4641407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13313" y="2978905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7424" y="3434602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95173" y="-811717"/>
            <a:ext cx="2321888" cy="2321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90875" y="1708039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02210" y="2565312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6">
            <a:hlinkClick r:id="" action="ppaction://hlinkshowjump?jump=lastslide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620" y="4606300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11166" y="6437110"/>
            <a:ext cx="535698" cy="50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64442" y="6436138"/>
            <a:ext cx="535698" cy="50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715449" y="6420851"/>
            <a:ext cx="535698" cy="50106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6"/>
          <p:cNvSpPr txBox="1"/>
          <p:nvPr/>
        </p:nvSpPr>
        <p:spPr>
          <a:xfrm>
            <a:off x="9597318" y="6486772"/>
            <a:ext cx="131445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eko"/>
              <a:buNone/>
            </a:pPr>
            <a:r>
              <a:rPr lang="en-US" sz="32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LIFE:</a:t>
            </a:r>
            <a:endParaRPr sz="3200" b="1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"/>
                            </p:stCondLst>
                            <p:childTnLst>
                              <p:par>
                                <p:cTn id="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"/>
                            </p:stCondLst>
                            <p:childTnLst>
                              <p:par>
                                <p:cTn id="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50"/>
                            </p:stCondLst>
                            <p:childTnLst>
                              <p:par>
                                <p:cTn id="1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5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5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5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5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250"/>
                            </p:stCondLst>
                            <p:childTnLst>
                              <p:par>
                                <p:cTn id="2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250"/>
                            </p:stCondLst>
                            <p:childTnLst>
                              <p:par>
                                <p:cTn id="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750"/>
                            </p:stCondLst>
                            <p:childTnLst>
                              <p:par>
                                <p:cTn id="3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250"/>
                            </p:stCondLst>
                            <p:childTnLst>
                              <p:par>
                                <p:cTn id="3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750"/>
                            </p:stCondLst>
                            <p:childTnLst>
                              <p:par>
                                <p:cTn id="3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37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500"/>
                            </p:stCondLst>
                            <p:childTnLst>
                              <p:par>
                                <p:cTn id="3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25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250"/>
                            </p:stCondLst>
                            <p:childTnLst>
                              <p:par>
                                <p:cTn id="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250"/>
                            </p:stCondLst>
                            <p:childTnLst>
                              <p:par>
                                <p:cTn id="3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250"/>
                            </p:stCondLst>
                            <p:childTnLst>
                              <p:par>
                                <p:cTn id="3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250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250"/>
                            </p:stCondLst>
                            <p:childTnLst>
                              <p:par>
                                <p:cTn id="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250"/>
                            </p:stCondLst>
                            <p:childTnLst>
                              <p:par>
                                <p:cTn id="4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500"/>
                            </p:stCondLst>
                            <p:childTnLst>
                              <p:par>
                                <p:cTn id="408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750"/>
                            </p:stCondLst>
                            <p:childTnLst>
                              <p:par>
                                <p:cTn id="4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000"/>
                            </p:stCondLst>
                            <p:childTnLst>
                              <p:par>
                                <p:cTn id="416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1250"/>
                            </p:stCondLst>
                            <p:childTnLst>
                              <p:par>
                                <p:cTn id="4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250"/>
                            </p:stCondLst>
                            <p:childTnLst>
                              <p:par>
                                <p:cTn id="4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500"/>
                            </p:stCondLst>
                            <p:childTnLst>
                              <p:par>
                                <p:cTn id="433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750"/>
                            </p:stCondLst>
                            <p:childTnLst>
                              <p:par>
                                <p:cTn id="4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25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500"/>
                            </p:stCondLst>
                            <p:childTnLst>
                              <p:par>
                                <p:cTn id="450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75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2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000"/>
                            </p:stCondLst>
                            <p:childTnLst>
                              <p:par>
                                <p:cTn id="458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2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25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250"/>
                            </p:stCondLst>
                            <p:childTnLst>
                              <p:par>
                                <p:cTn id="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2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2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250"/>
                            </p:stCondLst>
                            <p:childTnLst>
                              <p:par>
                                <p:cTn id="4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2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2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250"/>
                            </p:stCondLst>
                            <p:childTnLst>
                              <p:par>
                                <p:cTn id="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250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250"/>
                            </p:stCondLst>
                            <p:childTnLst>
                              <p:par>
                                <p:cTn id="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2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2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250"/>
                            </p:stCondLst>
                            <p:childTnLst>
                              <p:par>
                                <p:cTn id="5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500"/>
                            </p:stCondLst>
                            <p:childTnLst>
                              <p:par>
                                <p:cTn id="520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750"/>
                            </p:stCondLst>
                            <p:childTnLst>
                              <p:par>
                                <p:cTn id="5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2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1000"/>
                            </p:stCondLst>
                            <p:childTnLst>
                              <p:par>
                                <p:cTn id="528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2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1250"/>
                            </p:stCondLst>
                            <p:childTnLst>
                              <p:par>
                                <p:cTn id="5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2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1500"/>
                            </p:stCondLst>
                            <p:childTnLst>
                              <p:par>
                                <p:cTn id="536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7" dur="2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1750"/>
                            </p:stCondLst>
                            <p:childTnLst>
                              <p:par>
                                <p:cTn id="5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6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250"/>
                            </p:stCondLst>
                            <p:childTnLst>
                              <p:par>
                                <p:cTn id="5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2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2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25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4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4572" y="2092271"/>
            <a:ext cx="3538198" cy="3095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733" y="1809767"/>
            <a:ext cx="3800730" cy="337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7"/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DBE5"/>
              </a:buClr>
              <a:buSzPts val="20000"/>
              <a:buFont typeface="Play"/>
              <a:buNone/>
            </a:pPr>
            <a:r>
              <a:rPr lang="en-US" sz="11600" b="1" dirty="0">
                <a:solidFill>
                  <a:srgbClr val="D5DBE5"/>
                </a:solidFill>
                <a:latin typeface="Play"/>
                <a:ea typeface="Play"/>
                <a:cs typeface="Play"/>
                <a:sym typeface="Play"/>
              </a:rPr>
              <a:t>You Lose</a:t>
            </a:r>
            <a:endParaRPr sz="11600" b="1" dirty="0">
              <a:solidFill>
                <a:srgbClr val="D5DBE5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10" name="Google Shape;210;p17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005" y="5188194"/>
            <a:ext cx="309562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72554" y="5188194"/>
            <a:ext cx="2447328" cy="1443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93169" y="3040931"/>
            <a:ext cx="5079165" cy="3817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>
            <a:hlinkClick r:id="" action="ppaction://hlinkshowjump?jump=nextslide"/>
          </p:cNvPr>
          <p:cNvSpPr/>
          <p:nvPr/>
        </p:nvSpPr>
        <p:spPr>
          <a:xfrm>
            <a:off x="-247650" y="-370713"/>
            <a:ext cx="12630150" cy="7400163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326" y="3444742"/>
            <a:ext cx="3378329" cy="124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1385" y="4337085"/>
            <a:ext cx="4609224" cy="169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443" y="5307388"/>
            <a:ext cx="3378329" cy="124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8628" y="2936760"/>
            <a:ext cx="4760338" cy="174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50609" y="5184185"/>
            <a:ext cx="3378329" cy="124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8397" y="2371423"/>
            <a:ext cx="3378329" cy="124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517" y="1582096"/>
            <a:ext cx="2762880" cy="1015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7243" y="1374438"/>
            <a:ext cx="3396320" cy="1248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8396" y="603309"/>
            <a:ext cx="3378329" cy="124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6370" y="630090"/>
            <a:ext cx="2691895" cy="989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5950" y="1880062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74424" y="2587294"/>
            <a:ext cx="2136416" cy="1669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1997" y="4844698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1601" y="2930222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5127" y="3656158"/>
            <a:ext cx="2441740" cy="1908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58163" y="4718093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5347" y="932700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7797" y="-34699"/>
            <a:ext cx="2014660" cy="1574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82170" y="-34699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5475" y="804317"/>
            <a:ext cx="1846014" cy="1442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0199" y="4004718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78696" y="25638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01310" y="2796075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5621" y="-90750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20914" y="-448743"/>
            <a:ext cx="1901116" cy="1901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85179" y="4099577"/>
            <a:ext cx="2169216" cy="2169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2772" y="1908732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71345" y="17212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25801" y="-19985"/>
            <a:ext cx="2014660" cy="1574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86331" y="1871843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8758" y="4908652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30260" y="-370713"/>
            <a:ext cx="1987600" cy="19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64300" y="869014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64660" y="4860413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71814" y="3911448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1378" y="931416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49568" y="38261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0208" y="132613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4397" y="3964255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318" y="2707157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0734" y="1397466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8917" y="691961"/>
            <a:ext cx="2081418" cy="162646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8"/>
          <p:cNvSpPr/>
          <p:nvPr/>
        </p:nvSpPr>
        <p:spPr>
          <a:xfrm>
            <a:off x="5808342" y="6337029"/>
            <a:ext cx="991359" cy="55763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261" name="Google Shape;26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7094" y="93856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2669" y="4283534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1709" y="492892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1741" y="-16804"/>
            <a:ext cx="2081418" cy="1626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17685" y="1552332"/>
            <a:ext cx="1901116" cy="1901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1238" y="477952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23697" y="4308300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13331" y="2918303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5568" y="2408035"/>
            <a:ext cx="2203501" cy="1721862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8">
            <a:hlinkClick r:id="" action="ppaction://hlinkshowjump?jump=nextslide"/>
          </p:cNvPr>
          <p:cNvSpPr txBox="1"/>
          <p:nvPr/>
        </p:nvSpPr>
        <p:spPr>
          <a:xfrm>
            <a:off x="171705" y="60010"/>
            <a:ext cx="13569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EASY</a:t>
            </a:r>
            <a:endParaRPr sz="4800" b="1" dirty="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71" name="Google Shape;271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35857" y="994087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4111" y="3911448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46474" y="1648970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5057" y="639284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82735" y="4467129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3252" y="2828588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32401" y="-317794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84801" y="-165394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51064" y="1507117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03464" y="1659517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46473" y="1606548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80268" y="-850690"/>
            <a:ext cx="2588258" cy="2588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5401" y="4732323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5421" y="1717937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12675" y="651758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73142" y="4030340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482" y="659553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52943" y="4528661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9297" y="640821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5077" y="2621825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2181" y="4641407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13313" y="2978905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7424" y="3434602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95173" y="-811717"/>
            <a:ext cx="2321888" cy="2321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90875" y="1708039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02210" y="2565312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8">
            <a:hlinkClick r:id="" action="ppaction://hlinkshowjump?jump=lastslide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620" y="4606300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11166" y="6437110"/>
            <a:ext cx="535698" cy="50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64442" y="6436138"/>
            <a:ext cx="535698" cy="50106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8"/>
          <p:cNvSpPr txBox="1"/>
          <p:nvPr/>
        </p:nvSpPr>
        <p:spPr>
          <a:xfrm>
            <a:off x="9597318" y="6486772"/>
            <a:ext cx="131445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eko"/>
              <a:buNone/>
            </a:pPr>
            <a:r>
              <a:rPr lang="en-US" sz="32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LIVES:</a:t>
            </a:r>
            <a:endParaRPr sz="3200" b="1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"/>
                            </p:stCondLst>
                            <p:childTnLst>
                              <p:par>
                                <p:cTn id="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5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"/>
                            </p:stCondLst>
                            <p:childTnLst>
                              <p:par>
                                <p:cTn id="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50"/>
                            </p:stCondLst>
                            <p:childTnLst>
                              <p:par>
                                <p:cTn id="1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5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2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2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5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5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5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5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5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5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25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25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5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25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2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2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5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2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2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5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2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2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2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2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2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2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2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5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2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2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2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2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2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2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2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2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2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2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2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2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250"/>
                            </p:stCondLst>
                            <p:childTnLst>
                              <p:par>
                                <p:cTn id="2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2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2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2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2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250"/>
                            </p:stCondLst>
                            <p:childTnLst>
                              <p:par>
                                <p:cTn id="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750"/>
                            </p:stCondLst>
                            <p:childTnLst>
                              <p:par>
                                <p:cTn id="3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25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2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2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250"/>
                            </p:stCondLst>
                            <p:childTnLst>
                              <p:par>
                                <p:cTn id="3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750"/>
                            </p:stCondLst>
                            <p:childTnLst>
                              <p:par>
                                <p:cTn id="3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2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2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37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2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500"/>
                            </p:stCondLst>
                            <p:childTnLst>
                              <p:par>
                                <p:cTn id="3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2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2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25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25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25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250"/>
                            </p:stCondLst>
                            <p:childTnLst>
                              <p:par>
                                <p:cTn id="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25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25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250"/>
                            </p:stCondLst>
                            <p:childTnLst>
                              <p:par>
                                <p:cTn id="3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25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25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250"/>
                            </p:stCondLst>
                            <p:childTnLst>
                              <p:par>
                                <p:cTn id="3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25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25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250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25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25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250"/>
                            </p:stCondLst>
                            <p:childTnLst>
                              <p:par>
                                <p:cTn id="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25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25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250"/>
                            </p:stCondLst>
                            <p:childTnLst>
                              <p:par>
                                <p:cTn id="4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25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500"/>
                            </p:stCondLst>
                            <p:childTnLst>
                              <p:par>
                                <p:cTn id="408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25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750"/>
                            </p:stCondLst>
                            <p:childTnLst>
                              <p:par>
                                <p:cTn id="4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25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000"/>
                            </p:stCondLst>
                            <p:childTnLst>
                              <p:par>
                                <p:cTn id="416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25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1250"/>
                            </p:stCondLst>
                            <p:childTnLst>
                              <p:par>
                                <p:cTn id="4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25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25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250"/>
                            </p:stCondLst>
                            <p:childTnLst>
                              <p:par>
                                <p:cTn id="4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25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500"/>
                            </p:stCondLst>
                            <p:childTnLst>
                              <p:par>
                                <p:cTn id="433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25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750"/>
                            </p:stCondLst>
                            <p:childTnLst>
                              <p:par>
                                <p:cTn id="4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25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25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25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25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500"/>
                            </p:stCondLst>
                            <p:childTnLst>
                              <p:par>
                                <p:cTn id="450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25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75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25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000"/>
                            </p:stCondLst>
                            <p:childTnLst>
                              <p:par>
                                <p:cTn id="458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25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25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25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25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250"/>
                            </p:stCondLst>
                            <p:childTnLst>
                              <p:par>
                                <p:cTn id="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25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25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250"/>
                            </p:stCondLst>
                            <p:childTnLst>
                              <p:par>
                                <p:cTn id="4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25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25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250"/>
                            </p:stCondLst>
                            <p:childTnLst>
                              <p:par>
                                <p:cTn id="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25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25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250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25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25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250"/>
                            </p:stCondLst>
                            <p:childTnLst>
                              <p:par>
                                <p:cTn id="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25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25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250"/>
                            </p:stCondLst>
                            <p:childTnLst>
                              <p:par>
                                <p:cTn id="5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25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500"/>
                            </p:stCondLst>
                            <p:childTnLst>
                              <p:par>
                                <p:cTn id="520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25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750"/>
                            </p:stCondLst>
                            <p:childTnLst>
                              <p:par>
                                <p:cTn id="5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25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1000"/>
                            </p:stCondLst>
                            <p:childTnLst>
                              <p:par>
                                <p:cTn id="528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25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1250"/>
                            </p:stCondLst>
                            <p:childTnLst>
                              <p:par>
                                <p:cTn id="5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25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1500"/>
                            </p:stCondLst>
                            <p:childTnLst>
                              <p:par>
                                <p:cTn id="536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7" dur="25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1750"/>
                            </p:stCondLst>
                            <p:childTnLst>
                              <p:par>
                                <p:cTn id="5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25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6" dur="25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250"/>
                            </p:stCondLst>
                            <p:childTnLst>
                              <p:par>
                                <p:cTn id="5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25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25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25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25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4" dur="25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4572" y="2092271"/>
            <a:ext cx="3538198" cy="3095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733" y="1809767"/>
            <a:ext cx="3800730" cy="337842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9"/>
          <p:cNvSpPr txBox="1">
            <a:spLocks noGrp="1"/>
          </p:cNvSpPr>
          <p:nvPr>
            <p:ph type="ctrTitle"/>
          </p:nvPr>
        </p:nvSpPr>
        <p:spPr>
          <a:xfrm>
            <a:off x="1524000" y="3774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DBE5"/>
              </a:buClr>
              <a:buSzPts val="20000"/>
              <a:buFont typeface="Play"/>
              <a:buNone/>
            </a:pPr>
            <a:r>
              <a:rPr lang="en-US" sz="11600" b="1" dirty="0">
                <a:solidFill>
                  <a:srgbClr val="D5DBE5"/>
                </a:solidFill>
                <a:latin typeface="Play"/>
                <a:ea typeface="Play"/>
                <a:cs typeface="Play"/>
                <a:sym typeface="Play"/>
              </a:rPr>
              <a:t>You Lose</a:t>
            </a:r>
          </a:p>
        </p:txBody>
      </p:sp>
      <p:pic>
        <p:nvPicPr>
          <p:cNvPr id="309" name="Google Shape;309;p19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005" y="5188194"/>
            <a:ext cx="309562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72554" y="5188194"/>
            <a:ext cx="2447328" cy="1443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93169" y="3040931"/>
            <a:ext cx="5079165" cy="3817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>
            <a:hlinkClick r:id="" action="ppaction://hlinkshowjump?jump=nextslide"/>
          </p:cNvPr>
          <p:cNvSpPr/>
          <p:nvPr/>
        </p:nvSpPr>
        <p:spPr>
          <a:xfrm>
            <a:off x="-247650" y="-370713"/>
            <a:ext cx="12630150" cy="7400163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2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326" y="3444742"/>
            <a:ext cx="3378329" cy="124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1385" y="4337085"/>
            <a:ext cx="4609224" cy="169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443" y="5307388"/>
            <a:ext cx="3378329" cy="124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8628" y="2936760"/>
            <a:ext cx="4760338" cy="174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50609" y="5184185"/>
            <a:ext cx="3378329" cy="124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8397" y="2371423"/>
            <a:ext cx="3378329" cy="124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517" y="1582096"/>
            <a:ext cx="2762880" cy="1015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7243" y="1374438"/>
            <a:ext cx="3396320" cy="1248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8396" y="603309"/>
            <a:ext cx="3378329" cy="124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6370" y="630090"/>
            <a:ext cx="2691895" cy="989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5950" y="1880062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74424" y="2587294"/>
            <a:ext cx="2136416" cy="1669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1997" y="4844698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1601" y="2930222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5127" y="3656158"/>
            <a:ext cx="2441740" cy="1908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58163" y="4718093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5347" y="932700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7797" y="-34699"/>
            <a:ext cx="2014660" cy="1574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82170" y="-34699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5475" y="804317"/>
            <a:ext cx="1846014" cy="1442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0199" y="4004718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78696" y="25638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01310" y="2796075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5621" y="-90750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20914" y="-448743"/>
            <a:ext cx="1901116" cy="1901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85179" y="4099577"/>
            <a:ext cx="2169216" cy="2169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2772" y="1908732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71345" y="17212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25801" y="-19985"/>
            <a:ext cx="2014660" cy="1574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86331" y="1871843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8758" y="4908652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30260" y="-370713"/>
            <a:ext cx="1987600" cy="19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64300" y="869014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64660" y="4860413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71814" y="3911448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1378" y="931416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49568" y="38261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0208" y="132613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4397" y="3964255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318" y="2707157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0734" y="1397466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8917" y="691961"/>
            <a:ext cx="2081418" cy="1626464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0"/>
          <p:cNvSpPr/>
          <p:nvPr/>
        </p:nvSpPr>
        <p:spPr>
          <a:xfrm>
            <a:off x="5808342" y="6337029"/>
            <a:ext cx="991359" cy="55763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60" name="Google Shape;36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7094" y="93856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2669" y="4283534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1709" y="492892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1741" y="-16804"/>
            <a:ext cx="2081418" cy="1626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17685" y="1552332"/>
            <a:ext cx="1901116" cy="1901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1238" y="477952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23697" y="4308300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13331" y="2918303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5568" y="2408035"/>
            <a:ext cx="2203501" cy="1721862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0"/>
          <p:cNvSpPr txBox="1"/>
          <p:nvPr/>
        </p:nvSpPr>
        <p:spPr>
          <a:xfrm>
            <a:off x="171705" y="60010"/>
            <a:ext cx="13569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 dirty="0">
                <a:solidFill>
                  <a:schemeClr val="hlink"/>
                </a:solidFill>
                <a:latin typeface="Teko"/>
                <a:ea typeface="Teko"/>
                <a:cs typeface="Teko"/>
                <a:sym typeface="Teko"/>
                <a:hlinkClick r:id="" action="ppaction://hlinkshowjump?jump=nextslide"/>
              </a:rPr>
              <a:t>EASY</a:t>
            </a:r>
            <a:endParaRPr sz="4800" b="1" dirty="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370" name="Google Shape;370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35857" y="994087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4111" y="3911448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46474" y="1648970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5057" y="639284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82735" y="4467129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3252" y="2828588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32401" y="-317794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84801" y="-165394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51064" y="1507117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03464" y="1659517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46473" y="1606548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80268" y="-850690"/>
            <a:ext cx="2588258" cy="2588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5401" y="4732323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5421" y="1717937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12675" y="651758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73142" y="4030340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482" y="659553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52943" y="4528661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9297" y="640821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5077" y="2621825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2181" y="4641407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13313" y="2978905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7424" y="3434602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95173" y="-811717"/>
            <a:ext cx="2321888" cy="2321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90875" y="1708039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02210" y="2565312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0">
            <a:hlinkClick r:id="" action="ppaction://hlinkshowjump?jump=lastslide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620" y="4606300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11166" y="6437110"/>
            <a:ext cx="535698" cy="501063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0"/>
          <p:cNvSpPr txBox="1"/>
          <p:nvPr/>
        </p:nvSpPr>
        <p:spPr>
          <a:xfrm>
            <a:off x="9597318" y="6486772"/>
            <a:ext cx="131445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eko"/>
              <a:buNone/>
            </a:pPr>
            <a:r>
              <a:rPr lang="en-US" sz="32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LIVES:</a:t>
            </a:r>
            <a:endParaRPr sz="3200" b="1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5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"/>
                            </p:stCondLst>
                            <p:childTnLst>
                              <p:par>
                                <p:cTn id="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5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5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"/>
                            </p:stCondLst>
                            <p:childTnLst>
                              <p:par>
                                <p:cTn id="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5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5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50"/>
                            </p:stCondLst>
                            <p:childTnLst>
                              <p:par>
                                <p:cTn id="1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5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25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5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25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5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5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5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5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5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5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25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25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5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25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5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25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5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25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5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5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25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25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25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5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25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25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5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25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25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25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25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25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5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25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25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25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25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25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25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25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25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25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25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25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25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250"/>
                            </p:stCondLst>
                            <p:childTnLst>
                              <p:par>
                                <p:cTn id="2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25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25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25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25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250"/>
                            </p:stCondLst>
                            <p:childTnLst>
                              <p:par>
                                <p:cTn id="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750"/>
                            </p:stCondLst>
                            <p:childTnLst>
                              <p:par>
                                <p:cTn id="3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25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25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25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250"/>
                            </p:stCondLst>
                            <p:childTnLst>
                              <p:par>
                                <p:cTn id="3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750"/>
                            </p:stCondLst>
                            <p:childTnLst>
                              <p:par>
                                <p:cTn id="3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25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25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37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25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500"/>
                            </p:stCondLst>
                            <p:childTnLst>
                              <p:par>
                                <p:cTn id="3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25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25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25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25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25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250"/>
                            </p:stCondLst>
                            <p:childTnLst>
                              <p:par>
                                <p:cTn id="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25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25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250"/>
                            </p:stCondLst>
                            <p:childTnLst>
                              <p:par>
                                <p:cTn id="3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25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25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250"/>
                            </p:stCondLst>
                            <p:childTnLst>
                              <p:par>
                                <p:cTn id="3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25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25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250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25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25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250"/>
                            </p:stCondLst>
                            <p:childTnLst>
                              <p:par>
                                <p:cTn id="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25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25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250"/>
                            </p:stCondLst>
                            <p:childTnLst>
                              <p:par>
                                <p:cTn id="4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25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500"/>
                            </p:stCondLst>
                            <p:childTnLst>
                              <p:par>
                                <p:cTn id="408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25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750"/>
                            </p:stCondLst>
                            <p:childTnLst>
                              <p:par>
                                <p:cTn id="4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25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000"/>
                            </p:stCondLst>
                            <p:childTnLst>
                              <p:par>
                                <p:cTn id="416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25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1250"/>
                            </p:stCondLst>
                            <p:childTnLst>
                              <p:par>
                                <p:cTn id="4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25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25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250"/>
                            </p:stCondLst>
                            <p:childTnLst>
                              <p:par>
                                <p:cTn id="4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25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500"/>
                            </p:stCondLst>
                            <p:childTnLst>
                              <p:par>
                                <p:cTn id="433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25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750"/>
                            </p:stCondLst>
                            <p:childTnLst>
                              <p:par>
                                <p:cTn id="4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25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25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25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25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500"/>
                            </p:stCondLst>
                            <p:childTnLst>
                              <p:par>
                                <p:cTn id="450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25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75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25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000"/>
                            </p:stCondLst>
                            <p:childTnLst>
                              <p:par>
                                <p:cTn id="458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25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25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25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25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250"/>
                            </p:stCondLst>
                            <p:childTnLst>
                              <p:par>
                                <p:cTn id="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25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25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250"/>
                            </p:stCondLst>
                            <p:childTnLst>
                              <p:par>
                                <p:cTn id="4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25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25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250"/>
                            </p:stCondLst>
                            <p:childTnLst>
                              <p:par>
                                <p:cTn id="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25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25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250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25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25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250"/>
                            </p:stCondLst>
                            <p:childTnLst>
                              <p:par>
                                <p:cTn id="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25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25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250"/>
                            </p:stCondLst>
                            <p:childTnLst>
                              <p:par>
                                <p:cTn id="5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25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500"/>
                            </p:stCondLst>
                            <p:childTnLst>
                              <p:par>
                                <p:cTn id="520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25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750"/>
                            </p:stCondLst>
                            <p:childTnLst>
                              <p:par>
                                <p:cTn id="5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25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1000"/>
                            </p:stCondLst>
                            <p:childTnLst>
                              <p:par>
                                <p:cTn id="528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25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1250"/>
                            </p:stCondLst>
                            <p:childTnLst>
                              <p:par>
                                <p:cTn id="5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25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1500"/>
                            </p:stCondLst>
                            <p:childTnLst>
                              <p:par>
                                <p:cTn id="536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7" dur="25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1750"/>
                            </p:stCondLst>
                            <p:childTnLst>
                              <p:par>
                                <p:cTn id="5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25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6" dur="25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250"/>
                            </p:stCondLst>
                            <p:childTnLst>
                              <p:par>
                                <p:cTn id="5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25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25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25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25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4" dur="25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4572" y="2092271"/>
            <a:ext cx="3538198" cy="3095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733" y="1809767"/>
            <a:ext cx="3800730" cy="3378427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1"/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DBE5"/>
              </a:buClr>
              <a:buSzPts val="16700"/>
              <a:buFont typeface="Play"/>
              <a:buNone/>
            </a:pPr>
            <a:r>
              <a:rPr lang="en-US" sz="11600" b="1" dirty="0">
                <a:solidFill>
                  <a:srgbClr val="D5DBE5"/>
                </a:solidFill>
                <a:latin typeface="Play"/>
                <a:ea typeface="Play"/>
                <a:cs typeface="Play"/>
                <a:sym typeface="Play"/>
              </a:rPr>
              <a:t>GAME OVER</a:t>
            </a:r>
            <a:endParaRPr sz="11600" b="1" dirty="0">
              <a:solidFill>
                <a:srgbClr val="D5DBE5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407" name="Google Shape;407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72554" y="5188194"/>
            <a:ext cx="2447328" cy="1443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93169" y="3040931"/>
            <a:ext cx="5079165" cy="381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1">
            <a:hlinkClick r:id="" action="ppaction://hlinkshowjump?jump=firstslide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1952" y="5456852"/>
            <a:ext cx="2411102" cy="1174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105</Words>
  <Application>Microsoft Office PowerPoint</Application>
  <PresentationFormat>Widescreen</PresentationFormat>
  <Paragraphs>37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Play</vt:lpstr>
      <vt:lpstr>Arial Narrow</vt:lpstr>
      <vt:lpstr>Overlock</vt:lpstr>
      <vt:lpstr>Teko</vt:lpstr>
      <vt:lpstr>Arial</vt:lpstr>
      <vt:lpstr>Office Theme</vt:lpstr>
      <vt:lpstr>PowerPoint Presentation</vt:lpstr>
      <vt:lpstr>PowerPoint Presentation</vt:lpstr>
      <vt:lpstr>SELECT DIFFICULTY</vt:lpstr>
      <vt:lpstr>PowerPoint Presentation</vt:lpstr>
      <vt:lpstr>You Lose</vt:lpstr>
      <vt:lpstr>PowerPoint Presentation</vt:lpstr>
      <vt:lpstr>You Lose</vt:lpstr>
      <vt:lpstr>PowerPoint Presentation</vt:lpstr>
      <vt:lpstr>GAME OVER</vt:lpstr>
      <vt:lpstr>PowerPoint Presentation</vt:lpstr>
      <vt:lpstr>You Lose</vt:lpstr>
      <vt:lpstr>PowerPoint Presentation</vt:lpstr>
      <vt:lpstr>You Lose</vt:lpstr>
      <vt:lpstr>PowerPoint Presentation</vt:lpstr>
      <vt:lpstr>GAME OVER</vt:lpstr>
      <vt:lpstr>PowerPoint Presentation</vt:lpstr>
      <vt:lpstr>You Lose</vt:lpstr>
      <vt:lpstr>PowerPoint Presentation</vt:lpstr>
      <vt:lpstr>You Lose</vt:lpstr>
      <vt:lpstr>PowerPoint Presentation</vt:lpstr>
      <vt:lpstr>GAME OVER</vt:lpstr>
      <vt:lpstr>You Win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jarrett macaraeg</cp:lastModifiedBy>
  <cp:revision>8</cp:revision>
  <dcterms:modified xsi:type="dcterms:W3CDTF">2023-05-29T03:03:10Z</dcterms:modified>
</cp:coreProperties>
</file>