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verlock" panose="020B0604020202020204" charset="0"/>
      <p:regular r:id="rId33"/>
      <p:bold r:id="rId34"/>
      <p:italic r:id="rId35"/>
      <p:boldItalic r:id="rId36"/>
    </p:embeddedFont>
    <p:embeddedFont>
      <p:font typeface="Play" panose="020B0604020202020204" charset="0"/>
      <p:regular r:id="rId37"/>
      <p:bold r:id="rId38"/>
    </p:embeddedFont>
    <p:embeddedFont>
      <p:font typeface="Tek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0" autoAdjust="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openxmlformats.org/officeDocument/2006/relationships/hyperlink" Target="https://www.facebook.com/capooc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gif"/><Relationship Id="rId9" Type="http://schemas.openxmlformats.org/officeDocument/2006/relationships/hyperlink" Target="https://www.pinterest.ph/farhanachua/bugcat-capo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22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gif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6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07836" y="-1063174"/>
            <a:ext cx="12590586" cy="839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373922" y="1075959"/>
            <a:ext cx="425548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i="0" u="none" strike="noStrike" cap="none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WhaCapoo</a:t>
            </a:r>
            <a:endParaRPr sz="138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86" name="Google Shape;86;p13">
            <a:hlinkClick r:id=""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5353" y="4515601"/>
            <a:ext cx="2637695" cy="23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371601" y="6150095"/>
            <a:ext cx="4360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Created by: Jasper Macaraeg</a:t>
            </a:r>
            <a:endParaRPr sz="2400" b="1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7949" y="2909564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6769" y="6015038"/>
            <a:ext cx="814832" cy="59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11714" y="700378"/>
            <a:ext cx="942071" cy="94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l="20330" r="20550"/>
          <a:stretch/>
        </p:blipFill>
        <p:spPr>
          <a:xfrm>
            <a:off x="10955157" y="1759596"/>
            <a:ext cx="1055184" cy="99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>
            <a:hlinkClick r:id="" action="ppaction://hlinkshowjump?jump=nextslide"/>
          </p:cNvPr>
          <p:cNvSpPr/>
          <p:nvPr/>
        </p:nvSpPr>
        <p:spPr>
          <a:xfrm>
            <a:off x="-438150" y="-249358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2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75" name="Google Shape;475;p22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476" name="Google Shape;47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2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50172" y="634126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01179" y="6325976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2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3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27" name="Google Shape;527;p23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>
            <a:hlinkClick r:id="" action="ppaction://hlinkshowjump?jump=nextslide"/>
          </p:cNvPr>
          <p:cNvSpPr/>
          <p:nvPr/>
        </p:nvSpPr>
        <p:spPr>
          <a:xfrm>
            <a:off x="-438150" y="-249358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4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96" name="Google Shape;59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4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4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50172" y="6341263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4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38" name="Google Shape;63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14411" y="84157"/>
            <a:ext cx="371765" cy="37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5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46" name="Google Shape;646;p25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>
            <a:hlinkClick r:id="" action="ppaction://hlinkshowjump?jump=nextslide"/>
          </p:cNvPr>
          <p:cNvSpPr/>
          <p:nvPr/>
        </p:nvSpPr>
        <p:spPr>
          <a:xfrm>
            <a:off x="-438150" y="-254263"/>
            <a:ext cx="12630150" cy="7107358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4" name="Google Shape;654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04" y="236856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77" y="355793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330" y="4418680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397" y="120957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892" y="563949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408" y="233043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53" y="4452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027" y="5652896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64" y="5452557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200" y="3041069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31" y="1259494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58" y="211439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310" y="4301162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619" y="327261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1506" y="1363611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6448" y="5315875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6268" y="3450723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2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8688" y="886858"/>
            <a:ext cx="2532468" cy="93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0831" y="167965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6" y="143333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011" y="371356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2380" y="383958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735" y="3338748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0970" y="471342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0587" y="260835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01" y="56821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2839" y="5029931"/>
            <a:ext cx="1218691" cy="95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949" y="1084720"/>
            <a:ext cx="1226064" cy="95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2669" y="1430502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0006" y="42150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2005" y="-5708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6042" y="2381896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5701" y="35212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4977" y="5539438"/>
            <a:ext cx="1058333" cy="82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280" y="267836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153" y="5252801"/>
            <a:ext cx="1072971" cy="838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9925" y="381527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105" y="5315875"/>
            <a:ext cx="926931" cy="72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798" y="23634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3911" y="3584440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8481" y="2665425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1155" y="177018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025" y="383164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602" y="1272391"/>
            <a:ext cx="982757" cy="76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43574" y="5232927"/>
            <a:ext cx="825706" cy="6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2126" y="3564229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6918" y="4094911"/>
            <a:ext cx="1154254" cy="9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80" y="3473196"/>
            <a:ext cx="956514" cy="7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739" y="2015074"/>
            <a:ext cx="2399211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9541" y="47632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994" y="37755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4589" y="2189426"/>
            <a:ext cx="1087512" cy="84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4013" y="306497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9997" y="22637"/>
            <a:ext cx="1684227" cy="168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490" y="5486131"/>
            <a:ext cx="1052128" cy="82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7207" y="1129329"/>
            <a:ext cx="992724" cy="77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600" y="832092"/>
            <a:ext cx="2382588" cy="238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2913" y="-2659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9251" y="4249161"/>
            <a:ext cx="1084222" cy="84723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26">
            <a:hlinkClick r:id="" action="ppaction://hlinkshowjump?jump=nextslide"/>
          </p:cNvPr>
          <p:cNvSpPr txBox="1"/>
          <p:nvPr/>
        </p:nvSpPr>
        <p:spPr>
          <a:xfrm>
            <a:off x="163573" y="75525"/>
            <a:ext cx="204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NORMAL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714" name="Google Shape;714;p26"/>
          <p:cNvSpPr/>
          <p:nvPr/>
        </p:nvSpPr>
        <p:spPr>
          <a:xfrm>
            <a:off x="8634694" y="6327472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715" name="Google Shape;71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0725" y="2964760"/>
            <a:ext cx="847498" cy="66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831" y="5819955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1439" y="36672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5656" y="2063127"/>
            <a:ext cx="896421" cy="70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1073" y="992226"/>
            <a:ext cx="610479" cy="477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0484" y="457870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60714" y="176872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36" y="62632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86" y="-51481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4097" y="66701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957" y="-3813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9060" y="-82092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496" y="868411"/>
            <a:ext cx="2332270" cy="233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908" y="4201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749" y="26281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4482" y="184570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13" y="373421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6448" y="1353851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048" y="394444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4690" y="402105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14571" y="150430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453" y="2743246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9165" y="3432184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301" y="272327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84548" y="-246407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4313" y="184532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85" y="-438207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696" y="74361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7556" y="-304725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659" y="-74432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507" y="496732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0047" y="143045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4331" y="402191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8170" y="1580909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6052" y="2819853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5909" y="3452038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6900" y="2799880"/>
            <a:ext cx="2608022" cy="260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6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696" y="468637"/>
            <a:ext cx="1832534" cy="143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2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5313" y="-113591"/>
            <a:ext cx="2261481" cy="2261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6896" y="6342235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6"/>
          <p:cNvSpPr txBox="1"/>
          <p:nvPr/>
        </p:nvSpPr>
        <p:spPr>
          <a:xfrm>
            <a:off x="9383048" y="6391897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5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5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"/>
                            </p:stCondLst>
                            <p:childTnLst>
                              <p:par>
                                <p:cTn id="2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"/>
                            </p:stCondLst>
                            <p:childTnLst>
                              <p:par>
                                <p:cTn id="2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50"/>
                            </p:stCondLst>
                            <p:childTnLst>
                              <p:par>
                                <p:cTn id="2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50"/>
                            </p:stCondLst>
                            <p:childTnLst>
                              <p:par>
                                <p:cTn id="3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250"/>
                            </p:stCondLst>
                            <p:childTnLst>
                              <p:par>
                                <p:cTn id="3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5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5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25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25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25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5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25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25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25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2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2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fill="hold">
                            <p:stCondLst>
                              <p:cond delay="750"/>
                            </p:stCondLst>
                            <p:childTnLst>
                              <p:par>
                                <p:cTn id="5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2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2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25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5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2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2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2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2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2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2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2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2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25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25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25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5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250"/>
                            </p:stCondLst>
                            <p:childTnLst>
                              <p:par>
                                <p:cTn id="5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25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167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167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764" name="Google Shape;76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27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2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8"/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" action="ppaction://hlinkshowjump?jump=nextslide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836" name="Google Shape;8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8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3774" y="6330711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4781" y="6315424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28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87" name="Google Shape;887;p28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889" name="Google Shape;889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05" name="Google Shape;905;p29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3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30">
            <a:hlinkClick r:id="" action="ppaction://hlinkshowjump?jump=nextslide"/>
          </p:cNvPr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977" name="Google Shape;9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30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3774" y="6330711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0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27" name="Google Shape;1027;p30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029" name="Google Shape;1029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3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1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45" name="Google Shape;1045;p31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57200" y="521458"/>
            <a:ext cx="1127173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How to Play: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To win the game, whack all “Capoo Cat” but don’t whack the angry one because if you do, he will eat your head. You have 1 minute and 3 lives to finish this game. Good luck! </a:t>
            </a:r>
            <a:endParaRPr/>
          </a:p>
        </p:txBody>
      </p:sp>
      <p:pic>
        <p:nvPicPr>
          <p:cNvPr id="98" name="Google Shape;98;p14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3954" y="5671402"/>
            <a:ext cx="2538046" cy="102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476" y="4695091"/>
            <a:ext cx="30384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13588"/>
          <a:stretch/>
        </p:blipFill>
        <p:spPr>
          <a:xfrm>
            <a:off x="1182127" y="3383780"/>
            <a:ext cx="1529863" cy="141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61951" y="4695090"/>
            <a:ext cx="3356098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2">
            <a:hlinkClick r:id="" action="ppaction://hlinkshowjump?jump=nextslide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3" name="Google Shape;105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3926368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043" y="3203449"/>
            <a:ext cx="1470876" cy="540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276" y="212417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3" y="404312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31" y="2427706"/>
            <a:ext cx="1401142" cy="51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413" y="4631120"/>
            <a:ext cx="1562380" cy="57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7603" y="24543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166" y="346000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3130" y="363008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074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950" y="160780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678" y="475641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178" y="5337150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288" y="6026147"/>
            <a:ext cx="1677559" cy="6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40" y="593246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480" y="2246787"/>
            <a:ext cx="1213525" cy="4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130" y="162910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402" y="171509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2240" y="108633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0066" y="380046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6244" y="494420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8763" y="553670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1366" y="5725945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327" y="46622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658" y="602799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312" y="61263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4294" y="509906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491" y="4383807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797" y="525541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769" y="386349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2890" y="563331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141" y="5758062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0502" y="5356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470" y="4168584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222" y="1032383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850" y="3267249"/>
            <a:ext cx="1123726" cy="41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930" y="1349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94" y="10630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7451" y="270107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6712" y="26650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167" y="3367536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06" y="4149011"/>
            <a:ext cx="1334766" cy="490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4951212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7011" y="1366780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6622" y="212951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8190" y="2832003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7672" y="4489498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7378" y="3784939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929" y="309832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7374" y="4905326"/>
            <a:ext cx="1249308" cy="54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1839" y="2392716"/>
            <a:ext cx="1249308" cy="45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1089" y="1770135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2694" y="1035481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2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4198" y="846174"/>
            <a:ext cx="1404836" cy="51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3672" y="90016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520" y="255932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54" y="38763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4866" y="432604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4914" y="139498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7790" y="450762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1062" y="591920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825" y="306359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7052" y="2187121"/>
            <a:ext cx="697909" cy="5453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32">
            <a:hlinkClick r:id="" action="ppaction://hlinkshowjump?jump=nextslide"/>
          </p:cNvPr>
          <p:cNvSpPr txBox="1"/>
          <p:nvPr/>
        </p:nvSpPr>
        <p:spPr>
          <a:xfrm>
            <a:off x="195252" y="85123"/>
            <a:ext cx="135698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HARD</a:t>
            </a:r>
            <a:endParaRPr sz="40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17" name="Google Shape;11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820" y="218578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11310" y="41833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8701" y="584157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1702" y="361044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197" y="543949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232" y="3689678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8233" y="305203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043" y="190316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333" y="286284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0557" y="297468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950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9406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5585" y="119226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4129" y="474701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107" y="449302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2156" y="199842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969" y="2138374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8636" y="230759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3015" y="396648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0089" y="156341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159" y="515068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4901" y="33851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3529" y="3528719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4599" y="292631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165" y="15587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0117" y="545326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1647" y="4953941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4476" y="117353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7005" y="4008706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592" y="4205003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5668" y="4791706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4788" y="2374337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304" y="576078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8244" y="5958134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087" y="762800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8824" y="889417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039" y="3786272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87" y="320952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Google Shape;1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2706" y="5554442"/>
            <a:ext cx="332517" cy="25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8" y="4765478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118" y="4986965"/>
            <a:ext cx="328414" cy="2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1988" y="4757805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6157" y="1609673"/>
            <a:ext cx="697909" cy="5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35" y="1661231"/>
            <a:ext cx="351476" cy="2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32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6101" y="1249815"/>
            <a:ext cx="99488" cy="7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0873" y="1265130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942" y="3665959"/>
            <a:ext cx="895981" cy="89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0498" y="6331683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32"/>
          <p:cNvSpPr txBox="1"/>
          <p:nvPr/>
        </p:nvSpPr>
        <p:spPr>
          <a:xfrm>
            <a:off x="9356650" y="6381345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66" name="Google Shape;1166;p32"/>
          <p:cNvSpPr/>
          <p:nvPr/>
        </p:nvSpPr>
        <p:spPr>
          <a:xfrm>
            <a:off x="8482906" y="6321468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168" name="Google Shape;1168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3067" y="2404990"/>
            <a:ext cx="723637" cy="72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179" y="1272361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5853" y="4738532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0223" y="3184775"/>
            <a:ext cx="749753" cy="749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363" y="4834583"/>
            <a:ext cx="1173104" cy="117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7381" y="1169302"/>
            <a:ext cx="942264" cy="94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0208" y="5645610"/>
            <a:ext cx="649315" cy="64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44368" y="2341424"/>
            <a:ext cx="824218" cy="8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32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9466" y="182019"/>
            <a:ext cx="1173104" cy="117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56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5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750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5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5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683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33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3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75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5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50"/>
                            </p:stCondLst>
                            <p:childTnLst>
                              <p:par>
                                <p:cTn id="2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25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5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25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3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5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45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5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75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25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75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5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75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25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5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25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25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25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45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700"/>
                            </p:stCondLst>
                            <p:childTnLst>
                              <p:par>
                                <p:cTn id="3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6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25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25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5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25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7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50"/>
                            </p:stCondLst>
                            <p:childTnLst>
                              <p:par>
                                <p:cTn id="4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25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5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75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25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683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5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25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75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750"/>
                            </p:stCondLst>
                            <p:childTnLst>
                              <p:par>
                                <p:cTn id="4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25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683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75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750"/>
                            </p:stCondLst>
                            <p:childTnLst>
                              <p:par>
                                <p:cTn id="4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5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25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25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25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25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33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167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167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84" name="Google Shape;118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33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50" y="1854200"/>
            <a:ext cx="38100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34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0"/>
              <a:buFont typeface="Play"/>
              <a:buNone/>
            </a:pPr>
            <a:r>
              <a:rPr lang="en-US" sz="20000" b="1">
                <a:solidFill>
                  <a:schemeClr val="accent4"/>
                </a:solidFill>
                <a:latin typeface="Play"/>
                <a:ea typeface="Play"/>
                <a:cs typeface="Play"/>
                <a:sym typeface="Play"/>
              </a:rPr>
              <a:t>You Win</a:t>
            </a:r>
            <a:endParaRPr sz="20000" b="1">
              <a:solidFill>
                <a:schemeClr val="accent4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93" name="Google Shape;11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2819" y="3223846"/>
            <a:ext cx="4252546" cy="3106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32681" y="3060124"/>
            <a:ext cx="3907658" cy="227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34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0" y="660400"/>
            <a:ext cx="3356098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76980" y="660400"/>
            <a:ext cx="3038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8800" b="1">
                <a:solidFill>
                  <a:srgbClr val="D5DBE5"/>
                </a:solidFill>
                <a:latin typeface="Teko"/>
                <a:ea typeface="Teko"/>
                <a:cs typeface="Teko"/>
                <a:sym typeface="Teko"/>
              </a:rPr>
              <a:t>SELECT DIFFICULTY</a:t>
            </a:r>
            <a:endParaRPr sz="8800" b="1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8" name="Google Shape;108;p15">
            <a:hlinkClick r:id="rId3" action="ppaction://hlinksldjump"/>
          </p:cNvPr>
          <p:cNvSpPr txBox="1"/>
          <p:nvPr/>
        </p:nvSpPr>
        <p:spPr>
          <a:xfrm>
            <a:off x="1352550" y="3083718"/>
            <a:ext cx="222885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3" action="ppaction://hlinksldjump"/>
              </a:rPr>
              <a:t>EASY</a:t>
            </a:r>
            <a:endParaRPr sz="7200" b="1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419600" y="3083718"/>
            <a:ext cx="33528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4" action="ppaction://hlinksldjump"/>
              </a:rPr>
              <a:t>NORMAL</a:t>
            </a:r>
            <a:r>
              <a:rPr lang="en-US" sz="7200" b="1" u="sng" dirty="0">
                <a:solidFill>
                  <a:srgbClr val="D5DBE5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endParaRPr sz="7200" b="1" u="sng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0" name="Google Shape;110;p15">
            <a:hlinkClick r:id="rId5" action="ppaction://hlinksldjump"/>
          </p:cNvPr>
          <p:cNvSpPr txBox="1"/>
          <p:nvPr/>
        </p:nvSpPr>
        <p:spPr>
          <a:xfrm>
            <a:off x="8610600" y="3083717"/>
            <a:ext cx="2286000" cy="1325563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8800"/>
              <a:buFont typeface="Teko"/>
              <a:buNone/>
            </a:pPr>
            <a:r>
              <a:rPr lang="en-US" sz="72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rId5" action="ppaction://hlinksldjump"/>
              </a:rPr>
              <a:t>HARD</a:t>
            </a:r>
            <a:endParaRPr sz="7200" b="1" dirty="0">
              <a:solidFill>
                <a:srgbClr val="D5DBE5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11" name="Google Shape;111;p15">
            <a:hlinkClick r:id="" action="ppaction://hlinkshowjump?jump=previousslide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3584" y="5777255"/>
            <a:ext cx="1843007" cy="81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161" name="Google Shape;16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>
            <a:hlinkClick r:id="" action="ppaction://hlinkshowjump?jump=nextslide"/>
          </p:cNvPr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EASY</a:t>
            </a:r>
            <a:endParaRPr sz="36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1" name="Google Shape;171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4442" y="6436138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15449" y="6420851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LIFE: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10" name="Google Shape;210;p17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>
            <a:hlinkClick r:id="" action="ppaction://hlinkshowjump?jump=nextslide"/>
          </p:cNvPr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EASY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1" name="Google Shape;271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64442" y="6436138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20000"/>
              <a:buFont typeface="Play"/>
              <a:buNone/>
            </a:pPr>
            <a:r>
              <a:rPr lang="en-US" sz="200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You Lose</a:t>
            </a:r>
            <a:endParaRPr sz="200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09" name="Google Shape;309;p19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05" y="5188194"/>
            <a:ext cx="3095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>
            <a:hlinkClick r:id="" action="ppaction://hlinkshowjump?jump=nextslide"/>
          </p:cNvPr>
          <p:cNvSpPr/>
          <p:nvPr/>
        </p:nvSpPr>
        <p:spPr>
          <a:xfrm>
            <a:off x="-247650" y="-370713"/>
            <a:ext cx="12630150" cy="7400163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326" y="3444742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385" y="4337085"/>
            <a:ext cx="4609224" cy="16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43" y="5307388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8628" y="2936760"/>
            <a:ext cx="4760338" cy="17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609" y="5184185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7" y="2371423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17" y="1582096"/>
            <a:ext cx="2762880" cy="101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243" y="1374438"/>
            <a:ext cx="3396320" cy="12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396" y="603309"/>
            <a:ext cx="3378329" cy="124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0">
            <a:hlinkClick r:id="" action="ppaction://hlinkshowjump?jump=nextslide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6370" y="630090"/>
            <a:ext cx="2691895" cy="98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50" y="188006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4424" y="2587294"/>
            <a:ext cx="2136416" cy="166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997" y="4844698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601" y="293022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127" y="3656158"/>
            <a:ext cx="2441740" cy="190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8163" y="471809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347" y="9327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7797" y="-34699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2170" y="-34699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5475" y="804317"/>
            <a:ext cx="1846014" cy="1442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199" y="400471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8696" y="25638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1310" y="279607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621" y="-90750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0914" y="-448743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85179" y="4099577"/>
            <a:ext cx="2169216" cy="216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772" y="190873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1345" y="17212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5801" y="-19985"/>
            <a:ext cx="2014660" cy="1574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331" y="1871843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8758" y="4908652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0260" y="-370713"/>
            <a:ext cx="1987600" cy="19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300" y="86901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4660" y="48604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1814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378" y="931416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568" y="38261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0208" y="132613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4397" y="396425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318" y="270715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0734" y="1397466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17" y="691961"/>
            <a:ext cx="2081418" cy="162646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0"/>
          <p:cNvSpPr/>
          <p:nvPr/>
        </p:nvSpPr>
        <p:spPr>
          <a:xfrm>
            <a:off x="5808342" y="6337029"/>
            <a:ext cx="991359" cy="5576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60" name="Google Shape;36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094" y="93856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669" y="4283534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1709" y="49289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741" y="-16804"/>
            <a:ext cx="2081418" cy="16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7685" y="1552332"/>
            <a:ext cx="1901116" cy="190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1238" y="4779521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97" y="4308300"/>
            <a:ext cx="1763220" cy="137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31" y="2918303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5568" y="2408035"/>
            <a:ext cx="2203501" cy="172186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/>
        </p:nvSpPr>
        <p:spPr>
          <a:xfrm>
            <a:off x="171705" y="60010"/>
            <a:ext cx="13569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hlink"/>
                </a:solidFill>
                <a:latin typeface="Teko"/>
                <a:ea typeface="Teko"/>
                <a:cs typeface="Teko"/>
                <a:sym typeface="Teko"/>
                <a:hlinkClick r:id="" action="ppaction://hlinkshowjump?jump=nextslide"/>
              </a:rPr>
              <a:t>EASY</a:t>
            </a:r>
            <a:endParaRPr sz="4800" b="1" dirty="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70" name="Google Shape;370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857" y="994087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111" y="3911448"/>
            <a:ext cx="2531670" cy="253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4" y="164897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57" y="63928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2735" y="446712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252" y="282858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2401" y="-3177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801" y="-165394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1064" y="15071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3464" y="165951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6473" y="1606548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0268" y="-850690"/>
            <a:ext cx="2588258" cy="258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401" y="473232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421" y="1717937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2675" y="651758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142" y="403034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482" y="659553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52943" y="452866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297" y="640821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5077" y="2621825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181" y="4641407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3313" y="2978905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424" y="3434602"/>
            <a:ext cx="2991347" cy="29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0">
            <a:hlinkClick r:id="" action="ppaction://hlinkshowjump?jump=nextslide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5173" y="-811717"/>
            <a:ext cx="2321888" cy="232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0875" y="1708039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2210" y="2565312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>
            <a:hlinkClick r:id="" action="ppaction://hlinkshowjump?jump=las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620" y="4606300"/>
            <a:ext cx="2203501" cy="172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1166" y="6437110"/>
            <a:ext cx="535698" cy="50106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0"/>
          <p:cNvSpPr txBox="1"/>
          <p:nvPr/>
        </p:nvSpPr>
        <p:spPr>
          <a:xfrm>
            <a:off x="9597318" y="6486772"/>
            <a:ext cx="131445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eko"/>
              <a:buNone/>
            </a:pPr>
            <a:r>
              <a:rPr lang="en-US" sz="32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LIVES:</a:t>
            </a:r>
            <a:endParaRPr sz="32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5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25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25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2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750"/>
                            </p:stCondLst>
                            <p:childTnLst>
                              <p:par>
                                <p:cTn id="3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5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3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2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5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2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5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50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7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7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5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0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2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5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50"/>
                            </p:stCondLst>
                            <p:childTnLst>
                              <p:par>
                                <p:cTn id="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25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2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2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25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2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2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2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25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1000"/>
                            </p:stCondLst>
                            <p:childTnLst>
                              <p:par>
                                <p:cTn id="52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12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500"/>
                            </p:stCondLst>
                            <p:childTnLst>
                              <p:par>
                                <p:cTn id="53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25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175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25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5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25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25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4572" y="2092271"/>
            <a:ext cx="3538198" cy="309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33" y="1809767"/>
            <a:ext cx="3800730" cy="337842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1"/>
          <p:cNvSpPr txBox="1">
            <a:spLocks noGrp="1"/>
          </p:cNvSpPr>
          <p:nvPr>
            <p:ph type="ctrTitle"/>
          </p:nvPr>
        </p:nvSpPr>
        <p:spPr>
          <a:xfrm>
            <a:off x="1524000" y="660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BE5"/>
              </a:buClr>
              <a:buSzPts val="16700"/>
              <a:buFont typeface="Play"/>
              <a:buNone/>
            </a:pPr>
            <a:r>
              <a:rPr lang="en-US" sz="16700" b="1">
                <a:solidFill>
                  <a:srgbClr val="D5DBE5"/>
                </a:solidFill>
                <a:latin typeface="Play"/>
                <a:ea typeface="Play"/>
                <a:cs typeface="Play"/>
                <a:sym typeface="Play"/>
              </a:rPr>
              <a:t>GAME OVER</a:t>
            </a:r>
            <a:endParaRPr sz="16700" b="1">
              <a:solidFill>
                <a:srgbClr val="D5DBE5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2554" y="5188194"/>
            <a:ext cx="2447328" cy="144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3169" y="3040931"/>
            <a:ext cx="5079165" cy="381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1">
            <a:hlinkClick r:id="" action="ppaction://hlinkshowjump?jump=firstslide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1952" y="5456852"/>
            <a:ext cx="2411102" cy="117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Widescreen</PresentationFormat>
  <Paragraphs>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Play</vt:lpstr>
      <vt:lpstr>Arial Narrow</vt:lpstr>
      <vt:lpstr>Overlock</vt:lpstr>
      <vt:lpstr>Teko</vt:lpstr>
      <vt:lpstr>Arial</vt:lpstr>
      <vt:lpstr>Office Theme</vt:lpstr>
      <vt:lpstr>PowerPoint Presentation</vt:lpstr>
      <vt:lpstr>PowerPoint Presentation</vt:lpstr>
      <vt:lpstr>SELECT DIFFICULTY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PowerPoint Presentation</vt:lpstr>
      <vt:lpstr>You Lose</vt:lpstr>
      <vt:lpstr>PowerPoint Presentation</vt:lpstr>
      <vt:lpstr>You Lose</vt:lpstr>
      <vt:lpstr>PowerPoint Presentation</vt:lpstr>
      <vt:lpstr>GAME OVER</vt:lpstr>
      <vt:lpstr>You 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jarrett macaraeg</cp:lastModifiedBy>
  <cp:revision>3</cp:revision>
  <dcterms:modified xsi:type="dcterms:W3CDTF">2023-05-29T02:51:41Z</dcterms:modified>
</cp:coreProperties>
</file>