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8"/>
  </p:notesMasterIdLst>
  <p:sldIdLst>
    <p:sldId id="256" r:id="rId4"/>
    <p:sldId id="281" r:id="rId5"/>
    <p:sldId id="265" r:id="rId6"/>
    <p:sldId id="260" r:id="rId7"/>
    <p:sldId id="257" r:id="rId8"/>
    <p:sldId id="266" r:id="rId9"/>
    <p:sldId id="274" r:id="rId10"/>
    <p:sldId id="258" r:id="rId11"/>
    <p:sldId id="261" r:id="rId12"/>
    <p:sldId id="276" r:id="rId13"/>
    <p:sldId id="277" r:id="rId14"/>
    <p:sldId id="267" r:id="rId15"/>
    <p:sldId id="270" r:id="rId16"/>
    <p:sldId id="278" r:id="rId17"/>
    <p:sldId id="269" r:id="rId18"/>
    <p:sldId id="275" r:id="rId19"/>
    <p:sldId id="282" r:id="rId20"/>
    <p:sldId id="279" r:id="rId21"/>
    <p:sldId id="280" r:id="rId22"/>
    <p:sldId id="285" r:id="rId23"/>
    <p:sldId id="264" r:id="rId24"/>
    <p:sldId id="283" r:id="rId25"/>
    <p:sldId id="284" r:id="rId26"/>
    <p:sldId id="28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CDC0-16FB-4ABC-8FF3-BA455EA3EAE1}" v="13" dt="2020-08-08T13:52:13.917"/>
    <p1510:client id="{0D2BFAF8-CA9E-4D7F-A148-3A2DCEFCEC7D}" v="11" dt="2020-08-08T14:38:30.911"/>
    <p1510:client id="{181A1CFA-F57E-4D0B-8811-D6F8E33D01C4}" v="1868" dt="2020-08-12T08:24:28.424"/>
    <p1510:client id="{235968B0-BFCD-4667-B237-F8622C19F6BB}" v="41" dt="2020-08-08T20:18:37.151"/>
    <p1510:client id="{33143E90-B646-400D-A967-80DC97FA945D}" v="5" dt="2020-08-08T13:40:14.543"/>
    <p1510:client id="{5BD615A0-201E-450A-8D38-C4842B7EA4D0}" v="684" dt="2020-08-12T08:25:09.433"/>
    <p1510:client id="{96E0BBF9-38F8-4895-92AE-59AD882D7159}" v="29" dt="2020-08-08T18:01:34.394"/>
    <p1510:client id="{A1432836-4816-4646-9DEC-CD06F4E63D84}" v="2" dt="2020-08-08T14:42:32.070"/>
    <p1510:client id="{A776C6B5-78DB-4DD9-9190-44400319DE7D}" v="158" dt="2020-08-08T12:09:01.768"/>
    <p1510:client id="{E7855646-C99F-42A4-A5E6-094039B4B3E4}" v="62" dt="2020-08-08T13:46:55.760"/>
    <p1510:client id="{EBD96975-4527-4F28-B16C-50AA4690059C}" v="1" dt="2020-08-08T13:39:46.142"/>
    <p1510:client id="{EF4A27B9-EF94-464B-8B31-82EFEA65DF91}" v="115" dt="2020-08-08T13:50:46.460"/>
    <p1510:client id="{F4F1CEC5-E68B-4BC6-A039-88887071851B}" v="146" dt="2020-08-08T12:43:15.841"/>
    <p1510:client id="{F63E3607-2E84-40B3-B541-D7F60C1C7B3C}" v="95" dt="2020-08-12T08:15:3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lipinski" userId="b9f1d7673bf2cc52" providerId="Windows Live" clId="Web-{EBD96975-4527-4F28-B16C-50AA4690059C}"/>
    <pc:docChg chg="modSld">
      <pc:chgData name="benedikt lipinski" userId="b9f1d7673bf2cc52" providerId="Windows Live" clId="Web-{EBD96975-4527-4F28-B16C-50AA4690059C}" dt="2020-08-08T13:39:46.142" v="0" actId="1076"/>
      <pc:docMkLst>
        <pc:docMk/>
      </pc:docMkLst>
      <pc:sldChg chg="modSp">
        <pc:chgData name="benedikt lipinski" userId="b9f1d7673bf2cc52" providerId="Windows Live" clId="Web-{EBD96975-4527-4F28-B16C-50AA4690059C}" dt="2020-08-08T13:39:46.142" v="0" actId="1076"/>
        <pc:sldMkLst>
          <pc:docMk/>
          <pc:sldMk cId="3964914273" sldId="257"/>
        </pc:sldMkLst>
        <pc:picChg chg="mod">
          <ac:chgData name="benedikt lipinski" userId="b9f1d7673bf2cc52" providerId="Windows Live" clId="Web-{EBD96975-4527-4F28-B16C-50AA4690059C}" dt="2020-08-08T13:39:46.142" v="0" actId="1076"/>
          <ac:picMkLst>
            <pc:docMk/>
            <pc:sldMk cId="3964914273" sldId="257"/>
            <ac:picMk id="9" creationId="{D400C94C-4CF7-4F9F-A40C-40711B1C6EA4}"/>
          </ac:picMkLst>
        </pc:picChg>
      </pc:sldChg>
    </pc:docChg>
  </pc:docChgLst>
  <pc:docChgLst>
    <pc:chgData name="benedikt lipinski" userId="b9f1d7673bf2cc52" providerId="LiveId" clId="{235968B0-BFCD-4667-B237-F8622C19F6BB}"/>
    <pc:docChg chg="custSel modSld">
      <pc:chgData name="benedikt lipinski" userId="b9f1d7673bf2cc52" providerId="LiveId" clId="{235968B0-BFCD-4667-B237-F8622C19F6BB}" dt="2020-08-08T20:18:46.158" v="129" actId="27636"/>
      <pc:docMkLst>
        <pc:docMk/>
      </pc:docMkLst>
      <pc:sldChg chg="addSp delSp modSp mod">
        <pc:chgData name="benedikt lipinski" userId="b9f1d7673bf2cc52" providerId="LiveId" clId="{235968B0-BFCD-4667-B237-F8622C19F6BB}" dt="2020-08-08T20:03:36.423" v="4" actId="14100"/>
        <pc:sldMkLst>
          <pc:docMk/>
          <pc:sldMk cId="3964914273" sldId="257"/>
        </pc:sldMkLst>
        <pc:spChg chg="add del mod">
          <ac:chgData name="benedikt lipinski" userId="b9f1d7673bf2cc52" providerId="LiveId" clId="{235968B0-BFCD-4667-B237-F8622C19F6BB}" dt="2020-08-08T20:03:27.747" v="1"/>
          <ac:spMkLst>
            <pc:docMk/>
            <pc:sldMk cId="3964914273" sldId="257"/>
            <ac:spMk id="4" creationId="{EBC6F046-D50E-4EF9-8843-8D0BBD1E64D0}"/>
          </ac:spMkLst>
        </pc:spChg>
        <pc:picChg chg="add mod">
          <ac:chgData name="benedikt lipinski" userId="b9f1d7673bf2cc52" providerId="LiveId" clId="{235968B0-BFCD-4667-B237-F8622C19F6BB}" dt="2020-08-08T20:03:36.423" v="4" actId="14100"/>
          <ac:picMkLst>
            <pc:docMk/>
            <pc:sldMk cId="3964914273" sldId="257"/>
            <ac:picMk id="6" creationId="{02733213-C707-4738-B0EC-09BB5B389535}"/>
          </ac:picMkLst>
        </pc:picChg>
        <pc:picChg chg="del">
          <ac:chgData name="benedikt lipinski" userId="b9f1d7673bf2cc52" providerId="LiveId" clId="{235968B0-BFCD-4667-B237-F8622C19F6BB}" dt="2020-08-08T20:03:08.264" v="0" actId="478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 mod modAnim">
        <pc:chgData name="benedikt lipinski" userId="b9f1d7673bf2cc52" providerId="LiveId" clId="{235968B0-BFCD-4667-B237-F8622C19F6BB}" dt="2020-08-08T20:16:25.325" v="87" actId="22"/>
        <pc:sldMkLst>
          <pc:docMk/>
          <pc:sldMk cId="647826032" sldId="258"/>
        </pc:sldMkLst>
        <pc:spChg chg="add del mod">
          <ac:chgData name="benedikt lipinski" userId="b9f1d7673bf2cc52" providerId="LiveId" clId="{235968B0-BFCD-4667-B237-F8622C19F6BB}" dt="2020-08-08T20:05:27.403" v="25"/>
          <ac:spMkLst>
            <pc:docMk/>
            <pc:sldMk cId="647826032" sldId="258"/>
            <ac:spMk id="4" creationId="{9791CB6E-9855-46F3-989D-D59A8162629E}"/>
          </ac:spMkLst>
        </pc:spChg>
        <pc:spChg chg="add mod">
          <ac:chgData name="benedikt lipinski" userId="b9f1d7673bf2cc52" providerId="LiveId" clId="{235968B0-BFCD-4667-B237-F8622C19F6BB}" dt="2020-08-08T20:16:01.419" v="85" actId="478"/>
          <ac:spMkLst>
            <pc:docMk/>
            <pc:sldMk cId="647826032" sldId="258"/>
            <ac:spMk id="10" creationId="{0969D56E-12C4-412E-B32B-CEA938516430}"/>
          </ac:spMkLst>
        </pc:spChg>
        <pc:picChg chg="add del mod modCrop">
          <ac:chgData name="benedikt lipinski" userId="b9f1d7673bf2cc52" providerId="LiveId" clId="{235968B0-BFCD-4667-B237-F8622C19F6BB}" dt="2020-08-08T20:16:01.419" v="85" actId="478"/>
          <ac:picMkLst>
            <pc:docMk/>
            <pc:sldMk cId="647826032" sldId="258"/>
            <ac:picMk id="6" creationId="{03595D43-99E3-46B9-8AC6-E5E3DB564BAA}"/>
          </ac:picMkLst>
        </pc:picChg>
        <pc:picChg chg="add del mod">
          <ac:chgData name="benedikt lipinski" userId="b9f1d7673bf2cc52" providerId="LiveId" clId="{235968B0-BFCD-4667-B237-F8622C19F6BB}" dt="2020-08-08T20:15:14.400" v="77" actId="21"/>
          <ac:picMkLst>
            <pc:docMk/>
            <pc:sldMk cId="647826032" sldId="258"/>
            <ac:picMk id="8" creationId="{B4ABBEDB-BD8E-478B-BCEB-FCCD3FD40A03}"/>
          </ac:picMkLst>
        </pc:picChg>
        <pc:picChg chg="add">
          <ac:chgData name="benedikt lipinski" userId="b9f1d7673bf2cc52" providerId="LiveId" clId="{235968B0-BFCD-4667-B237-F8622C19F6BB}" dt="2020-08-08T20:16:25.325" v="87" actId="22"/>
          <ac:picMkLst>
            <pc:docMk/>
            <pc:sldMk cId="647826032" sldId="258"/>
            <ac:picMk id="11" creationId="{A073FED1-B084-49AB-BF9D-81072DBC3D42}"/>
          </ac:picMkLst>
        </pc:picChg>
        <pc:picChg chg="del">
          <ac:chgData name="benedikt lipinski" userId="b9f1d7673bf2cc52" providerId="LiveId" clId="{235968B0-BFCD-4667-B237-F8622C19F6BB}" dt="2020-08-08T20:05:22.515" v="24" actId="478"/>
          <ac:picMkLst>
            <pc:docMk/>
            <pc:sldMk cId="647826032" sldId="258"/>
            <ac:picMk id="21" creationId="{5DC6EE78-537D-4713-B3FB-7795970214C4}"/>
          </ac:picMkLst>
        </pc:picChg>
      </pc:sldChg>
      <pc:sldChg chg="addSp delSp modSp mod">
        <pc:chgData name="benedikt lipinski" userId="b9f1d7673bf2cc52" providerId="LiveId" clId="{235968B0-BFCD-4667-B237-F8622C19F6BB}" dt="2020-08-08T20:17:18.781" v="99" actId="1076"/>
        <pc:sldMkLst>
          <pc:docMk/>
          <pc:sldMk cId="2607626568" sldId="260"/>
        </pc:sldMkLst>
        <pc:spChg chg="add del mod">
          <ac:chgData name="benedikt lipinski" userId="b9f1d7673bf2cc52" providerId="LiveId" clId="{235968B0-BFCD-4667-B237-F8622C19F6BB}" dt="2020-08-08T20:17:13.205" v="95"/>
          <ac:spMkLst>
            <pc:docMk/>
            <pc:sldMk cId="2607626568" sldId="260"/>
            <ac:spMk id="5" creationId="{D928CA39-96FE-48D8-8C4B-0B9840DBE479}"/>
          </ac:spMkLst>
        </pc:spChg>
        <pc:picChg chg="del">
          <ac:chgData name="benedikt lipinski" userId="b9f1d7673bf2cc52" providerId="LiveId" clId="{235968B0-BFCD-4667-B237-F8622C19F6BB}" dt="2020-08-08T20:16:51.716" v="94" actId="478"/>
          <ac:picMkLst>
            <pc:docMk/>
            <pc:sldMk cId="2607626568" sldId="260"/>
            <ac:picMk id="4" creationId="{1CABAA63-3006-4749-BDCE-918AD582382B}"/>
          </ac:picMkLst>
        </pc:picChg>
        <pc:picChg chg="add mod">
          <ac:chgData name="benedikt lipinski" userId="b9f1d7673bf2cc52" providerId="LiveId" clId="{235968B0-BFCD-4667-B237-F8622C19F6BB}" dt="2020-08-08T20:17:18.781" v="99" actId="1076"/>
          <ac:picMkLst>
            <pc:docMk/>
            <pc:sldMk cId="2607626568" sldId="260"/>
            <ac:picMk id="7" creationId="{C4E84CD4-F665-4511-9EEA-6721BB595203}"/>
          </ac:picMkLst>
        </pc:picChg>
      </pc:sldChg>
      <pc:sldChg chg="addSp delSp modSp mod">
        <pc:chgData name="benedikt lipinski" userId="b9f1d7673bf2cc52" providerId="LiveId" clId="{235968B0-BFCD-4667-B237-F8622C19F6BB}" dt="2020-08-08T20:16:45.063" v="93" actId="1076"/>
        <pc:sldMkLst>
          <pc:docMk/>
          <pc:sldMk cId="1711792375" sldId="261"/>
        </pc:sldMkLst>
        <pc:spChg chg="add del mod">
          <ac:chgData name="benedikt lipinski" userId="b9f1d7673bf2cc52" providerId="LiveId" clId="{235968B0-BFCD-4667-B237-F8622C19F6BB}" dt="2020-08-08T20:16:39.517" v="89"/>
          <ac:spMkLst>
            <pc:docMk/>
            <pc:sldMk cId="1711792375" sldId="261"/>
            <ac:spMk id="5" creationId="{5C314D69-03AA-4355-8CF8-955D1B7EAF2B}"/>
          </ac:spMkLst>
        </pc:spChg>
        <pc:picChg chg="del">
          <ac:chgData name="benedikt lipinski" userId="b9f1d7673bf2cc52" providerId="LiveId" clId="{235968B0-BFCD-4667-B237-F8622C19F6BB}" dt="2020-08-08T20:16:30.219" v="88" actId="478"/>
          <ac:picMkLst>
            <pc:docMk/>
            <pc:sldMk cId="1711792375" sldId="261"/>
            <ac:picMk id="4" creationId="{F1E95BA7-6352-4376-9B02-CD1445839D0F}"/>
          </ac:picMkLst>
        </pc:picChg>
        <pc:picChg chg="add mod">
          <ac:chgData name="benedikt lipinski" userId="b9f1d7673bf2cc52" providerId="LiveId" clId="{235968B0-BFCD-4667-B237-F8622C19F6BB}" dt="2020-08-08T20:16:45.063" v="93" actId="1076"/>
          <ac:picMkLst>
            <pc:docMk/>
            <pc:sldMk cId="1711792375" sldId="261"/>
            <ac:picMk id="7" creationId="{4A7FAD37-F2AF-4EE6-8358-4CCCF8863E1B}"/>
          </ac:picMkLst>
        </pc:picChg>
      </pc:sldChg>
      <pc:sldChg chg="addSp delSp modSp mod">
        <pc:chgData name="benedikt lipinski" userId="b9f1d7673bf2cc52" providerId="LiveId" clId="{235968B0-BFCD-4667-B237-F8622C19F6BB}" dt="2020-08-08T20:17:47.500" v="105" actId="1076"/>
        <pc:sldMkLst>
          <pc:docMk/>
          <pc:sldMk cId="4045734271" sldId="264"/>
        </pc:sldMkLst>
        <pc:spChg chg="add del mod">
          <ac:chgData name="benedikt lipinski" userId="b9f1d7673bf2cc52" providerId="LiveId" clId="{235968B0-BFCD-4667-B237-F8622C19F6BB}" dt="2020-08-08T20:17:41.494" v="101"/>
          <ac:spMkLst>
            <pc:docMk/>
            <pc:sldMk cId="4045734271" sldId="264"/>
            <ac:spMk id="4" creationId="{383CADA7-0F63-4914-8076-9416D10F6449}"/>
          </ac:spMkLst>
        </pc:spChg>
        <pc:picChg chg="add mod">
          <ac:chgData name="benedikt lipinski" userId="b9f1d7673bf2cc52" providerId="LiveId" clId="{235968B0-BFCD-4667-B237-F8622C19F6BB}" dt="2020-08-08T20:17:47.500" v="105" actId="1076"/>
          <ac:picMkLst>
            <pc:docMk/>
            <pc:sldMk cId="4045734271" sldId="264"/>
            <ac:picMk id="6" creationId="{E57271B8-BD63-4D59-9314-85DE10742E93}"/>
          </ac:picMkLst>
        </pc:picChg>
        <pc:picChg chg="del">
          <ac:chgData name="benedikt lipinski" userId="b9f1d7673bf2cc52" providerId="LiveId" clId="{235968B0-BFCD-4667-B237-F8622C19F6BB}" dt="2020-08-08T20:17:36.267" v="100" actId="478"/>
          <ac:picMkLst>
            <pc:docMk/>
            <pc:sldMk cId="4045734271" sldId="264"/>
            <ac:picMk id="8" creationId="{CF18DDDF-0CAD-46E4-8744-0B249C875358}"/>
          </ac:picMkLst>
        </pc:picChg>
      </pc:sldChg>
      <pc:sldChg chg="addSp delSp modSp mod">
        <pc:chgData name="benedikt lipinski" userId="b9f1d7673bf2cc52" providerId="LiveId" clId="{235968B0-BFCD-4667-B237-F8622C19F6BB}" dt="2020-08-08T20:04:45.144" v="16" actId="1582"/>
        <pc:sldMkLst>
          <pc:docMk/>
          <pc:sldMk cId="1041188411" sldId="266"/>
        </pc:sldMkLst>
        <pc:picChg chg="add mod">
          <ac:chgData name="benedikt lipinski" userId="b9f1d7673bf2cc52" providerId="LiveId" clId="{235968B0-BFCD-4667-B237-F8622C19F6BB}" dt="2020-08-08T20:04:07.754" v="10" actId="1076"/>
          <ac:picMkLst>
            <pc:docMk/>
            <pc:sldMk cId="1041188411" sldId="266"/>
            <ac:picMk id="4" creationId="{C6609E50-5248-435E-BA2B-027A7A065B00}"/>
          </ac:picMkLst>
        </pc:picChg>
        <pc:picChg chg="del">
          <ac:chgData name="benedikt lipinski" userId="b9f1d7673bf2cc52" providerId="LiveId" clId="{235968B0-BFCD-4667-B237-F8622C19F6BB}" dt="2020-08-08T20:03:49.870" v="5" actId="478"/>
          <ac:picMkLst>
            <pc:docMk/>
            <pc:sldMk cId="1041188411" sldId="266"/>
            <ac:picMk id="5" creationId="{EFC1E2F1-F0C5-4B7A-A057-982CF0E48104}"/>
          </ac:picMkLst>
        </pc:picChg>
        <pc:cxnChg chg="add mod">
          <ac:chgData name="benedikt lipinski" userId="b9f1d7673bf2cc52" providerId="LiveId" clId="{235968B0-BFCD-4667-B237-F8622C19F6BB}" dt="2020-08-08T20:04:45.144" v="16" actId="1582"/>
          <ac:cxnSpMkLst>
            <pc:docMk/>
            <pc:sldMk cId="1041188411" sldId="266"/>
            <ac:cxnSpMk id="7" creationId="{1214107B-F59E-48F6-BADA-0D92362284B2}"/>
          </ac:cxnSpMkLst>
        </pc:cxnChg>
      </pc:sldChg>
      <pc:sldChg chg="addSp delSp modSp mod">
        <pc:chgData name="benedikt lipinski" userId="b9f1d7673bf2cc52" providerId="LiveId" clId="{235968B0-BFCD-4667-B237-F8622C19F6BB}" dt="2020-08-08T20:18:11.001" v="111" actId="1076"/>
        <pc:sldMkLst>
          <pc:docMk/>
          <pc:sldMk cId="2010650357" sldId="267"/>
        </pc:sldMkLst>
        <pc:spChg chg="add del mod">
          <ac:chgData name="benedikt lipinski" userId="b9f1d7673bf2cc52" providerId="LiveId" clId="{235968B0-BFCD-4667-B237-F8622C19F6BB}" dt="2020-08-08T20:18:05.211" v="107"/>
          <ac:spMkLst>
            <pc:docMk/>
            <pc:sldMk cId="2010650357" sldId="267"/>
            <ac:spMk id="5" creationId="{CCB4C397-1B15-4494-8CFC-EBE25B03D2A6}"/>
          </ac:spMkLst>
        </pc:spChg>
        <pc:picChg chg="del">
          <ac:chgData name="benedikt lipinski" userId="b9f1d7673bf2cc52" providerId="LiveId" clId="{235968B0-BFCD-4667-B237-F8622C19F6BB}" dt="2020-08-08T20:17:56.235" v="106" actId="478"/>
          <ac:picMkLst>
            <pc:docMk/>
            <pc:sldMk cId="2010650357" sldId="267"/>
            <ac:picMk id="4" creationId="{92149935-E390-4ACA-9C2F-7EB3304372AC}"/>
          </ac:picMkLst>
        </pc:picChg>
        <pc:picChg chg="add mod">
          <ac:chgData name="benedikt lipinski" userId="b9f1d7673bf2cc52" providerId="LiveId" clId="{235968B0-BFCD-4667-B237-F8622C19F6BB}" dt="2020-08-08T20:18:11.001" v="111" actId="1076"/>
          <ac:picMkLst>
            <pc:docMk/>
            <pc:sldMk cId="2010650357" sldId="267"/>
            <ac:picMk id="7" creationId="{65570AE3-67CB-4DC5-8D64-5F4042558E71}"/>
          </ac:picMkLst>
        </pc:picChg>
      </pc:sldChg>
      <pc:sldChg chg="addSp delSp modSp mod">
        <pc:chgData name="benedikt lipinski" userId="b9f1d7673bf2cc52" providerId="LiveId" clId="{235968B0-BFCD-4667-B237-F8622C19F6BB}" dt="2020-08-08T20:18:46.158" v="129" actId="27636"/>
        <pc:sldMkLst>
          <pc:docMk/>
          <pc:sldMk cId="3487851560" sldId="269"/>
        </pc:sldMkLst>
        <pc:spChg chg="mod">
          <ac:chgData name="benedikt lipinski" userId="b9f1d7673bf2cc52" providerId="LiveId" clId="{235968B0-BFCD-4667-B237-F8622C19F6BB}" dt="2020-08-08T20:18:46.158" v="129" actId="27636"/>
          <ac:spMkLst>
            <pc:docMk/>
            <pc:sldMk cId="3487851560" sldId="269"/>
            <ac:spMk id="2" creationId="{04F00891-1D05-42E2-826B-E0264CF3F770}"/>
          </ac:spMkLst>
        </pc:spChg>
        <pc:spChg chg="add del mod">
          <ac:chgData name="benedikt lipinski" userId="b9f1d7673bf2cc52" providerId="LiveId" clId="{235968B0-BFCD-4667-B237-F8622C19F6BB}" dt="2020-08-08T20:18:37.150" v="117"/>
          <ac:spMkLst>
            <pc:docMk/>
            <pc:sldMk cId="3487851560" sldId="269"/>
            <ac:spMk id="5" creationId="{C3989975-76A5-46C3-BA1E-D6FA7327BA6A}"/>
          </ac:spMkLst>
        </pc:spChg>
        <pc:picChg chg="del">
          <ac:chgData name="benedikt lipinski" userId="b9f1d7673bf2cc52" providerId="LiveId" clId="{235968B0-BFCD-4667-B237-F8622C19F6BB}" dt="2020-08-08T20:18:30.612" v="116" actId="478"/>
          <ac:picMkLst>
            <pc:docMk/>
            <pc:sldMk cId="3487851560" sldId="269"/>
            <ac:picMk id="4" creationId="{7AB897C3-9EF8-4A40-882A-4D5E95793086}"/>
          </ac:picMkLst>
        </pc:picChg>
        <pc:picChg chg="add mod">
          <ac:chgData name="benedikt lipinski" userId="b9f1d7673bf2cc52" providerId="LiveId" clId="{235968B0-BFCD-4667-B237-F8622C19F6BB}" dt="2020-08-08T20:18:41.354" v="120" actId="1076"/>
          <ac:picMkLst>
            <pc:docMk/>
            <pc:sldMk cId="3487851560" sldId="269"/>
            <ac:picMk id="7" creationId="{F1B93ACC-7D50-4DE4-A8CE-DB38038D30CE}"/>
          </ac:picMkLst>
        </pc:picChg>
      </pc:sldChg>
      <pc:sldChg chg="addSp delSp modSp mod">
        <pc:chgData name="benedikt lipinski" userId="b9f1d7673bf2cc52" providerId="LiveId" clId="{235968B0-BFCD-4667-B237-F8622C19F6BB}" dt="2020-08-08T20:18:27.723" v="115" actId="27614"/>
        <pc:sldMkLst>
          <pc:docMk/>
          <pc:sldMk cId="2418151028" sldId="270"/>
        </pc:sldMkLst>
        <pc:spChg chg="add del mod">
          <ac:chgData name="benedikt lipinski" userId="b9f1d7673bf2cc52" providerId="LiveId" clId="{235968B0-BFCD-4667-B237-F8622C19F6BB}" dt="2020-08-08T20:18:22.134" v="113"/>
          <ac:spMkLst>
            <pc:docMk/>
            <pc:sldMk cId="2418151028" sldId="270"/>
            <ac:spMk id="5" creationId="{DC3D674D-F57A-4414-939A-00897FEBD6C7}"/>
          </ac:spMkLst>
        </pc:spChg>
        <pc:picChg chg="del">
          <ac:chgData name="benedikt lipinski" userId="b9f1d7673bf2cc52" providerId="LiveId" clId="{235968B0-BFCD-4667-B237-F8622C19F6BB}" dt="2020-08-08T20:18:15.290" v="112" actId="478"/>
          <ac:picMkLst>
            <pc:docMk/>
            <pc:sldMk cId="2418151028" sldId="270"/>
            <ac:picMk id="4" creationId="{2A712766-3EF5-44F0-A1C5-2205CE30A3F3}"/>
          </ac:picMkLst>
        </pc:picChg>
        <pc:picChg chg="add mod">
          <ac:chgData name="benedikt lipinski" userId="b9f1d7673bf2cc52" providerId="LiveId" clId="{235968B0-BFCD-4667-B237-F8622C19F6BB}" dt="2020-08-08T20:18:27.723" v="115" actId="27614"/>
          <ac:picMkLst>
            <pc:docMk/>
            <pc:sldMk cId="2418151028" sldId="270"/>
            <ac:picMk id="7" creationId="{84CA6167-1922-4293-8922-DFD7D072AC00}"/>
          </ac:picMkLst>
        </pc:picChg>
      </pc:sldChg>
      <pc:sldChg chg="addSp delSp modSp mod">
        <pc:chgData name="benedikt lipinski" userId="b9f1d7673bf2cc52" providerId="LiveId" clId="{235968B0-BFCD-4667-B237-F8622C19F6BB}" dt="2020-08-08T20:16:23.326" v="86" actId="21"/>
        <pc:sldMkLst>
          <pc:docMk/>
          <pc:sldMk cId="2122395508" sldId="271"/>
        </pc:sldMkLst>
        <pc:spChg chg="add del mod">
          <ac:chgData name="benedikt lipinski" userId="b9f1d7673bf2cc52" providerId="LiveId" clId="{235968B0-BFCD-4667-B237-F8622C19F6BB}" dt="2020-08-08T20:14:41.110" v="65"/>
          <ac:spMkLst>
            <pc:docMk/>
            <pc:sldMk cId="2122395508" sldId="271"/>
            <ac:spMk id="5" creationId="{25A8D1ED-CE4D-4E13-8BEC-F2A4BA2F5B7F}"/>
          </ac:spMkLst>
        </pc:spChg>
        <pc:spChg chg="add mod">
          <ac:chgData name="benedikt lipinski" userId="b9f1d7673bf2cc52" providerId="LiveId" clId="{235968B0-BFCD-4667-B237-F8622C19F6BB}" dt="2020-08-08T20:14:44.933" v="68" actId="478"/>
          <ac:spMkLst>
            <pc:docMk/>
            <pc:sldMk cId="2122395508" sldId="271"/>
            <ac:spMk id="9" creationId="{2649E0F0-140F-47A4-8489-258363700F7F}"/>
          </ac:spMkLst>
        </pc:spChg>
        <pc:picChg chg="del">
          <ac:chgData name="benedikt lipinski" userId="b9f1d7673bf2cc52" providerId="LiveId" clId="{235968B0-BFCD-4667-B237-F8622C19F6BB}" dt="2020-08-08T20:14:36.681" v="64" actId="478"/>
          <ac:picMkLst>
            <pc:docMk/>
            <pc:sldMk cId="2122395508" sldId="271"/>
            <ac:picMk id="4" creationId="{39F2F7DF-4843-4D54-889A-2B6985B61336}"/>
          </ac:picMkLst>
        </pc:picChg>
        <pc:picChg chg="add del mod">
          <ac:chgData name="benedikt lipinski" userId="b9f1d7673bf2cc52" providerId="LiveId" clId="{235968B0-BFCD-4667-B237-F8622C19F6BB}" dt="2020-08-08T20:14:44.933" v="68" actId="478"/>
          <ac:picMkLst>
            <pc:docMk/>
            <pc:sldMk cId="2122395508" sldId="271"/>
            <ac:picMk id="7" creationId="{58E1DA78-1365-47C0-A748-077D1DB62DB8}"/>
          </ac:picMkLst>
        </pc:picChg>
        <pc:picChg chg="add del mod">
          <ac:chgData name="benedikt lipinski" userId="b9f1d7673bf2cc52" providerId="LiveId" clId="{235968B0-BFCD-4667-B237-F8622C19F6BB}" dt="2020-08-08T20:16:23.326" v="86" actId="21"/>
          <ac:picMkLst>
            <pc:docMk/>
            <pc:sldMk cId="2122395508" sldId="271"/>
            <ac:picMk id="11" creationId="{C1B4171D-A9A5-426B-8923-DC30ACA55E1C}"/>
          </ac:picMkLst>
        </pc:picChg>
      </pc:sldChg>
      <pc:sldChg chg="addSp delSp modSp mod">
        <pc:chgData name="benedikt lipinski" userId="b9f1d7673bf2cc52" providerId="LiveId" clId="{235968B0-BFCD-4667-B237-F8622C19F6BB}" dt="2020-08-08T20:05:13.636" v="23" actId="1076"/>
        <pc:sldMkLst>
          <pc:docMk/>
          <pc:sldMk cId="1397337132" sldId="274"/>
        </pc:sldMkLst>
        <pc:spChg chg="add del mod">
          <ac:chgData name="benedikt lipinski" userId="b9f1d7673bf2cc52" providerId="LiveId" clId="{235968B0-BFCD-4667-B237-F8622C19F6BB}" dt="2020-08-08T20:05:07.712" v="18"/>
          <ac:spMkLst>
            <pc:docMk/>
            <pc:sldMk cId="1397337132" sldId="274"/>
            <ac:spMk id="5" creationId="{17A67671-AC4E-411D-830B-948EC53F76E0}"/>
          </ac:spMkLst>
        </pc:spChg>
        <pc:picChg chg="del">
          <ac:chgData name="benedikt lipinski" userId="b9f1d7673bf2cc52" providerId="LiveId" clId="{235968B0-BFCD-4667-B237-F8622C19F6BB}" dt="2020-08-08T20:04:53.645" v="17" actId="478"/>
          <ac:picMkLst>
            <pc:docMk/>
            <pc:sldMk cId="1397337132" sldId="274"/>
            <ac:picMk id="4" creationId="{6813F2DC-DDF4-4165-ACF2-975466E2BD47}"/>
          </ac:picMkLst>
        </pc:picChg>
        <pc:picChg chg="add mod">
          <ac:chgData name="benedikt lipinski" userId="b9f1d7673bf2cc52" providerId="LiveId" clId="{235968B0-BFCD-4667-B237-F8622C19F6BB}" dt="2020-08-08T20:05:13.636" v="23" actId="1076"/>
          <ac:picMkLst>
            <pc:docMk/>
            <pc:sldMk cId="1397337132" sldId="274"/>
            <ac:picMk id="7" creationId="{89ED290D-EEB0-4547-8A8B-8B278811BDC0}"/>
          </ac:picMkLst>
        </pc:picChg>
      </pc:sldChg>
    </pc:docChg>
  </pc:docChgLst>
  <pc:docChgLst>
    <pc:chgData name="benedikt lipinski" userId="b9f1d7673bf2cc52" providerId="Windows Live" clId="Web-{5BD615A0-201E-450A-8D38-C4842B7EA4D0}"/>
    <pc:docChg chg="addSld delSld modSld sldOrd">
      <pc:chgData name="benedikt lipinski" userId="b9f1d7673bf2cc52" providerId="Windows Live" clId="Web-{5BD615A0-201E-450A-8D38-C4842B7EA4D0}" dt="2020-08-12T08:25:09.136" v="664" actId="20577"/>
      <pc:docMkLst>
        <pc:docMk/>
      </pc:docMkLst>
      <pc:sldChg chg="del">
        <pc:chgData name="benedikt lipinski" userId="b9f1d7673bf2cc52" providerId="Windows Live" clId="Web-{5BD615A0-201E-450A-8D38-C4842B7EA4D0}" dt="2020-08-12T07:35:29.518" v="81"/>
        <pc:sldMkLst>
          <pc:docMk/>
          <pc:sldMk cId="85131798" sldId="259"/>
        </pc:sldMkLst>
      </pc:sldChg>
      <pc:sldChg chg="ord">
        <pc:chgData name="benedikt lipinski" userId="b9f1d7673bf2cc52" providerId="Windows Live" clId="Web-{5BD615A0-201E-450A-8D38-C4842B7EA4D0}" dt="2020-08-12T07:12:41.508" v="9"/>
        <pc:sldMkLst>
          <pc:docMk/>
          <pc:sldMk cId="2607626568" sldId="260"/>
        </pc:sldMkLst>
      </pc:sldChg>
      <pc:sldChg chg="modSp ord">
        <pc:chgData name="benedikt lipinski" userId="b9f1d7673bf2cc52" providerId="Windows Live" clId="Web-{5BD615A0-201E-450A-8D38-C4842B7EA4D0}" dt="2020-08-12T07:59:45.374" v="413"/>
        <pc:sldMkLst>
          <pc:docMk/>
          <pc:sldMk cId="4045734271" sldId="264"/>
        </pc:sldMkLst>
        <pc:picChg chg="mod">
          <ac:chgData name="benedikt lipinski" userId="b9f1d7673bf2cc52" providerId="Windows Live" clId="Web-{5BD615A0-201E-450A-8D38-C4842B7EA4D0}" dt="2020-08-12T07:47:00.493" v="408" actId="1076"/>
          <ac:picMkLst>
            <pc:docMk/>
            <pc:sldMk cId="4045734271" sldId="264"/>
            <ac:picMk id="6" creationId="{E57271B8-BD63-4D59-9314-85DE10742E93}"/>
          </ac:picMkLst>
        </pc:picChg>
      </pc:sldChg>
      <pc:sldChg chg="delSp modSp">
        <pc:chgData name="benedikt lipinski" userId="b9f1d7673bf2cc52" providerId="Windows Live" clId="Web-{5BD615A0-201E-450A-8D38-C4842B7EA4D0}" dt="2020-08-12T08:04:55.173" v="415"/>
        <pc:sldMkLst>
          <pc:docMk/>
          <pc:sldMk cId="3923845543" sldId="265"/>
        </pc:sldMkLst>
        <pc:spChg chg="del">
          <ac:chgData name="benedikt lipinski" userId="b9f1d7673bf2cc52" providerId="Windows Live" clId="Web-{5BD615A0-201E-450A-8D38-C4842B7EA4D0}" dt="2020-08-12T07:17:12.557" v="36"/>
          <ac:spMkLst>
            <pc:docMk/>
            <pc:sldMk cId="3923845543" sldId="265"/>
            <ac:spMk id="5" creationId="{A1087E48-F5BB-4844-881E-451B3E919D40}"/>
          </ac:spMkLst>
        </pc:spChg>
        <pc:picChg chg="mod modCrop">
          <ac:chgData name="benedikt lipinski" userId="b9f1d7673bf2cc52" providerId="Windows Live" clId="Web-{5BD615A0-201E-450A-8D38-C4842B7EA4D0}" dt="2020-08-12T08:04:55.173" v="415"/>
          <ac:picMkLst>
            <pc:docMk/>
            <pc:sldMk cId="3923845543" sldId="265"/>
            <ac:picMk id="6" creationId="{5F82D4CE-FA7E-44A7-BAA0-1509209A3C88}"/>
          </ac:picMkLst>
        </pc:picChg>
      </pc:sldChg>
      <pc:sldChg chg="addSp delSp modSp">
        <pc:chgData name="benedikt lipinski" userId="b9f1d7673bf2cc52" providerId="Windows Live" clId="Web-{5BD615A0-201E-450A-8D38-C4842B7EA4D0}" dt="2020-08-12T08:13:48.771" v="419" actId="1076"/>
        <pc:sldMkLst>
          <pc:docMk/>
          <pc:sldMk cId="2010650357" sldId="267"/>
        </pc:sldMkLst>
        <pc:spChg chg="add del mod">
          <ac:chgData name="benedikt lipinski" userId="b9f1d7673bf2cc52" providerId="Windows Live" clId="Web-{5BD615A0-201E-450A-8D38-C4842B7EA4D0}" dt="2020-08-12T08:13:41.787" v="417"/>
          <ac:spMkLst>
            <pc:docMk/>
            <pc:sldMk cId="2010650357" sldId="267"/>
            <ac:spMk id="4" creationId="{8CBA0EF7-A2D5-49F6-95A1-AF97831BB3A8}"/>
          </ac:spMkLst>
        </pc:spChg>
        <pc:picChg chg="add mod ord">
          <ac:chgData name="benedikt lipinski" userId="b9f1d7673bf2cc52" providerId="Windows Live" clId="Web-{5BD615A0-201E-450A-8D38-C4842B7EA4D0}" dt="2020-08-12T08:13:48.771" v="419" actId="1076"/>
          <ac:picMkLst>
            <pc:docMk/>
            <pc:sldMk cId="2010650357" sldId="267"/>
            <ac:picMk id="5" creationId="{C13EF773-13B3-4185-8E71-C0B53F3255DE}"/>
          </ac:picMkLst>
        </pc:picChg>
        <pc:picChg chg="del">
          <ac:chgData name="benedikt lipinski" userId="b9f1d7673bf2cc52" providerId="Windows Live" clId="Web-{5BD615A0-201E-450A-8D38-C4842B7EA4D0}" dt="2020-08-12T08:13:37.521" v="416"/>
          <ac:picMkLst>
            <pc:docMk/>
            <pc:sldMk cId="2010650357" sldId="267"/>
            <ac:picMk id="6" creationId="{61D220FE-6BE6-4A3A-B605-685484D2AD99}"/>
          </ac:picMkLst>
        </pc:picChg>
      </pc:sldChg>
      <pc:sldChg chg="addSp delSp modSp">
        <pc:chgData name="benedikt lipinski" userId="b9f1d7673bf2cc52" providerId="Windows Live" clId="Web-{5BD615A0-201E-450A-8D38-C4842B7EA4D0}" dt="2020-08-12T07:11:41.507" v="6" actId="1076"/>
        <pc:sldMkLst>
          <pc:docMk/>
          <pc:sldMk cId="3487851560" sldId="269"/>
        </pc:sldMkLst>
        <pc:spChg chg="add del mod">
          <ac:chgData name="benedikt lipinski" userId="b9f1d7673bf2cc52" providerId="Windows Live" clId="Web-{5BD615A0-201E-450A-8D38-C4842B7EA4D0}" dt="2020-08-12T07:11:16.789" v="2"/>
          <ac:spMkLst>
            <pc:docMk/>
            <pc:sldMk cId="3487851560" sldId="269"/>
            <ac:spMk id="5" creationId="{F00C7154-7434-482A-B64E-B8DB39BB1B43}"/>
          </ac:spMkLst>
        </pc:spChg>
        <pc:picChg chg="add mod">
          <ac:chgData name="benedikt lipinski" userId="b9f1d7673bf2cc52" providerId="Windows Live" clId="Web-{5BD615A0-201E-450A-8D38-C4842B7EA4D0}" dt="2020-08-12T07:11:41.507" v="6" actId="1076"/>
          <ac:picMkLst>
            <pc:docMk/>
            <pc:sldMk cId="3487851560" sldId="269"/>
            <ac:picMk id="3" creationId="{2EDF0120-F3A8-4BED-B765-6CF4BE6DEF9F}"/>
          </ac:picMkLst>
        </pc:picChg>
        <pc:picChg chg="del">
          <ac:chgData name="benedikt lipinski" userId="b9f1d7673bf2cc52" providerId="Windows Live" clId="Web-{5BD615A0-201E-450A-8D38-C4842B7EA4D0}" dt="2020-08-12T07:11:09.117" v="1"/>
          <ac:picMkLst>
            <pc:docMk/>
            <pc:sldMk cId="3487851560" sldId="269"/>
            <ac:picMk id="7" creationId="{F1B93ACC-7D50-4DE4-A8CE-DB38038D30CE}"/>
          </ac:picMkLst>
        </pc:picChg>
      </pc:sldChg>
      <pc:sldChg chg="del">
        <pc:chgData name="benedikt lipinski" userId="b9f1d7673bf2cc52" providerId="Windows Live" clId="Web-{5BD615A0-201E-450A-8D38-C4842B7EA4D0}" dt="2020-08-12T07:21:27.246" v="46"/>
        <pc:sldMkLst>
          <pc:docMk/>
          <pc:sldMk cId="2810966278" sldId="272"/>
        </pc:sldMkLst>
      </pc:sldChg>
      <pc:sldChg chg="addSp delSp modSp">
        <pc:chgData name="benedikt lipinski" userId="b9f1d7673bf2cc52" providerId="Windows Live" clId="Web-{5BD615A0-201E-450A-8D38-C4842B7EA4D0}" dt="2020-08-12T07:29:42.172" v="72"/>
        <pc:sldMkLst>
          <pc:docMk/>
          <pc:sldMk cId="3407603210" sldId="275"/>
        </pc:sldMkLst>
        <pc:spChg chg="add del mod">
          <ac:chgData name="benedikt lipinski" userId="b9f1d7673bf2cc52" providerId="Windows Live" clId="Web-{5BD615A0-201E-450A-8D38-C4842B7EA4D0}" dt="2020-08-12T07:29:40.860" v="71"/>
          <ac:spMkLst>
            <pc:docMk/>
            <pc:sldMk cId="3407603210" sldId="275"/>
            <ac:spMk id="5" creationId="{DE2BEE15-7953-4C9C-B3A5-73BEAB36819A}"/>
          </ac:spMkLst>
        </pc:spChg>
        <pc:picChg chg="add del mod">
          <ac:chgData name="benedikt lipinski" userId="b9f1d7673bf2cc52" providerId="Windows Live" clId="Web-{5BD615A0-201E-450A-8D38-C4842B7EA4D0}" dt="2020-08-12T07:29:42.172" v="72"/>
          <ac:picMkLst>
            <pc:docMk/>
            <pc:sldMk cId="3407603210" sldId="275"/>
            <ac:picMk id="3" creationId="{099481B8-F623-45EC-82A3-C1EC11C885CC}"/>
          </ac:picMkLst>
        </pc:picChg>
        <pc:picChg chg="add del">
          <ac:chgData name="benedikt lipinski" userId="b9f1d7673bf2cc52" providerId="Windows Live" clId="Web-{5BD615A0-201E-450A-8D38-C4842B7EA4D0}" dt="2020-08-12T07:29:40.860" v="71"/>
          <ac:picMkLst>
            <pc:docMk/>
            <pc:sldMk cId="3407603210" sldId="275"/>
            <ac:picMk id="32" creationId="{3607776C-1633-4497-9F21-AB6C260A2AE4}"/>
          </ac:picMkLst>
        </pc:picChg>
      </pc:sldChg>
      <pc:sldChg chg="ord">
        <pc:chgData name="benedikt lipinski" userId="b9f1d7673bf2cc52" providerId="Windows Live" clId="Web-{5BD615A0-201E-450A-8D38-C4842B7EA4D0}" dt="2020-08-12T07:59:22.655" v="411"/>
        <pc:sldMkLst>
          <pc:docMk/>
          <pc:sldMk cId="3358593149" sldId="276"/>
        </pc:sldMkLst>
      </pc:sldChg>
      <pc:sldChg chg="ord">
        <pc:chgData name="benedikt lipinski" userId="b9f1d7673bf2cc52" providerId="Windows Live" clId="Web-{5BD615A0-201E-450A-8D38-C4842B7EA4D0}" dt="2020-08-12T07:59:28.920" v="412"/>
        <pc:sldMkLst>
          <pc:docMk/>
          <pc:sldMk cId="3548825610" sldId="277"/>
        </pc:sldMkLst>
      </pc:sldChg>
      <pc:sldChg chg="delSp modSp new">
        <pc:chgData name="benedikt lipinski" userId="b9f1d7673bf2cc52" providerId="Windows Live" clId="Web-{5BD615A0-201E-450A-8D38-C4842B7EA4D0}" dt="2020-08-12T07:13:03.399" v="32"/>
        <pc:sldMkLst>
          <pc:docMk/>
          <pc:sldMk cId="1603636932" sldId="281"/>
        </pc:sldMkLst>
        <pc:spChg chg="mod">
          <ac:chgData name="benedikt lipinski" userId="b9f1d7673bf2cc52" providerId="Windows Live" clId="Web-{5BD615A0-201E-450A-8D38-C4842B7EA4D0}" dt="2020-08-12T07:12:58.664" v="30" actId="20577"/>
          <ac:spMkLst>
            <pc:docMk/>
            <pc:sldMk cId="1603636932" sldId="281"/>
            <ac:spMk id="2" creationId="{D0CC520B-C51A-4464-90B6-B9CBCC24B51F}"/>
          </ac:spMkLst>
        </pc:spChg>
        <pc:spChg chg="del">
          <ac:chgData name="benedikt lipinski" userId="b9f1d7673bf2cc52" providerId="Windows Live" clId="Web-{5BD615A0-201E-450A-8D38-C4842B7EA4D0}" dt="2020-08-12T07:13:03.399" v="32"/>
          <ac:spMkLst>
            <pc:docMk/>
            <pc:sldMk cId="1603636932" sldId="281"/>
            <ac:spMk id="3" creationId="{D47AABD4-18FF-4E03-926E-79805AE9EF30}"/>
          </ac:spMkLst>
        </pc:spChg>
      </pc:sldChg>
      <pc:sldChg chg="addSp delSp modSp new">
        <pc:chgData name="benedikt lipinski" userId="b9f1d7673bf2cc52" providerId="Windows Live" clId="Web-{5BD615A0-201E-450A-8D38-C4842B7EA4D0}" dt="2020-08-12T07:45:01.132" v="393" actId="20577"/>
        <pc:sldMkLst>
          <pc:docMk/>
          <pc:sldMk cId="1577989471" sldId="283"/>
        </pc:sldMkLst>
        <pc:spChg chg="mod">
          <ac:chgData name="benedikt lipinski" userId="b9f1d7673bf2cc52" providerId="Windows Live" clId="Web-{5BD615A0-201E-450A-8D38-C4842B7EA4D0}" dt="2020-08-12T07:45:01.132" v="393" actId="20577"/>
          <ac:spMkLst>
            <pc:docMk/>
            <pc:sldMk cId="1577989471" sldId="283"/>
            <ac:spMk id="2" creationId="{FCF49A9A-DEF3-48A5-A399-A505A46EE0BB}"/>
          </ac:spMkLst>
        </pc:spChg>
        <pc:spChg chg="del">
          <ac:chgData name="benedikt lipinski" userId="b9f1d7673bf2cc52" providerId="Windows Live" clId="Web-{5BD615A0-201E-450A-8D38-C4842B7EA4D0}" dt="2020-08-12T07:35:43.128" v="82"/>
          <ac:spMkLst>
            <pc:docMk/>
            <pc:sldMk cId="1577989471" sldId="283"/>
            <ac:spMk id="3" creationId="{357E4EE4-0190-40C1-A8B9-FD1D0B880CE1}"/>
          </ac:spMkLst>
        </pc:spChg>
        <pc:picChg chg="add mod ord">
          <ac:chgData name="benedikt lipinski" userId="b9f1d7673bf2cc52" providerId="Windows Live" clId="Web-{5BD615A0-201E-450A-8D38-C4842B7EA4D0}" dt="2020-08-12T07:35:56.128" v="86" actId="1076"/>
          <ac:picMkLst>
            <pc:docMk/>
            <pc:sldMk cId="1577989471" sldId="283"/>
            <ac:picMk id="4" creationId="{F2AFDEA0-F4A2-41D9-B400-E11E81D748E3}"/>
          </ac:picMkLst>
        </pc:picChg>
      </pc:sldChg>
      <pc:sldChg chg="addSp delSp modSp new">
        <pc:chgData name="benedikt lipinski" userId="b9f1d7673bf2cc52" providerId="Windows Live" clId="Web-{5BD615A0-201E-450A-8D38-C4842B7EA4D0}" dt="2020-08-12T07:45:53.664" v="407"/>
        <pc:sldMkLst>
          <pc:docMk/>
          <pc:sldMk cId="861279220" sldId="284"/>
        </pc:sldMkLst>
        <pc:spChg chg="mod">
          <ac:chgData name="benedikt lipinski" userId="b9f1d7673bf2cc52" providerId="Windows Live" clId="Web-{5BD615A0-201E-450A-8D38-C4842B7EA4D0}" dt="2020-08-12T07:37:17.707" v="142" actId="20577"/>
          <ac:spMkLst>
            <pc:docMk/>
            <pc:sldMk cId="861279220" sldId="284"/>
            <ac:spMk id="2" creationId="{6BE37ED9-3146-4BBD-BFFF-5C6E19E24E6B}"/>
          </ac:spMkLst>
        </pc:spChg>
        <pc:spChg chg="del mod">
          <ac:chgData name="benedikt lipinski" userId="b9f1d7673bf2cc52" providerId="Windows Live" clId="Web-{5BD615A0-201E-450A-8D38-C4842B7EA4D0}" dt="2020-08-12T07:40:09.896" v="153"/>
          <ac:spMkLst>
            <pc:docMk/>
            <pc:sldMk cId="861279220" sldId="284"/>
            <ac:spMk id="3" creationId="{DF296EE0-86C6-427D-BAAA-852C21098BD7}"/>
          </ac:spMkLst>
        </pc:spChg>
        <pc:spChg chg="add del mod">
          <ac:chgData name="benedikt lipinski" userId="b9f1d7673bf2cc52" providerId="Windows Live" clId="Web-{5BD615A0-201E-450A-8D38-C4842B7EA4D0}" dt="2020-08-12T07:40:12.224" v="154"/>
          <ac:spMkLst>
            <pc:docMk/>
            <pc:sldMk cId="861279220" sldId="284"/>
            <ac:spMk id="5" creationId="{D01BB7BC-C589-4124-89F9-0983511C11AC}"/>
          </ac:spMkLst>
        </pc:spChg>
        <pc:spChg chg="add mod">
          <ac:chgData name="benedikt lipinski" userId="b9f1d7673bf2cc52" providerId="Windows Live" clId="Web-{5BD615A0-201E-450A-8D38-C4842B7EA4D0}" dt="2020-08-12T07:45:48.695" v="405" actId="20577"/>
          <ac:spMkLst>
            <pc:docMk/>
            <pc:sldMk cId="861279220" sldId="284"/>
            <ac:spMk id="8" creationId="{4D69605F-60E3-481A-855F-4B482C633416}"/>
          </ac:spMkLst>
        </pc:spChg>
        <pc:picChg chg="add del mod">
          <ac:chgData name="benedikt lipinski" userId="b9f1d7673bf2cc52" providerId="Windows Live" clId="Web-{5BD615A0-201E-450A-8D38-C4842B7EA4D0}" dt="2020-08-12T07:40:36.630" v="158"/>
          <ac:picMkLst>
            <pc:docMk/>
            <pc:sldMk cId="861279220" sldId="284"/>
            <ac:picMk id="6" creationId="{A0829BF3-04C6-4188-9513-EB4B39AB76DD}"/>
          </ac:picMkLst>
        </pc:picChg>
        <pc:picChg chg="add mod">
          <ac:chgData name="benedikt lipinski" userId="b9f1d7673bf2cc52" providerId="Windows Live" clId="Web-{5BD615A0-201E-450A-8D38-C4842B7EA4D0}" dt="2020-08-12T07:45:53.664" v="407"/>
          <ac:picMkLst>
            <pc:docMk/>
            <pc:sldMk cId="861279220" sldId="284"/>
            <ac:picMk id="7" creationId="{71AD7809-72B5-4418-B585-662AA5102224}"/>
          </ac:picMkLst>
        </pc:picChg>
      </pc:sldChg>
      <pc:sldChg chg="new del">
        <pc:chgData name="benedikt lipinski" userId="b9f1d7673bf2cc52" providerId="Windows Live" clId="Web-{5BD615A0-201E-450A-8D38-C4842B7EA4D0}" dt="2020-08-12T07:57:08.185" v="410"/>
        <pc:sldMkLst>
          <pc:docMk/>
          <pc:sldMk cId="503586563" sldId="286"/>
        </pc:sldMkLst>
      </pc:sldChg>
      <pc:sldChg chg="modSp">
        <pc:chgData name="benedikt lipinski" userId="b9f1d7673bf2cc52" providerId="Windows Live" clId="Web-{5BD615A0-201E-450A-8D38-C4842B7EA4D0}" dt="2020-08-12T08:25:09.136" v="663" actId="20577"/>
        <pc:sldMkLst>
          <pc:docMk/>
          <pc:sldMk cId="1950593229" sldId="286"/>
        </pc:sldMkLst>
        <pc:spChg chg="mod">
          <ac:chgData name="benedikt lipinski" userId="b9f1d7673bf2cc52" providerId="Windows Live" clId="Web-{5BD615A0-201E-450A-8D38-C4842B7EA4D0}" dt="2020-08-12T08:25:09.136" v="663" actId="20577"/>
          <ac:spMkLst>
            <pc:docMk/>
            <pc:sldMk cId="1950593229" sldId="286"/>
            <ac:spMk id="3" creationId="{681D986D-6ED4-43EC-9C56-84E845A9FE6E}"/>
          </ac:spMkLst>
        </pc:spChg>
      </pc:sldChg>
    </pc:docChg>
  </pc:docChgLst>
  <pc:docChgLst>
    <pc:chgData name="benedikt lipinski" userId="b9f1d7673bf2cc52" providerId="Windows Live" clId="Web-{EF4A27B9-EF94-464B-8B31-82EFEA65DF91}"/>
    <pc:docChg chg="modSld">
      <pc:chgData name="benedikt lipinski" userId="b9f1d7673bf2cc52" providerId="Windows Live" clId="Web-{EF4A27B9-EF94-464B-8B31-82EFEA65DF91}" dt="2020-08-08T13:50:46.241" v="113" actId="20577"/>
      <pc:docMkLst>
        <pc:docMk/>
      </pc:docMkLst>
      <pc:sldChg chg="modSp">
        <pc:chgData name="benedikt lipinski" userId="b9f1d7673bf2cc52" providerId="Windows Live" clId="Web-{EF4A27B9-EF94-464B-8B31-82EFEA65DF91}" dt="2020-08-08T13:50:44.538" v="111" actId="20577"/>
        <pc:sldMkLst>
          <pc:docMk/>
          <pc:sldMk cId="3827737673" sldId="256"/>
        </pc:sldMkLst>
        <pc:spChg chg="mod">
          <ac:chgData name="benedikt lipinski" userId="b9f1d7673bf2cc52" providerId="Windows Live" clId="Web-{EF4A27B9-EF94-464B-8B31-82EFEA65DF91}" dt="2020-08-08T13:50:44.538" v="111" actId="20577"/>
          <ac:spMkLst>
            <pc:docMk/>
            <pc:sldMk cId="3827737673" sldId="256"/>
            <ac:spMk id="3" creationId="{45D7760A-75A4-48FC-8B29-34F65DC94648}"/>
          </ac:spMkLst>
        </pc:spChg>
      </pc:sldChg>
    </pc:docChg>
  </pc:docChgLst>
  <pc:docChgLst>
    <pc:chgData name="benedikt lipinski" userId="b9f1d7673bf2cc52" providerId="Windows Live" clId="Web-{96E0BBF9-38F8-4895-92AE-59AD882D7159}"/>
    <pc:docChg chg="addSld modSld">
      <pc:chgData name="benedikt lipinski" userId="b9f1d7673bf2cc52" providerId="Windows Live" clId="Web-{96E0BBF9-38F8-4895-92AE-59AD882D7159}" dt="2020-08-08T18:01:34.394" v="26" actId="1076"/>
      <pc:docMkLst>
        <pc:docMk/>
      </pc:docMkLst>
      <pc:sldChg chg="addSp delSp modSp">
        <pc:chgData name="benedikt lipinski" userId="b9f1d7673bf2cc52" providerId="Windows Live" clId="Web-{96E0BBF9-38F8-4895-92AE-59AD882D7159}" dt="2020-08-08T18:01:34.394" v="26" actId="1076"/>
        <pc:sldMkLst>
          <pc:docMk/>
          <pc:sldMk cId="1041188411" sldId="266"/>
        </pc:sldMkLst>
        <pc:spChg chg="add del mod">
          <ac:chgData name="benedikt lipinski" userId="b9f1d7673bf2cc52" providerId="Windows Live" clId="Web-{96E0BBF9-38F8-4895-92AE-59AD882D7159}" dt="2020-08-08T18:01:30.597" v="25"/>
          <ac:spMkLst>
            <pc:docMk/>
            <pc:sldMk cId="1041188411" sldId="266"/>
            <ac:spMk id="6" creationId="{6754A1DF-0066-4B3C-AEEE-98B53062506D}"/>
          </ac:spMkLst>
        </pc:spChg>
        <pc:picChg chg="del mod">
          <ac:chgData name="benedikt lipinski" userId="b9f1d7673bf2cc52" providerId="Windows Live" clId="Web-{96E0BBF9-38F8-4895-92AE-59AD882D7159}" dt="2020-08-08T18:01:17.721" v="21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benedikt lipinski" userId="b9f1d7673bf2cc52" providerId="Windows Live" clId="Web-{96E0BBF9-38F8-4895-92AE-59AD882D7159}" dt="2020-08-08T18:01:34.394" v="26" actId="1076"/>
          <ac:picMkLst>
            <pc:docMk/>
            <pc:sldMk cId="1041188411" sldId="266"/>
            <ac:picMk id="5" creationId="{EFC1E2F1-F0C5-4B7A-A057-982CF0E48104}"/>
          </ac:picMkLst>
        </pc:picChg>
      </pc:sldChg>
      <pc:sldChg chg="addSp delSp modSp new">
        <pc:chgData name="benedikt lipinski" userId="b9f1d7673bf2cc52" providerId="Windows Live" clId="Web-{96E0BBF9-38F8-4895-92AE-59AD882D7159}" dt="2020-08-08T18:01:22.237" v="23" actId="1076"/>
        <pc:sldMkLst>
          <pc:docMk/>
          <pc:sldMk cId="1397337132" sldId="274"/>
        </pc:sldMkLst>
        <pc:spChg chg="mod">
          <ac:chgData name="benedikt lipinski" userId="b9f1d7673bf2cc52" providerId="Windows Live" clId="Web-{96E0BBF9-38F8-4895-92AE-59AD882D7159}" dt="2020-08-08T18:01:10.424" v="15" actId="20577"/>
          <ac:spMkLst>
            <pc:docMk/>
            <pc:sldMk cId="1397337132" sldId="274"/>
            <ac:spMk id="2" creationId="{10B9BC11-31FE-4F92-8C19-87E755026858}"/>
          </ac:spMkLst>
        </pc:spChg>
        <pc:spChg chg="del">
          <ac:chgData name="benedikt lipinski" userId="b9f1d7673bf2cc52" providerId="Windows Live" clId="Web-{96E0BBF9-38F8-4895-92AE-59AD882D7159}" dt="2020-08-08T18:01:20.393" v="22"/>
          <ac:spMkLst>
            <pc:docMk/>
            <pc:sldMk cId="1397337132" sldId="274"/>
            <ac:spMk id="3" creationId="{ACFD5984-6F97-4F38-B568-B1BF46479D1F}"/>
          </ac:spMkLst>
        </pc:spChg>
        <pc:picChg chg="add mod ord">
          <ac:chgData name="benedikt lipinski" userId="b9f1d7673bf2cc52" providerId="Windows Live" clId="Web-{96E0BBF9-38F8-4895-92AE-59AD882D7159}" dt="2020-08-08T18:01:22.237" v="23" actId="1076"/>
          <ac:picMkLst>
            <pc:docMk/>
            <pc:sldMk cId="1397337132" sldId="274"/>
            <ac:picMk id="4" creationId="{6813F2DC-DDF4-4165-ACF2-975466E2BD47}"/>
          </ac:picMkLst>
        </pc:picChg>
      </pc:sldChg>
    </pc:docChg>
  </pc:docChgLst>
  <pc:docChgLst>
    <pc:chgData name="Guest User" providerId="Windows Live" clId="Web-{A776C6B5-78DB-4DD9-9190-44400319DE7D}"/>
    <pc:docChg chg="addSld modSld">
      <pc:chgData name="Guest User" userId="" providerId="Windows Live" clId="Web-{A776C6B5-78DB-4DD9-9190-44400319DE7D}" dt="2020-08-08T12:09:01.768" v="146" actId="1076"/>
      <pc:docMkLst>
        <pc:docMk/>
      </pc:docMkLst>
      <pc:sldChg chg="addSp delSp modSp">
        <pc:chgData name="Guest User" userId="" providerId="Windows Live" clId="Web-{A776C6B5-78DB-4DD9-9190-44400319DE7D}" dt="2020-08-08T12:09:01.768" v="146" actId="1076"/>
        <pc:sldMkLst>
          <pc:docMk/>
          <pc:sldMk cId="647826032" sldId="258"/>
        </pc:sldMkLst>
        <pc:spChg chg="mod">
          <ac:chgData name="Guest User" userId="" providerId="Windows Live" clId="Web-{A776C6B5-78DB-4DD9-9190-44400319DE7D}" dt="2020-08-08T12:06:46.819" v="134" actId="20577"/>
          <ac:spMkLst>
            <pc:docMk/>
            <pc:sldMk cId="647826032" sldId="258"/>
            <ac:spMk id="2" creationId="{1FEB328D-4DAC-400F-A919-44AD5D3A9535}"/>
          </ac:spMkLst>
        </pc:spChg>
        <pc:spChg chg="add del mod">
          <ac:chgData name="Guest User" userId="" providerId="Windows Live" clId="Web-{A776C6B5-78DB-4DD9-9190-44400319DE7D}" dt="2020-08-08T12:04:41.246" v="98"/>
          <ac:spMkLst>
            <pc:docMk/>
            <pc:sldMk cId="647826032" sldId="258"/>
            <ac:spMk id="5" creationId="{564443E3-002E-4CA4-B927-C85AAD143B3F}"/>
          </ac:spMkLst>
        </pc:spChg>
        <pc:spChg chg="del">
          <ac:chgData name="Guest User" userId="" providerId="Windows Live" clId="Web-{A776C6B5-78DB-4DD9-9190-44400319DE7D}" dt="2020-08-08T11:48:21.411" v="0"/>
          <ac:spMkLst>
            <pc:docMk/>
            <pc:sldMk cId="647826032" sldId="258"/>
            <ac:spMk id="7" creationId="{3C3F964A-6227-4C80-9CC0-81918DA0A0F7}"/>
          </ac:spMkLst>
        </pc:spChg>
        <pc:spChg chg="add del mod">
          <ac:chgData name="Guest User" userId="" providerId="Windows Live" clId="Web-{A776C6B5-78DB-4DD9-9190-44400319DE7D}" dt="2020-08-08T12:05:21.812" v="103"/>
          <ac:spMkLst>
            <pc:docMk/>
            <pc:sldMk cId="647826032" sldId="258"/>
            <ac:spMk id="9" creationId="{18DB51B0-B050-480B-8BD8-AF63FAEBCED6}"/>
          </ac:spMkLst>
        </pc:spChg>
        <pc:spChg chg="add del mod">
          <ac:chgData name="Guest User" userId="" providerId="Windows Live" clId="Web-{A776C6B5-78DB-4DD9-9190-44400319DE7D}" dt="2020-08-08T12:07:41.512" v="138"/>
          <ac:spMkLst>
            <pc:docMk/>
            <pc:sldMk cId="647826032" sldId="258"/>
            <ac:spMk id="20" creationId="{AC5973D7-7982-43CD-B294-34F4A6CDDF1D}"/>
          </ac:spMkLst>
        </pc:spChg>
        <pc:graphicFrameChg chg="add del mod ord modGraphic">
          <ac:chgData name="Guest User" userId="" providerId="Windows Live" clId="Web-{A776C6B5-78DB-4DD9-9190-44400319DE7D}" dt="2020-08-08T12:05:19.531" v="102"/>
          <ac:graphicFrameMkLst>
            <pc:docMk/>
            <pc:sldMk cId="647826032" sldId="258"/>
            <ac:graphicFrameMk id="10" creationId="{8DB4E99D-6322-4F10-94E0-7851133F166E}"/>
          </ac:graphicFrameMkLst>
        </pc:graphicFrameChg>
        <pc:picChg chg="add del mod ord">
          <ac:chgData name="Guest User" userId="" providerId="Windows Live" clId="Web-{A776C6B5-78DB-4DD9-9190-44400319DE7D}" dt="2020-08-08T11:49:40.700" v="7"/>
          <ac:picMkLst>
            <pc:docMk/>
            <pc:sldMk cId="647826032" sldId="258"/>
            <ac:picMk id="3" creationId="{7765ED4B-A71C-48A5-809B-23E1CA79405D}"/>
          </ac:picMkLst>
        </pc:picChg>
        <pc:picChg chg="add del mod ord">
          <ac:chgData name="Guest User" userId="" providerId="Windows Live" clId="Web-{A776C6B5-78DB-4DD9-9190-44400319DE7D}" dt="2020-08-08T12:04:54.778" v="100"/>
          <ac:picMkLst>
            <pc:docMk/>
            <pc:sldMk cId="647826032" sldId="258"/>
            <ac:picMk id="6" creationId="{C3AE207B-B1F4-45D1-A4AF-E9D8C82C8659}"/>
          </ac:picMkLst>
        </pc:picChg>
        <pc:picChg chg="add del mod ord">
          <ac:chgData name="Guest User" userId="" providerId="Windows Live" clId="Web-{A776C6B5-78DB-4DD9-9190-44400319DE7D}" dt="2020-08-08T12:06:48.194" v="137"/>
          <ac:picMkLst>
            <pc:docMk/>
            <pc:sldMk cId="647826032" sldId="258"/>
            <ac:picMk id="17" creationId="{567FC87B-125B-42CF-B4E2-B399CCA016CA}"/>
          </ac:picMkLst>
        </pc:picChg>
        <pc:picChg chg="add del mod">
          <ac:chgData name="Guest User" userId="" providerId="Windows Live" clId="Web-{A776C6B5-78DB-4DD9-9190-44400319DE7D}" dt="2020-08-08T12:06:47.507" v="136"/>
          <ac:picMkLst>
            <pc:docMk/>
            <pc:sldMk cId="647826032" sldId="258"/>
            <ac:picMk id="18" creationId="{5CF93812-4326-43A3-9E90-0F99A57D820B}"/>
          </ac:picMkLst>
        </pc:picChg>
        <pc:picChg chg="add mod ord">
          <ac:chgData name="Guest User" userId="" providerId="Windows Live" clId="Web-{A776C6B5-78DB-4DD9-9190-44400319DE7D}" dt="2020-08-08T12:09:01.034" v="145" actId="1076"/>
          <ac:picMkLst>
            <pc:docMk/>
            <pc:sldMk cId="647826032" sldId="258"/>
            <ac:picMk id="21" creationId="{5DC6EE78-537D-4713-B3FB-7795970214C4}"/>
          </ac:picMkLst>
        </pc:picChg>
        <pc:picChg chg="add mod">
          <ac:chgData name="Guest User" userId="" providerId="Windows Live" clId="Web-{A776C6B5-78DB-4DD9-9190-44400319DE7D}" dt="2020-08-08T12:09:01.768" v="146" actId="1076"/>
          <ac:picMkLst>
            <pc:docMk/>
            <pc:sldMk cId="647826032" sldId="258"/>
            <ac:picMk id="22" creationId="{0B0E44D5-9515-436A-8022-C80A97CE21D9}"/>
          </ac:picMkLst>
        </pc:picChg>
      </pc:sldChg>
      <pc:sldChg chg="modSp">
        <pc:chgData name="Guest User" userId="" providerId="Windows Live" clId="Web-{A776C6B5-78DB-4DD9-9190-44400319DE7D}" dt="2020-08-08T11:55:45.669" v="96" actId="20577"/>
        <pc:sldMkLst>
          <pc:docMk/>
          <pc:sldMk cId="2584007438" sldId="262"/>
        </pc:sldMkLst>
        <pc:spChg chg="mod">
          <ac:chgData name="Guest User" userId="" providerId="Windows Live" clId="Web-{A776C6B5-78DB-4DD9-9190-44400319DE7D}" dt="2020-08-08T11:55:45.669" v="96" actId="20577"/>
          <ac:spMkLst>
            <pc:docMk/>
            <pc:sldMk cId="2584007438" sldId="262"/>
            <ac:spMk id="2" creationId="{D20C7FAD-A7EB-4881-AB78-253BF54503C5}"/>
          </ac:spMkLst>
        </pc:spChg>
      </pc:sldChg>
      <pc:sldChg chg="modSp new">
        <pc:chgData name="Guest User" userId="" providerId="Windows Live" clId="Web-{A776C6B5-78DB-4DD9-9190-44400319DE7D}" dt="2020-08-08T11:50:54.847" v="37" actId="20577"/>
        <pc:sldMkLst>
          <pc:docMk/>
          <pc:sldMk cId="3067362949" sldId="268"/>
        </pc:sldMkLst>
        <pc:spChg chg="mod">
          <ac:chgData name="Guest User" userId="" providerId="Windows Live" clId="Web-{A776C6B5-78DB-4DD9-9190-44400319DE7D}" dt="2020-08-08T11:50:54.847" v="37" actId="20577"/>
          <ac:spMkLst>
            <pc:docMk/>
            <pc:sldMk cId="3067362949" sldId="268"/>
            <ac:spMk id="2" creationId="{36FAA135-E80B-42FA-A167-A158E114541C}"/>
          </ac:spMkLst>
        </pc:spChg>
      </pc:sldChg>
      <pc:sldChg chg="new">
        <pc:chgData name="Guest User" userId="" providerId="Windows Live" clId="Web-{A776C6B5-78DB-4DD9-9190-44400319DE7D}" dt="2020-08-08T11:51:45.242" v="40"/>
        <pc:sldMkLst>
          <pc:docMk/>
          <pc:sldMk cId="3487851560" sldId="269"/>
        </pc:sldMkLst>
      </pc:sldChg>
      <pc:sldChg chg="addSp delSp modSp new">
        <pc:chgData name="Guest User" userId="" providerId="Windows Live" clId="Web-{A776C6B5-78DB-4DD9-9190-44400319DE7D}" dt="2020-08-08T11:54:43.851" v="87" actId="20577"/>
        <pc:sldMkLst>
          <pc:docMk/>
          <pc:sldMk cId="2418151028" sldId="270"/>
        </pc:sldMkLst>
        <pc:spChg chg="mod">
          <ac:chgData name="Guest User" userId="" providerId="Windows Live" clId="Web-{A776C6B5-78DB-4DD9-9190-44400319DE7D}" dt="2020-08-08T11:54:43.851" v="87" actId="20577"/>
          <ac:spMkLst>
            <pc:docMk/>
            <pc:sldMk cId="2418151028" sldId="270"/>
            <ac:spMk id="2" creationId="{E2B085F3-CE8B-4BB6-B611-7F0F1C74EEB1}"/>
          </ac:spMkLst>
        </pc:spChg>
        <pc:spChg chg="del">
          <ac:chgData name="Guest User" userId="" providerId="Windows Live" clId="Web-{A776C6B5-78DB-4DD9-9190-44400319DE7D}" dt="2020-08-08T11:53:59.441" v="59"/>
          <ac:spMkLst>
            <pc:docMk/>
            <pc:sldMk cId="2418151028" sldId="270"/>
            <ac:spMk id="3" creationId="{4DC0696C-E8A0-4320-8476-0F58330D2C0D}"/>
          </ac:spMkLst>
        </pc:spChg>
        <pc:picChg chg="add mod ord">
          <ac:chgData name="Guest User" userId="" providerId="Windows Live" clId="Web-{A776C6B5-78DB-4DD9-9190-44400319DE7D}" dt="2020-08-08T11:54:16.630" v="66" actId="14100"/>
          <ac:picMkLst>
            <pc:docMk/>
            <pc:sldMk cId="2418151028" sldId="270"/>
            <ac:picMk id="4" creationId="{2A712766-3EF5-44F0-A1C5-2205CE30A3F3}"/>
          </ac:picMkLst>
        </pc:picChg>
      </pc:sldChg>
    </pc:docChg>
  </pc:docChgLst>
  <pc:docChgLst>
    <pc:chgData name="Gastbenutzer" providerId="Windows Live" clId="Web-{181A1CFA-F57E-4D0B-8811-D6F8E33D01C4}"/>
    <pc:docChg chg="addSld modSld sldOrd">
      <pc:chgData name="Gastbenutzer" userId="" providerId="Windows Live" clId="Web-{181A1CFA-F57E-4D0B-8811-D6F8E33D01C4}" dt="2020-08-12T08:24:28.424" v="1835" actId="20577"/>
      <pc:docMkLst>
        <pc:docMk/>
      </pc:docMkLst>
      <pc:sldChg chg="addSp delSp modSp new">
        <pc:chgData name="Gastbenutzer" userId="" providerId="Windows Live" clId="Web-{181A1CFA-F57E-4D0B-8811-D6F8E33D01C4}" dt="2020-08-12T07:42:13.736" v="1043" actId="20577"/>
        <pc:sldMkLst>
          <pc:docMk/>
          <pc:sldMk cId="2010481731" sldId="279"/>
        </pc:sldMkLst>
        <pc:spChg chg="mod">
          <ac:chgData name="Gastbenutzer" userId="" providerId="Windows Live" clId="Web-{181A1CFA-F57E-4D0B-8811-D6F8E33D01C4}" dt="2020-08-12T07:07:59.579" v="27" actId="20577"/>
          <ac:spMkLst>
            <pc:docMk/>
            <pc:sldMk cId="2010481731" sldId="279"/>
            <ac:spMk id="2" creationId="{E4B03105-3F24-4845-B52D-40A9F8EF4ABE}"/>
          </ac:spMkLst>
        </pc:spChg>
        <pc:spChg chg="del">
          <ac:chgData name="Gastbenutzer" userId="" providerId="Windows Live" clId="Web-{181A1CFA-F57E-4D0B-8811-D6F8E33D01C4}" dt="2020-08-12T07:08:32.173" v="30"/>
          <ac:spMkLst>
            <pc:docMk/>
            <pc:sldMk cId="2010481731" sldId="279"/>
            <ac:spMk id="3" creationId="{98A177C3-D95C-4FE1-9F5A-D6DB87E68369}"/>
          </ac:spMkLst>
        </pc:spChg>
        <pc:spChg chg="add mod">
          <ac:chgData name="Gastbenutzer" userId="" providerId="Windows Live" clId="Web-{181A1CFA-F57E-4D0B-8811-D6F8E33D01C4}" dt="2020-08-12T07:33:04.861" v="766" actId="1076"/>
          <ac:spMkLst>
            <pc:docMk/>
            <pc:sldMk cId="2010481731" sldId="279"/>
            <ac:spMk id="7" creationId="{A83E5ED5-C913-4304-8A7D-19BBBCF33A61}"/>
          </ac:spMkLst>
        </pc:spChg>
        <pc:spChg chg="add mod">
          <ac:chgData name="Gastbenutzer" userId="" providerId="Windows Live" clId="Web-{181A1CFA-F57E-4D0B-8811-D6F8E33D01C4}" dt="2020-08-12T07:34:00.704" v="804" actId="20577"/>
          <ac:spMkLst>
            <pc:docMk/>
            <pc:sldMk cId="2010481731" sldId="279"/>
            <ac:spMk id="9" creationId="{8D537554-4DCB-4B9A-929C-7CA265D9A3F3}"/>
          </ac:spMkLst>
        </pc:spChg>
        <pc:spChg chg="add mod">
          <ac:chgData name="Gastbenutzer" userId="" providerId="Windows Live" clId="Web-{181A1CFA-F57E-4D0B-8811-D6F8E33D01C4}" dt="2020-08-12T07:36:38.454" v="853" actId="1076"/>
          <ac:spMkLst>
            <pc:docMk/>
            <pc:sldMk cId="2010481731" sldId="279"/>
            <ac:spMk id="14" creationId="{26CCBE4B-4DAC-44B1-BEC9-FF9BD547902E}"/>
          </ac:spMkLst>
        </pc:spChg>
        <pc:spChg chg="add mod">
          <ac:chgData name="Gastbenutzer" userId="" providerId="Windows Live" clId="Web-{181A1CFA-F57E-4D0B-8811-D6F8E33D01C4}" dt="2020-08-12T07:37:07.048" v="896" actId="1076"/>
          <ac:spMkLst>
            <pc:docMk/>
            <pc:sldMk cId="2010481731" sldId="279"/>
            <ac:spMk id="15" creationId="{D7FAD874-5BCB-4944-B3C4-7E034F6BAF9D}"/>
          </ac:spMkLst>
        </pc:spChg>
        <pc:spChg chg="add mod">
          <ac:chgData name="Gastbenutzer" userId="" providerId="Windows Live" clId="Web-{181A1CFA-F57E-4D0B-8811-D6F8E33D01C4}" dt="2020-08-12T07:39:52.423" v="955" actId="14100"/>
          <ac:spMkLst>
            <pc:docMk/>
            <pc:sldMk cId="2010481731" sldId="279"/>
            <ac:spMk id="20" creationId="{D23073A9-E7CC-4B7F-ADA8-258347AB7DF3}"/>
          </ac:spMkLst>
        </pc:spChg>
        <pc:spChg chg="add mod">
          <ac:chgData name="Gastbenutzer" userId="" providerId="Windows Live" clId="Web-{181A1CFA-F57E-4D0B-8811-D6F8E33D01C4}" dt="2020-08-12T07:40:46.017" v="961" actId="20577"/>
          <ac:spMkLst>
            <pc:docMk/>
            <pc:sldMk cId="2010481731" sldId="279"/>
            <ac:spMk id="22" creationId="{13D7DF89-57F4-4B9A-BF9A-40B21BE2AFC7}"/>
          </ac:spMkLst>
        </pc:spChg>
        <pc:spChg chg="add mod">
          <ac:chgData name="Gastbenutzer" userId="" providerId="Windows Live" clId="Web-{181A1CFA-F57E-4D0B-8811-D6F8E33D01C4}" dt="2020-08-12T07:41:44.298" v="1020" actId="1076"/>
          <ac:spMkLst>
            <pc:docMk/>
            <pc:sldMk cId="2010481731" sldId="279"/>
            <ac:spMk id="24" creationId="{E8DBA7D8-65FB-4DDA-8ABC-8D262ECBF95E}"/>
          </ac:spMkLst>
        </pc:spChg>
        <pc:spChg chg="add mod">
          <ac:chgData name="Gastbenutzer" userId="" providerId="Windows Live" clId="Web-{181A1CFA-F57E-4D0B-8811-D6F8E33D01C4}" dt="2020-08-12T07:42:13.736" v="1043" actId="20577"/>
          <ac:spMkLst>
            <pc:docMk/>
            <pc:sldMk cId="2010481731" sldId="279"/>
            <ac:spMk id="26" creationId="{A631E490-72EA-40C7-A834-E2300B0F1EC9}"/>
          </ac:spMkLst>
        </pc:spChg>
        <pc:picChg chg="add mod ord modCrop">
          <ac:chgData name="Gastbenutzer" userId="" providerId="Windows Live" clId="Web-{181A1CFA-F57E-4D0B-8811-D6F8E33D01C4}" dt="2020-08-12T07:37:44.579" v="903" actId="1076"/>
          <ac:picMkLst>
            <pc:docMk/>
            <pc:sldMk cId="2010481731" sldId="279"/>
            <ac:picMk id="4" creationId="{168B0FB2-F699-4E26-B5CC-88F3BE76FE73}"/>
          </ac:picMkLst>
        </pc:picChg>
        <pc:picChg chg="add mod modCrop">
          <ac:chgData name="Gastbenutzer" userId="" providerId="Windows Live" clId="Web-{181A1CFA-F57E-4D0B-8811-D6F8E33D01C4}" dt="2020-08-12T07:28:29.626" v="746" actId="1076"/>
          <ac:picMkLst>
            <pc:docMk/>
            <pc:sldMk cId="2010481731" sldId="279"/>
            <ac:picMk id="5" creationId="{6B87FE09-4205-433A-811D-A3E35F7494A2}"/>
          </ac:picMkLst>
        </pc:picChg>
        <pc:cxnChg chg="add mod">
          <ac:chgData name="Gastbenutzer" userId="" providerId="Windows Live" clId="Web-{181A1CFA-F57E-4D0B-8811-D6F8E33D01C4}" dt="2020-08-12T07:32:07.392" v="749" actId="14100"/>
          <ac:cxnSpMkLst>
            <pc:docMk/>
            <pc:sldMk cId="2010481731" sldId="279"/>
            <ac:cxnSpMk id="6" creationId="{42D9878A-9ED7-480B-9D53-8BB11B07D642}"/>
          </ac:cxnSpMkLst>
        </pc:cxnChg>
        <pc:cxnChg chg="add mod">
          <ac:chgData name="Gastbenutzer" userId="" providerId="Windows Live" clId="Web-{181A1CFA-F57E-4D0B-8811-D6F8E33D01C4}" dt="2020-08-12T07:34:28.329" v="811" actId="14100"/>
          <ac:cxnSpMkLst>
            <pc:docMk/>
            <pc:sldMk cId="2010481731" sldId="279"/>
            <ac:cxnSpMk id="8" creationId="{E885363D-FFA1-4B15-9F0D-CFA1452D00E2}"/>
          </ac:cxnSpMkLst>
        </pc:cxnChg>
        <pc:cxnChg chg="add mod">
          <ac:chgData name="Gastbenutzer" userId="" providerId="Windows Live" clId="Web-{181A1CFA-F57E-4D0B-8811-D6F8E33D01C4}" dt="2020-08-12T07:34:25.048" v="810" actId="14100"/>
          <ac:cxnSpMkLst>
            <pc:docMk/>
            <pc:sldMk cId="2010481731" sldId="279"/>
            <ac:cxnSpMk id="10" creationId="{7D0A9339-CA56-40D2-B86E-58D5D691F161}"/>
          </ac:cxnSpMkLst>
        </pc:cxnChg>
        <pc:cxnChg chg="add mod">
          <ac:chgData name="Gastbenutzer" userId="" providerId="Windows Live" clId="Web-{181A1CFA-F57E-4D0B-8811-D6F8E33D01C4}" dt="2020-08-12T07:34:45.111" v="816" actId="14100"/>
          <ac:cxnSpMkLst>
            <pc:docMk/>
            <pc:sldMk cId="2010481731" sldId="279"/>
            <ac:cxnSpMk id="11" creationId="{8C3FC238-D77E-4CD4-9EA0-76266723AC05}"/>
          </ac:cxnSpMkLst>
        </pc:cxnChg>
        <pc:cxnChg chg="add mod">
          <ac:chgData name="Gastbenutzer" userId="" providerId="Windows Live" clId="Web-{181A1CFA-F57E-4D0B-8811-D6F8E33D01C4}" dt="2020-08-12T07:34:58.189" v="819" actId="14100"/>
          <ac:cxnSpMkLst>
            <pc:docMk/>
            <pc:sldMk cId="2010481731" sldId="279"/>
            <ac:cxnSpMk id="12" creationId="{89AFB134-3816-4DE3-803C-BE6029A4E012}"/>
          </ac:cxnSpMkLst>
        </pc:cxnChg>
        <pc:cxnChg chg="add mod">
          <ac:chgData name="Gastbenutzer" userId="" providerId="Windows Live" clId="Web-{181A1CFA-F57E-4D0B-8811-D6F8E33D01C4}" dt="2020-08-12T07:35:24.298" v="824" actId="14100"/>
          <ac:cxnSpMkLst>
            <pc:docMk/>
            <pc:sldMk cId="2010481731" sldId="279"/>
            <ac:cxnSpMk id="13" creationId="{CF13E65F-9866-40B0-A205-9F94C4DA68AC}"/>
          </ac:cxnSpMkLst>
        </pc:cxnChg>
        <pc:cxnChg chg="add mod">
          <ac:chgData name="Gastbenutzer" userId="" providerId="Windows Live" clId="Web-{181A1CFA-F57E-4D0B-8811-D6F8E33D01C4}" dt="2020-08-12T07:38:10.689" v="906" actId="14100"/>
          <ac:cxnSpMkLst>
            <pc:docMk/>
            <pc:sldMk cId="2010481731" sldId="279"/>
            <ac:cxnSpMk id="16" creationId="{7BCA82C4-29BA-46BC-ABC9-765799A741F3}"/>
          </ac:cxnSpMkLst>
        </pc:cxnChg>
        <pc:cxnChg chg="add mod">
          <ac:chgData name="Gastbenutzer" userId="" providerId="Windows Live" clId="Web-{181A1CFA-F57E-4D0B-8811-D6F8E33D01C4}" dt="2020-08-12T07:38:23.423" v="909" actId="14100"/>
          <ac:cxnSpMkLst>
            <pc:docMk/>
            <pc:sldMk cId="2010481731" sldId="279"/>
            <ac:cxnSpMk id="17" creationId="{593909F3-9BA0-4D2D-B5A5-BBCC8EFE35DD}"/>
          </ac:cxnSpMkLst>
        </pc:cxnChg>
        <pc:cxnChg chg="add mod">
          <ac:chgData name="Gastbenutzer" userId="" providerId="Windows Live" clId="Web-{181A1CFA-F57E-4D0B-8811-D6F8E33D01C4}" dt="2020-08-12T07:38:43.392" v="912" actId="14100"/>
          <ac:cxnSpMkLst>
            <pc:docMk/>
            <pc:sldMk cId="2010481731" sldId="279"/>
            <ac:cxnSpMk id="18" creationId="{55E8658B-79EB-4494-B904-46DB542F397A}"/>
          </ac:cxnSpMkLst>
        </pc:cxnChg>
        <pc:cxnChg chg="add mod">
          <ac:chgData name="Gastbenutzer" userId="" providerId="Windows Live" clId="Web-{181A1CFA-F57E-4D0B-8811-D6F8E33D01C4}" dt="2020-08-12T07:39:07.923" v="915" actId="14100"/>
          <ac:cxnSpMkLst>
            <pc:docMk/>
            <pc:sldMk cId="2010481731" sldId="279"/>
            <ac:cxnSpMk id="19" creationId="{408D493D-1E7E-497F-B8F9-79D6A1694269}"/>
          </ac:cxnSpMkLst>
        </pc:cxnChg>
        <pc:cxnChg chg="add mod">
          <ac:chgData name="Gastbenutzer" userId="" providerId="Windows Live" clId="Web-{181A1CFA-F57E-4D0B-8811-D6F8E33D01C4}" dt="2020-08-12T07:40:36.095" v="958" actId="14100"/>
          <ac:cxnSpMkLst>
            <pc:docMk/>
            <pc:sldMk cId="2010481731" sldId="279"/>
            <ac:cxnSpMk id="21" creationId="{B5BF3CE5-76DD-4208-A93D-04B7EEB1D670}"/>
          </ac:cxnSpMkLst>
        </pc:cxnChg>
        <pc:cxnChg chg="add mod">
          <ac:chgData name="Gastbenutzer" userId="" providerId="Windows Live" clId="Web-{181A1CFA-F57E-4D0B-8811-D6F8E33D01C4}" dt="2020-08-12T07:41:17.658" v="967" actId="1076"/>
          <ac:cxnSpMkLst>
            <pc:docMk/>
            <pc:sldMk cId="2010481731" sldId="279"/>
            <ac:cxnSpMk id="23" creationId="{4B7BE4FE-90E2-4262-B676-2A13E5FFDE5E}"/>
          </ac:cxnSpMkLst>
        </pc:cxnChg>
        <pc:cxnChg chg="add mod">
          <ac:chgData name="Gastbenutzer" userId="" providerId="Windows Live" clId="Web-{181A1CFA-F57E-4D0B-8811-D6F8E33D01C4}" dt="2020-08-12T07:41:58.736" v="1023" actId="14100"/>
          <ac:cxnSpMkLst>
            <pc:docMk/>
            <pc:sldMk cId="2010481731" sldId="279"/>
            <ac:cxnSpMk id="25" creationId="{5D47FFA8-3ACD-4F2F-9BB1-B8201C5546B2}"/>
          </ac:cxnSpMkLst>
        </pc:cxnChg>
      </pc:sldChg>
      <pc:sldChg chg="addSp delSp modSp new ord">
        <pc:chgData name="Gastbenutzer" userId="" providerId="Windows Live" clId="Web-{181A1CFA-F57E-4D0B-8811-D6F8E33D01C4}" dt="2020-08-12T07:55:25.033" v="1486"/>
        <pc:sldMkLst>
          <pc:docMk/>
          <pc:sldMk cId="1223118009" sldId="280"/>
        </pc:sldMkLst>
        <pc:spChg chg="mod">
          <ac:chgData name="Gastbenutzer" userId="" providerId="Windows Live" clId="Web-{181A1CFA-F57E-4D0B-8811-D6F8E33D01C4}" dt="2020-08-12T07:09:43.438" v="66" actId="20577"/>
          <ac:spMkLst>
            <pc:docMk/>
            <pc:sldMk cId="1223118009" sldId="280"/>
            <ac:spMk id="2" creationId="{8E172805-D775-47BE-8747-2C710B88751B}"/>
          </ac:spMkLst>
        </pc:spChg>
        <pc:spChg chg="add del mod">
          <ac:chgData name="Gastbenutzer" userId="" providerId="Windows Live" clId="Web-{181A1CFA-F57E-4D0B-8811-D6F8E33D01C4}" dt="2020-08-12T07:12:42.485" v="162" actId="20577"/>
          <ac:spMkLst>
            <pc:docMk/>
            <pc:sldMk cId="1223118009" sldId="280"/>
            <ac:spMk id="3" creationId="{DD06D3BE-AD23-4C9C-B064-B76CB9B87000}"/>
          </ac:spMkLst>
        </pc:spChg>
        <pc:picChg chg="add del mod ord">
          <ac:chgData name="Gastbenutzer" userId="" providerId="Windows Live" clId="Web-{181A1CFA-F57E-4D0B-8811-D6F8E33D01C4}" dt="2020-08-12T07:10:05.454" v="71"/>
          <ac:picMkLst>
            <pc:docMk/>
            <pc:sldMk cId="1223118009" sldId="280"/>
            <ac:picMk id="4" creationId="{2ACB23AE-5ED0-4CAE-8EFC-047CCB97692B}"/>
          </ac:picMkLst>
        </pc:picChg>
        <pc:picChg chg="add mod">
          <ac:chgData name="Gastbenutzer" userId="" providerId="Windows Live" clId="Web-{181A1CFA-F57E-4D0B-8811-D6F8E33D01C4}" dt="2020-08-12T07:10:28.064" v="84" actId="1076"/>
          <ac:picMkLst>
            <pc:docMk/>
            <pc:sldMk cId="1223118009" sldId="280"/>
            <ac:picMk id="5" creationId="{0D4F0591-2869-4922-A5DE-1AE0078AA456}"/>
          </ac:picMkLst>
        </pc:picChg>
      </pc:sldChg>
      <pc:sldChg chg="addSp modSp">
        <pc:chgData name="Gastbenutzer" userId="" providerId="Windows Live" clId="Web-{181A1CFA-F57E-4D0B-8811-D6F8E33D01C4}" dt="2020-08-12T07:43:49.673" v="1048" actId="20577"/>
        <pc:sldMkLst>
          <pc:docMk/>
          <pc:sldMk cId="1603636932" sldId="281"/>
        </pc:sldMkLst>
        <pc:spChg chg="mod">
          <ac:chgData name="Gastbenutzer" userId="" providerId="Windows Live" clId="Web-{181A1CFA-F57E-4D0B-8811-D6F8E33D01C4}" dt="2020-08-12T07:17:54.720" v="308" actId="20577"/>
          <ac:spMkLst>
            <pc:docMk/>
            <pc:sldMk cId="1603636932" sldId="281"/>
            <ac:spMk id="2" creationId="{D0CC520B-C51A-4464-90B6-B9CBCC24B51F}"/>
          </ac:spMkLst>
        </pc:spChg>
        <pc:spChg chg="add mod">
          <ac:chgData name="Gastbenutzer" userId="" providerId="Windows Live" clId="Web-{181A1CFA-F57E-4D0B-8811-D6F8E33D01C4}" dt="2020-08-12T07:18:22.236" v="314" actId="14100"/>
          <ac:spMkLst>
            <pc:docMk/>
            <pc:sldMk cId="1603636932" sldId="281"/>
            <ac:spMk id="7" creationId="{ABFC0E40-953A-4981-975E-FC9F35FAEC74}"/>
          </ac:spMkLst>
        </pc:spChg>
        <pc:spChg chg="add mod">
          <ac:chgData name="Gastbenutzer" userId="" providerId="Windows Live" clId="Web-{181A1CFA-F57E-4D0B-8811-D6F8E33D01C4}" dt="2020-08-12T07:43:49.673" v="1048" actId="20577"/>
          <ac:spMkLst>
            <pc:docMk/>
            <pc:sldMk cId="1603636932" sldId="281"/>
            <ac:spMk id="9" creationId="{07B58F01-54DE-412E-99F8-C80B77DEDD31}"/>
          </ac:spMkLst>
        </pc:spChg>
        <pc:picChg chg="add mod">
          <ac:chgData name="Gastbenutzer" userId="" providerId="Windows Live" clId="Web-{181A1CFA-F57E-4D0B-8811-D6F8E33D01C4}" dt="2020-08-12T07:15:38.673" v="181" actId="1076"/>
          <ac:picMkLst>
            <pc:docMk/>
            <pc:sldMk cId="1603636932" sldId="281"/>
            <ac:picMk id="4" creationId="{D400EBFD-B2C7-43B8-B39F-B4A982BC18C3}"/>
          </ac:picMkLst>
        </pc:picChg>
        <pc:picChg chg="add mod">
          <ac:chgData name="Gastbenutzer" userId="" providerId="Windows Live" clId="Web-{181A1CFA-F57E-4D0B-8811-D6F8E33D01C4}" dt="2020-08-12T07:15:42.829" v="182" actId="1076"/>
          <ac:picMkLst>
            <pc:docMk/>
            <pc:sldMk cId="1603636932" sldId="281"/>
            <ac:picMk id="5" creationId="{E2E88925-96A1-4599-B71B-776BE929E115}"/>
          </ac:picMkLst>
        </pc:picChg>
      </pc:sldChg>
      <pc:sldChg chg="addSp delSp modSp new">
        <pc:chgData name="Gastbenutzer" userId="" providerId="Windows Live" clId="Web-{181A1CFA-F57E-4D0B-8811-D6F8E33D01C4}" dt="2020-08-12T07:27:28.517" v="739" actId="20577"/>
        <pc:sldMkLst>
          <pc:docMk/>
          <pc:sldMk cId="2165090476" sldId="282"/>
        </pc:sldMkLst>
        <pc:spChg chg="mod">
          <ac:chgData name="Gastbenutzer" userId="" providerId="Windows Live" clId="Web-{181A1CFA-F57E-4D0B-8811-D6F8E33D01C4}" dt="2020-08-12T07:24:35.157" v="525" actId="20577"/>
          <ac:spMkLst>
            <pc:docMk/>
            <pc:sldMk cId="2165090476" sldId="282"/>
            <ac:spMk id="2" creationId="{441AF742-F6EF-4EFB-B56C-69288B309786}"/>
          </ac:spMkLst>
        </pc:spChg>
        <pc:spChg chg="del">
          <ac:chgData name="Gastbenutzer" userId="" providerId="Windows Live" clId="Web-{181A1CFA-F57E-4D0B-8811-D6F8E33D01C4}" dt="2020-08-12T07:25:01.579" v="528"/>
          <ac:spMkLst>
            <pc:docMk/>
            <pc:sldMk cId="2165090476" sldId="282"/>
            <ac:spMk id="3" creationId="{C7227350-24E1-41DF-8886-7E74F0F1CE7F}"/>
          </ac:spMkLst>
        </pc:spChg>
        <pc:spChg chg="add mod">
          <ac:chgData name="Gastbenutzer" userId="" providerId="Windows Live" clId="Web-{181A1CFA-F57E-4D0B-8811-D6F8E33D01C4}" dt="2020-08-12T07:27:28.517" v="739" actId="20577"/>
          <ac:spMkLst>
            <pc:docMk/>
            <pc:sldMk cId="2165090476" sldId="282"/>
            <ac:spMk id="6" creationId="{9325716F-3137-4D61-90F4-7AB51F445329}"/>
          </ac:spMkLst>
        </pc:spChg>
        <pc:picChg chg="add mod ord">
          <ac:chgData name="Gastbenutzer" userId="" providerId="Windows Live" clId="Web-{181A1CFA-F57E-4D0B-8811-D6F8E33D01C4}" dt="2020-08-12T07:25:07.017" v="529" actId="1076"/>
          <ac:picMkLst>
            <pc:docMk/>
            <pc:sldMk cId="2165090476" sldId="282"/>
            <ac:picMk id="4" creationId="{EAFD8CA0-2B42-4359-9097-C59916CDD5CF}"/>
          </ac:picMkLst>
        </pc:picChg>
      </pc:sldChg>
      <pc:sldChg chg="modSp new">
        <pc:chgData name="Gastbenutzer" userId="" providerId="Windows Live" clId="Web-{181A1CFA-F57E-4D0B-8811-D6F8E33D01C4}" dt="2020-08-12T07:57:53.752" v="1528" actId="14100"/>
        <pc:sldMkLst>
          <pc:docMk/>
          <pc:sldMk cId="2575085337" sldId="285"/>
        </pc:sldMkLst>
        <pc:spChg chg="mod">
          <ac:chgData name="Gastbenutzer" userId="" providerId="Windows Live" clId="Web-{181A1CFA-F57E-4D0B-8811-D6F8E33D01C4}" dt="2020-08-12T07:49:41.455" v="1072" actId="20577"/>
          <ac:spMkLst>
            <pc:docMk/>
            <pc:sldMk cId="2575085337" sldId="285"/>
            <ac:spMk id="2" creationId="{E1121411-1689-46AD-812F-BBC44E4C1E3E}"/>
          </ac:spMkLst>
        </pc:spChg>
        <pc:spChg chg="mod">
          <ac:chgData name="Gastbenutzer" userId="" providerId="Windows Live" clId="Web-{181A1CFA-F57E-4D0B-8811-D6F8E33D01C4}" dt="2020-08-12T07:57:53.752" v="1528" actId="14100"/>
          <ac:spMkLst>
            <pc:docMk/>
            <pc:sldMk cId="2575085337" sldId="285"/>
            <ac:spMk id="3" creationId="{80A91FD3-7E3B-4FCE-AA0A-5E2FBE0B9B7A}"/>
          </ac:spMkLst>
        </pc:spChg>
      </pc:sldChg>
      <pc:sldChg chg="modSp new">
        <pc:chgData name="Gastbenutzer" userId="" providerId="Windows Live" clId="Web-{181A1CFA-F57E-4D0B-8811-D6F8E33D01C4}" dt="2020-08-12T08:24:18.862" v="1833" actId="20577"/>
        <pc:sldMkLst>
          <pc:docMk/>
          <pc:sldMk cId="1950593229" sldId="286"/>
        </pc:sldMkLst>
        <pc:spChg chg="mod">
          <ac:chgData name="Gastbenutzer" userId="" providerId="Windows Live" clId="Web-{181A1CFA-F57E-4D0B-8811-D6F8E33D01C4}" dt="2020-08-12T08:12:08.705" v="1574" actId="20577"/>
          <ac:spMkLst>
            <pc:docMk/>
            <pc:sldMk cId="1950593229" sldId="286"/>
            <ac:spMk id="2" creationId="{1B02C91B-8087-445B-BE5D-7D26C937F933}"/>
          </ac:spMkLst>
        </pc:spChg>
        <pc:spChg chg="mod">
          <ac:chgData name="Gastbenutzer" userId="" providerId="Windows Live" clId="Web-{181A1CFA-F57E-4D0B-8811-D6F8E33D01C4}" dt="2020-08-12T08:24:18.862" v="1833" actId="20577"/>
          <ac:spMkLst>
            <pc:docMk/>
            <pc:sldMk cId="1950593229" sldId="286"/>
            <ac:spMk id="3" creationId="{681D986D-6ED4-43EC-9C56-84E845A9FE6E}"/>
          </ac:spMkLst>
        </pc:spChg>
      </pc:sldChg>
    </pc:docChg>
  </pc:docChgLst>
  <pc:docChgLst>
    <pc:chgData name="Jonas Gerken" userId="0013991e4a45f156" providerId="Windows Live" clId="Web-{0CA9CDC0-16FB-4ABC-8FF3-BA455EA3EAE1}"/>
    <pc:docChg chg="modSld">
      <pc:chgData name="Jonas Gerken" userId="0013991e4a45f156" providerId="Windows Live" clId="Web-{0CA9CDC0-16FB-4ABC-8FF3-BA455EA3EAE1}" dt="2020-08-08T13:52:13.917" v="12" actId="1076"/>
      <pc:docMkLst>
        <pc:docMk/>
      </pc:docMkLst>
      <pc:sldChg chg="modSp">
        <pc:chgData name="Jonas Gerken" userId="0013991e4a45f156" providerId="Windows Live" clId="Web-{0CA9CDC0-16FB-4ABC-8FF3-BA455EA3EAE1}" dt="2020-08-08T13:48:33.603" v="5" actId="1076"/>
        <pc:sldMkLst>
          <pc:docMk/>
          <pc:sldMk cId="3964914273" sldId="257"/>
        </pc:sldMkLst>
        <pc:picChg chg="mod">
          <ac:chgData name="Jonas Gerken" userId="0013991e4a45f156" providerId="Windows Live" clId="Web-{0CA9CDC0-16FB-4ABC-8FF3-BA455EA3EAE1}" dt="2020-08-08T13:48:33.603" v="5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modSp">
        <pc:chgData name="Jonas Gerken" userId="0013991e4a45f156" providerId="Windows Live" clId="Web-{0CA9CDC0-16FB-4ABC-8FF3-BA455EA3EAE1}" dt="2020-08-08T13:48:46.463" v="8" actId="14100"/>
        <pc:sldMkLst>
          <pc:docMk/>
          <pc:sldMk cId="2607626568" sldId="260"/>
        </pc:sldMkLst>
        <pc:picChg chg="mod">
          <ac:chgData name="Jonas Gerken" userId="0013991e4a45f156" providerId="Windows Live" clId="Web-{0CA9CDC0-16FB-4ABC-8FF3-BA455EA3EAE1}" dt="2020-08-08T13:48:46.463" v="8" actId="14100"/>
          <ac:picMkLst>
            <pc:docMk/>
            <pc:sldMk cId="2607626568" sldId="260"/>
            <ac:picMk id="4" creationId="{1CABAA63-3006-4749-BDCE-918AD582382B}"/>
          </ac:picMkLst>
        </pc:picChg>
      </pc:sldChg>
      <pc:sldChg chg="modSp">
        <pc:chgData name="Jonas Gerken" userId="0013991e4a45f156" providerId="Windows Live" clId="Web-{0CA9CDC0-16FB-4ABC-8FF3-BA455EA3EAE1}" dt="2020-08-08T13:52:13.917" v="12" actId="1076"/>
        <pc:sldMkLst>
          <pc:docMk/>
          <pc:sldMk cId="1711792375" sldId="261"/>
        </pc:sldMkLst>
        <pc:picChg chg="mod">
          <ac:chgData name="Jonas Gerken" userId="0013991e4a45f156" providerId="Windows Live" clId="Web-{0CA9CDC0-16FB-4ABC-8FF3-BA455EA3EAE1}" dt="2020-08-08T13:52:13.917" v="12" actId="1076"/>
          <ac:picMkLst>
            <pc:docMk/>
            <pc:sldMk cId="1711792375" sldId="261"/>
            <ac:picMk id="4" creationId="{F1E95BA7-6352-4376-9B02-CD1445839D0F}"/>
          </ac:picMkLst>
        </pc:picChg>
      </pc:sldChg>
      <pc:sldChg chg="modSp">
        <pc:chgData name="Jonas Gerken" userId="0013991e4a45f156" providerId="Windows Live" clId="Web-{0CA9CDC0-16FB-4ABC-8FF3-BA455EA3EAE1}" dt="2020-08-08T13:50:15.807" v="9" actId="1076"/>
        <pc:sldMkLst>
          <pc:docMk/>
          <pc:sldMk cId="3923845543" sldId="265"/>
        </pc:sldMkLst>
        <pc:picChg chg="mod">
          <ac:chgData name="Jonas Gerken" userId="0013991e4a45f156" providerId="Windows Live" clId="Web-{0CA9CDC0-16FB-4ABC-8FF3-BA455EA3EAE1}" dt="2020-08-08T13:50:15.807" v="9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modSp">
        <pc:chgData name="Jonas Gerken" userId="0013991e4a45f156" providerId="Windows Live" clId="Web-{0CA9CDC0-16FB-4ABC-8FF3-BA455EA3EAE1}" dt="2020-08-08T13:48:30.009" v="4" actId="1076"/>
        <pc:sldMkLst>
          <pc:docMk/>
          <pc:sldMk cId="1041188411" sldId="266"/>
        </pc:sldMkLst>
        <pc:picChg chg="mod">
          <ac:chgData name="Jonas Gerken" userId="0013991e4a45f156" providerId="Windows Live" clId="Web-{0CA9CDC0-16FB-4ABC-8FF3-BA455EA3EAE1}" dt="2020-08-08T13:48:30.009" v="4" actId="1076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Jonas Gerken" userId="0013991e4a45f156" providerId="Windows Live" clId="Web-{0CA9CDC0-16FB-4ABC-8FF3-BA455EA3EAE1}" dt="2020-08-08T13:48:28.384" v="3" actId="14100"/>
          <ac:picMkLst>
            <pc:docMk/>
            <pc:sldMk cId="1041188411" sldId="266"/>
            <ac:picMk id="5" creationId="{EFC1E2F1-F0C5-4B7A-A057-982CF0E48104}"/>
          </ac:picMkLst>
        </pc:picChg>
      </pc:sldChg>
      <pc:sldChg chg="modSp">
        <pc:chgData name="Jonas Gerken" userId="0013991e4a45f156" providerId="Windows Live" clId="Web-{0CA9CDC0-16FB-4ABC-8FF3-BA455EA3EAE1}" dt="2020-08-08T13:50:24.995" v="11" actId="1076"/>
        <pc:sldMkLst>
          <pc:docMk/>
          <pc:sldMk cId="2122395508" sldId="271"/>
        </pc:sldMkLst>
        <pc:picChg chg="mod">
          <ac:chgData name="Jonas Gerken" userId="0013991e4a45f156" providerId="Windows Live" clId="Web-{0CA9CDC0-16FB-4ABC-8FF3-BA455EA3EAE1}" dt="2020-08-08T13:50:24.995" v="11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Jonas Gerken" userId="0013991e4a45f156" providerId="LiveId" clId="{E7855646-C99F-42A4-A5E6-094039B4B3E4}"/>
    <pc:docChg chg="undo custSel addSld delSld modSld modMainMaster">
      <pc:chgData name="Jonas Gerken" userId="0013991e4a45f156" providerId="LiveId" clId="{E7855646-C99F-42A4-A5E6-094039B4B3E4}" dt="2020-08-08T13:45:03.202" v="502"/>
      <pc:docMkLst>
        <pc:docMk/>
      </pc:docMkLst>
      <pc:sldChg chg="addSp delSp modSp">
        <pc:chgData name="Jonas Gerken" userId="0013991e4a45f156" providerId="LiveId" clId="{E7855646-C99F-42A4-A5E6-094039B4B3E4}" dt="2020-08-08T13:33:31.477" v="498" actId="1076"/>
        <pc:sldMkLst>
          <pc:docMk/>
          <pc:sldMk cId="3827737673" sldId="256"/>
        </pc:sldMkLst>
        <pc:spChg chg="mod">
          <ac:chgData name="Jonas Gerken" userId="0013991e4a45f156" providerId="LiveId" clId="{E7855646-C99F-42A4-A5E6-094039B4B3E4}" dt="2020-08-08T13:33:31.477" v="498" actId="1076"/>
          <ac:spMkLst>
            <pc:docMk/>
            <pc:sldMk cId="3827737673" sldId="256"/>
            <ac:spMk id="3" creationId="{45D7760A-75A4-48FC-8B29-34F65DC94648}"/>
          </ac:spMkLst>
        </pc:spChg>
        <pc:picChg chg="add del mod">
          <ac:chgData name="Jonas Gerken" userId="0013991e4a45f156" providerId="LiveId" clId="{E7855646-C99F-42A4-A5E6-094039B4B3E4}" dt="2020-08-08T13:06:37.607" v="428"/>
          <ac:picMkLst>
            <pc:docMk/>
            <pc:sldMk cId="3827737673" sldId="256"/>
            <ac:picMk id="5" creationId="{C1B4EB83-21E9-45E6-95D5-CDA241B0D035}"/>
          </ac:picMkLst>
        </pc:picChg>
        <pc:picChg chg="add del mod">
          <ac:chgData name="Jonas Gerken" userId="0013991e4a45f156" providerId="LiveId" clId="{E7855646-C99F-42A4-A5E6-094039B4B3E4}" dt="2020-08-08T13:08:03.070" v="461"/>
          <ac:picMkLst>
            <pc:docMk/>
            <pc:sldMk cId="3827737673" sldId="256"/>
            <ac:picMk id="7" creationId="{B0DCDE3A-0A8E-4B67-9A14-DCD583F32BC9}"/>
          </ac:picMkLst>
        </pc:picChg>
      </pc:sldChg>
      <pc:sldChg chg="modSp">
        <pc:chgData name="Jonas Gerken" userId="0013991e4a45f156" providerId="LiveId" clId="{E7855646-C99F-42A4-A5E6-094039B4B3E4}" dt="2020-08-08T13:01:12.131" v="68" actId="1076"/>
        <pc:sldMkLst>
          <pc:docMk/>
          <pc:sldMk cId="3964914273" sldId="257"/>
        </pc:sldMkLst>
        <pc:spChg chg="mod">
          <ac:chgData name="Jonas Gerken" userId="0013991e4a45f156" providerId="LiveId" clId="{E7855646-C99F-42A4-A5E6-094039B4B3E4}" dt="2020-08-08T13:01:12.131" v="68" actId="1076"/>
          <ac:spMkLst>
            <pc:docMk/>
            <pc:sldMk cId="3964914273" sldId="257"/>
            <ac:spMk id="2" creationId="{1D741B28-822E-473D-B489-A4B5D0E606B8}"/>
          </ac:spMkLst>
        </pc:spChg>
        <pc:picChg chg="mod">
          <ac:chgData name="Jonas Gerken" userId="0013991e4a45f156" providerId="LiveId" clId="{E7855646-C99F-42A4-A5E6-094039B4B3E4}" dt="2020-08-08T13:01:11.421" v="67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">
        <pc:chgData name="Jonas Gerken" userId="0013991e4a45f156" providerId="LiveId" clId="{E7855646-C99F-42A4-A5E6-094039B4B3E4}" dt="2020-08-08T13:08:50.348" v="493" actId="478"/>
        <pc:sldMkLst>
          <pc:docMk/>
          <pc:sldMk cId="647826032" sldId="258"/>
        </pc:sldMkLst>
        <pc:spChg chg="mod">
          <ac:chgData name="Jonas Gerken" userId="0013991e4a45f156" providerId="LiveId" clId="{E7855646-C99F-42A4-A5E6-094039B4B3E4}" dt="2020-08-08T12:57:27.322" v="31" actId="1076"/>
          <ac:spMkLst>
            <pc:docMk/>
            <pc:sldMk cId="647826032" sldId="258"/>
            <ac:spMk id="2" creationId="{1FEB328D-4DAC-400F-A919-44AD5D3A9535}"/>
          </ac:spMkLst>
        </pc:spChg>
        <pc:picChg chg="add del mod">
          <ac:chgData name="Jonas Gerken" userId="0013991e4a45f156" providerId="LiveId" clId="{E7855646-C99F-42A4-A5E6-094039B4B3E4}" dt="2020-08-08T12:55:41.076" v="4"/>
          <ac:picMkLst>
            <pc:docMk/>
            <pc:sldMk cId="647826032" sldId="258"/>
            <ac:picMk id="4" creationId="{59E61147-B496-42D0-9970-1FED53A6EEC5}"/>
          </ac:picMkLst>
        </pc:picChg>
        <pc:picChg chg="add del mod">
          <ac:chgData name="Jonas Gerken" userId="0013991e4a45f156" providerId="LiveId" clId="{E7855646-C99F-42A4-A5E6-094039B4B3E4}" dt="2020-08-08T12:56:42.607" v="27"/>
          <ac:picMkLst>
            <pc:docMk/>
            <pc:sldMk cId="647826032" sldId="258"/>
            <ac:picMk id="5" creationId="{8D95F032-7863-4F56-B2C8-C78DD8E58506}"/>
          </ac:picMkLst>
        </pc:picChg>
        <pc:picChg chg="add del mod">
          <ac:chgData name="Jonas Gerken" userId="0013991e4a45f156" providerId="LiveId" clId="{E7855646-C99F-42A4-A5E6-094039B4B3E4}" dt="2020-08-08T13:04:06.006" v="75" actId="478"/>
          <ac:picMkLst>
            <pc:docMk/>
            <pc:sldMk cId="647826032" sldId="258"/>
            <ac:picMk id="6" creationId="{36E2214B-FBA9-4086-B586-6367DF840007}"/>
          </ac:picMkLst>
        </pc:picChg>
        <pc:picChg chg="add del mod">
          <ac:chgData name="Jonas Gerken" userId="0013991e4a45f156" providerId="LiveId" clId="{E7855646-C99F-42A4-A5E6-094039B4B3E4}" dt="2020-08-08T13:08:50.348" v="493" actId="478"/>
          <ac:picMkLst>
            <pc:docMk/>
            <pc:sldMk cId="647826032" sldId="258"/>
            <ac:picMk id="8" creationId="{457AAFEF-936D-4ECF-B524-1D861092668F}"/>
          </ac:picMkLst>
        </pc:picChg>
        <pc:picChg chg="mod">
          <ac:chgData name="Jonas Gerken" userId="0013991e4a45f156" providerId="LiveId" clId="{E7855646-C99F-42A4-A5E6-094039B4B3E4}" dt="2020-08-08T12:56:57.980" v="30" actId="1076"/>
          <ac:picMkLst>
            <pc:docMk/>
            <pc:sldMk cId="647826032" sldId="258"/>
            <ac:picMk id="21" creationId="{5DC6EE78-537D-4713-B3FB-7795970214C4}"/>
          </ac:picMkLst>
        </pc:picChg>
      </pc:sldChg>
      <pc:sldChg chg="modSp">
        <pc:chgData name="Jonas Gerken" userId="0013991e4a45f156" providerId="LiveId" clId="{E7855646-C99F-42A4-A5E6-094039B4B3E4}" dt="2020-08-08T13:01:10.180" v="64" actId="1076"/>
        <pc:sldMkLst>
          <pc:docMk/>
          <pc:sldMk cId="2766090342" sldId="263"/>
        </pc:sldMkLst>
        <pc:spChg chg="mod">
          <ac:chgData name="Jonas Gerken" userId="0013991e4a45f156" providerId="LiveId" clId="{E7855646-C99F-42A4-A5E6-094039B4B3E4}" dt="2020-08-08T13:01:10.180" v="64" actId="1076"/>
          <ac:spMkLst>
            <pc:docMk/>
            <pc:sldMk cId="2766090342" sldId="263"/>
            <ac:spMk id="2" creationId="{C6782CD4-3DC9-40FF-B10A-E54FAD1EA26F}"/>
          </ac:spMkLst>
        </pc:spChg>
        <pc:picChg chg="mod">
          <ac:chgData name="Jonas Gerken" userId="0013991e4a45f156" providerId="LiveId" clId="{E7855646-C99F-42A4-A5E6-094039B4B3E4}" dt="2020-08-08T13:01:09.167" v="59" actId="1076"/>
          <ac:picMkLst>
            <pc:docMk/>
            <pc:sldMk cId="2766090342" sldId="263"/>
            <ac:picMk id="4" creationId="{64AE5DC2-5EFC-4F7E-BAE0-92077E01096B}"/>
          </ac:picMkLst>
        </pc:picChg>
      </pc:sldChg>
      <pc:sldChg chg="modSp">
        <pc:chgData name="Jonas Gerken" userId="0013991e4a45f156" providerId="LiveId" clId="{E7855646-C99F-42A4-A5E6-094039B4B3E4}" dt="2020-08-08T13:19:47.277" v="496" actId="1076"/>
        <pc:sldMkLst>
          <pc:docMk/>
          <pc:sldMk cId="3923845543" sldId="265"/>
        </pc:sldMkLst>
        <pc:spChg chg="mod">
          <ac:chgData name="Jonas Gerken" userId="0013991e4a45f156" providerId="LiveId" clId="{E7855646-C99F-42A4-A5E6-094039B4B3E4}" dt="2020-08-08T13:01:12.840" v="69" actId="1076"/>
          <ac:spMkLst>
            <pc:docMk/>
            <pc:sldMk cId="3923845543" sldId="265"/>
            <ac:spMk id="2" creationId="{407C0E18-D4B2-4FE0-91FE-32EC157EB48E}"/>
          </ac:spMkLst>
        </pc:spChg>
        <pc:picChg chg="mod">
          <ac:chgData name="Jonas Gerken" userId="0013991e4a45f156" providerId="LiveId" clId="{E7855646-C99F-42A4-A5E6-094039B4B3E4}" dt="2020-08-08T13:19:47.277" v="496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addSp delSp modSp">
        <pc:chgData name="Jonas Gerken" userId="0013991e4a45f156" providerId="LiveId" clId="{E7855646-C99F-42A4-A5E6-094039B4B3E4}" dt="2020-08-08T13:06:50.510" v="433"/>
        <pc:sldMkLst>
          <pc:docMk/>
          <pc:sldMk cId="1041188411" sldId="266"/>
        </pc:sldMkLst>
        <pc:picChg chg="add del mod">
          <ac:chgData name="Jonas Gerken" userId="0013991e4a45f156" providerId="LiveId" clId="{E7855646-C99F-42A4-A5E6-094039B4B3E4}" dt="2020-08-08T13:06:50.510" v="433"/>
          <ac:picMkLst>
            <pc:docMk/>
            <pc:sldMk cId="1041188411" sldId="266"/>
            <ac:picMk id="3" creationId="{5AE5C19C-38BB-44D8-A2E8-D84AAEA88693}"/>
          </ac:picMkLst>
        </pc:picChg>
      </pc:sldChg>
      <pc:sldChg chg="add del">
        <pc:chgData name="Jonas Gerken" userId="0013991e4a45f156" providerId="LiveId" clId="{E7855646-C99F-42A4-A5E6-094039B4B3E4}" dt="2020-08-08T13:45:03.202" v="502"/>
        <pc:sldMkLst>
          <pc:docMk/>
          <pc:sldMk cId="694128089" sldId="272"/>
        </pc:sldMkLst>
      </pc:sldChg>
      <pc:sldMasterChg chg="modSldLayout">
        <pc:chgData name="Jonas Gerken" userId="0013991e4a45f156" providerId="LiveId" clId="{E7855646-C99F-42A4-A5E6-094039B4B3E4}" dt="2020-08-08T13:16:03.413" v="495" actId="478"/>
        <pc:sldMasterMkLst>
          <pc:docMk/>
          <pc:sldMasterMk cId="3861522020" sldId="2147483648"/>
        </pc:sldMasterMkLst>
        <pc:sldLayoutChg chg="addSp delSp">
          <pc:chgData name="Jonas Gerken" userId="0013991e4a45f156" providerId="LiveId" clId="{E7855646-C99F-42A4-A5E6-094039B4B3E4}" dt="2020-08-08T13:16:01.336" v="494" actId="478"/>
          <pc:sldLayoutMkLst>
            <pc:docMk/>
            <pc:sldMasterMk cId="3861522020" sldId="2147483648"/>
            <pc:sldLayoutMk cId="3885363109" sldId="2147483649"/>
          </pc:sldLayoutMkLst>
          <pc:picChg chg="add del">
            <ac:chgData name="Jonas Gerken" userId="0013991e4a45f156" providerId="LiveId" clId="{E7855646-C99F-42A4-A5E6-094039B4B3E4}" dt="2020-08-08T13:07:34.675" v="443"/>
            <ac:picMkLst>
              <pc:docMk/>
              <pc:sldMasterMk cId="3861522020" sldId="2147483648"/>
              <pc:sldLayoutMk cId="3885363109" sldId="2147483649"/>
              <ac:picMk id="7" creationId="{A81FA894-7470-4C85-8079-A62C78253D53}"/>
            </ac:picMkLst>
          </pc:picChg>
          <pc:picChg chg="add del">
            <ac:chgData name="Jonas Gerken" userId="0013991e4a45f156" providerId="LiveId" clId="{E7855646-C99F-42A4-A5E6-094039B4B3E4}" dt="2020-08-08T13:16:01.336" v="494" actId="478"/>
            <ac:picMkLst>
              <pc:docMk/>
              <pc:sldMasterMk cId="3861522020" sldId="2147483648"/>
              <pc:sldLayoutMk cId="3885363109" sldId="2147483649"/>
              <ac:picMk id="8" creationId="{9CC61EC6-0B2D-4283-B48A-B83D2303EC49}"/>
            </ac:picMkLst>
          </pc:picChg>
        </pc:sldLayoutChg>
        <pc:sldLayoutChg chg="addSp delSp modSp">
          <pc:chgData name="Jonas Gerken" userId="0013991e4a45f156" providerId="LiveId" clId="{E7855646-C99F-42A4-A5E6-094039B4B3E4}" dt="2020-08-08T13:16:03.413" v="495" actId="478"/>
          <pc:sldLayoutMkLst>
            <pc:docMk/>
            <pc:sldMasterMk cId="3861522020" sldId="2147483648"/>
            <pc:sldLayoutMk cId="2191048220" sldId="2147483650"/>
          </pc:sldLayoutMkLst>
          <pc:picChg chg="add del">
            <ac:chgData name="Jonas Gerken" userId="0013991e4a45f156" providerId="LiveId" clId="{E7855646-C99F-42A4-A5E6-094039B4B3E4}" dt="2020-08-08T13:06:38.735" v="430"/>
            <ac:picMkLst>
              <pc:docMk/>
              <pc:sldMasterMk cId="3861522020" sldId="2147483648"/>
              <pc:sldLayoutMk cId="2191048220" sldId="2147483650"/>
              <ac:picMk id="7" creationId="{806E87E8-8C46-4299-9AFB-CB354A546C56}"/>
            </ac:picMkLst>
          </pc:picChg>
          <pc:picChg chg="add del mod">
            <ac:chgData name="Jonas Gerken" userId="0013991e4a45f156" providerId="LiveId" clId="{E7855646-C99F-42A4-A5E6-094039B4B3E4}" dt="2020-08-08T13:16:03.413" v="495" actId="478"/>
            <ac:picMkLst>
              <pc:docMk/>
              <pc:sldMasterMk cId="3861522020" sldId="2147483648"/>
              <pc:sldLayoutMk cId="2191048220" sldId="2147483650"/>
              <ac:picMk id="8" creationId="{0AB6F8E1-0432-4CEC-B87D-EB559083A89C}"/>
            </ac:picMkLst>
          </pc:picChg>
        </pc:sldLayoutChg>
      </pc:sldMasterChg>
      <pc:sldMasterChg chg="addSp delSp modSp delSldLayout modSldLayout">
        <pc:chgData name="Jonas Gerken" userId="0013991e4a45f156" providerId="LiveId" clId="{E7855646-C99F-42A4-A5E6-094039B4B3E4}" dt="2020-08-08T13:01:09.170" v="61"/>
        <pc:sldMasterMkLst>
          <pc:docMk/>
          <pc:sldMasterMk cId="3319661803" sldId="2147483660"/>
        </pc:sldMasterMkLst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2" creationId="{278C9C0F-CD3A-4F14-B7F0-A75B57CC4C01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3" creationId="{167D378D-7435-4E72-BE7B-6A6799D1DA13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4" creationId="{063615D5-D22F-460F-8B1B-1CDD6F052CC8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5" creationId="{D994E4A9-10C8-4F78-BD16-35D28E697C4E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6" creationId="{81CEA565-4C06-449C-B3DC-B3BCB46B012D}"/>
          </ac:spMkLst>
        </pc:spChg>
        <pc:sldLayoutChg chg="modSp del">
          <pc:chgData name="Jonas Gerken" userId="0013991e4a45f156" providerId="LiveId" clId="{E7855646-C99F-42A4-A5E6-094039B4B3E4}" dt="2020-08-08T12:56:42.581" v="10" actId="2696"/>
          <pc:sldLayoutMkLst>
            <pc:docMk/>
            <pc:sldMasterMk cId="3319661803" sldId="2147483660"/>
            <pc:sldLayoutMk cId="1517006719" sldId="214748366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4" creationId="{8CE5F0C3-5222-4F9A-A814-921DCE291CC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5" creationId="{1D131832-0D05-4483-8081-03E13F2AEAF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6" creationId="{036B28B5-A01E-4E07-81C0-64DC209D280F}"/>
            </ac:spMkLst>
          </pc:spChg>
        </pc:sldLayoutChg>
        <pc:sldLayoutChg chg="delSp">
          <pc:chgData name="Jonas Gerken" userId="0013991e4a45f156" providerId="LiveId" clId="{E7855646-C99F-42A4-A5E6-094039B4B3E4}" dt="2020-08-08T12:56:42.589" v="22"/>
          <pc:sldLayoutMkLst>
            <pc:docMk/>
            <pc:sldMasterMk cId="3319661803" sldId="2147483660"/>
            <pc:sldLayoutMk cId="3713668207" sldId="2147483661"/>
          </pc:sldLayoutMkLst>
          <pc:spChg chg="del">
            <ac:chgData name="Jonas Gerken" userId="0013991e4a45f156" providerId="LiveId" clId="{E7855646-C99F-42A4-A5E6-094039B4B3E4}" dt="2020-08-08T12:56:42.589" v="22"/>
            <ac:spMkLst>
              <pc:docMk/>
              <pc:sldMasterMk cId="3319661803" sldId="2147483660"/>
              <pc:sldLayoutMk cId="3713668207" sldId="2147483661"/>
              <ac:spMk id="2" creationId="{7D74C1A1-6A78-43A7-8629-7875F92F2104}"/>
            </ac:spMkLst>
          </pc:spChg>
        </pc:sldLayoutChg>
        <pc:sldLayoutChg chg="addSp delSp">
          <pc:chgData name="Jonas Gerken" userId="0013991e4a45f156" providerId="LiveId" clId="{E7855646-C99F-42A4-A5E6-094039B4B3E4}" dt="2020-08-08T12:56:42.603" v="25"/>
          <pc:sldLayoutMkLst>
            <pc:docMk/>
            <pc:sldMasterMk cId="3319661803" sldId="2147483660"/>
            <pc:sldLayoutMk cId="2418236537" sldId="2147483662"/>
          </pc:sldLayoutMkLst>
          <pc:spChg chg="del">
            <ac:chgData name="Jonas Gerken" userId="0013991e4a45f156" providerId="LiveId" clId="{E7855646-C99F-42A4-A5E6-094039B4B3E4}" dt="2020-08-08T12:56:42.591" v="24"/>
            <ac:spMkLst>
              <pc:docMk/>
              <pc:sldMasterMk cId="3319661803" sldId="2147483660"/>
              <pc:sldLayoutMk cId="2418236537" sldId="2147483662"/>
              <ac:spMk id="2" creationId="{47705664-9A03-4C0C-8B41-5C003CFE65B8}"/>
            </ac:spMkLst>
          </pc:spChg>
          <pc:picChg chg="add">
            <ac:chgData name="Jonas Gerken" userId="0013991e4a45f156" providerId="LiveId" clId="{E7855646-C99F-42A4-A5E6-094039B4B3E4}" dt="2020-08-08T12:56:42.603" v="25"/>
            <ac:picMkLst>
              <pc:docMk/>
              <pc:sldMasterMk cId="3319661803" sldId="2147483660"/>
              <pc:sldLayoutMk cId="2418236537" sldId="2147483662"/>
              <ac:picMk id="3" creationId="{D66E684E-CE7F-41CA-A1F3-A372F3774A4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1" v="11" actId="2696"/>
          <pc:sldLayoutMkLst>
            <pc:docMk/>
            <pc:sldMasterMk cId="3319661803" sldId="2147483660"/>
            <pc:sldLayoutMk cId="2707881400" sldId="2147483662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2" creationId="{1E544905-56BD-4DB7-BB1F-11B0ACFC595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3" creationId="{E8A076B7-FABD-4E44-89BF-FAB130F5E3EE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4" creationId="{D9247F26-415A-48BC-9B6A-D18B247EADB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5" creationId="{0CA01C89-454A-458E-827F-43B45C7DE7A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6" creationId="{ED278C09-5A77-4E74-950F-FC40B604399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2" v="12" actId="2696"/>
          <pc:sldLayoutMkLst>
            <pc:docMk/>
            <pc:sldMasterMk cId="3319661803" sldId="2147483660"/>
            <pc:sldLayoutMk cId="1062319054" sldId="2147483663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4" creationId="{33B92D74-FBFF-46E3-8971-A809FF65D8C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5" creationId="{06CCC3BB-DA5B-441D-BBEC-D4C1B99E3AE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6" creationId="{60431315-05B3-4956-8842-EF3F8BDF035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3" v="13" actId="2696"/>
          <pc:sldLayoutMkLst>
            <pc:docMk/>
            <pc:sldMasterMk cId="3319661803" sldId="2147483660"/>
            <pc:sldLayoutMk cId="2175510755" sldId="2147483664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2" creationId="{C24E08FD-90B9-4466-94A0-4AB8C722159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5" creationId="{E70E2EFF-5BF8-4EA6-9896-0A2A9778A55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6" creationId="{18873F73-2276-4BA8-AFC7-D30452CF657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7" creationId="{3FEA6B4C-3D3E-4ED9-BE48-13B24A68417D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4" actId="2696"/>
          <pc:sldLayoutMkLst>
            <pc:docMk/>
            <pc:sldMasterMk cId="3319661803" sldId="2147483660"/>
            <pc:sldLayoutMk cId="4239323237" sldId="2147483665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7" creationId="{A5A3DCE1-D7B8-4E88-8B34-28D3B78332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8" creationId="{E04810C2-BB32-4E4C-B0D1-044A56113B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9" creationId="{A38FE48D-D103-4038-BFE7-BCD743EEF2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5" actId="2696"/>
          <pc:sldLayoutMkLst>
            <pc:docMk/>
            <pc:sldMasterMk cId="3319661803" sldId="2147483660"/>
            <pc:sldLayoutMk cId="570304314" sldId="2147483666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2" creationId="{40FB1C84-27AC-4571-BFC6-4902428B42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3" creationId="{E2F900A7-5200-423F-9A36-C3F5CCF487F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4" creationId="{AD0CFA03-BC49-4A84-921B-6B8321270923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5" creationId="{A6D4400F-E243-4D55-BBE7-C7F1E512F4A0}"/>
            </ac:spMkLst>
          </pc:spChg>
        </pc:sldLayoutChg>
        <pc:sldLayoutChg chg="addSp delSp">
          <pc:chgData name="Jonas Gerken" userId="0013991e4a45f156" providerId="LiveId" clId="{E7855646-C99F-42A4-A5E6-094039B4B3E4}" dt="2020-08-08T13:01:09.170" v="61"/>
          <pc:sldLayoutMkLst>
            <pc:docMk/>
            <pc:sldMasterMk cId="3319661803" sldId="2147483660"/>
            <pc:sldLayoutMk cId="3856492507" sldId="2147483666"/>
          </pc:sldLayoutMkLst>
          <pc:spChg chg="add del">
            <ac:chgData name="Jonas Gerken" userId="0013991e4a45f156" providerId="LiveId" clId="{E7855646-C99F-42A4-A5E6-094039B4B3E4}" dt="2020-08-08T13:01:09.170" v="61"/>
            <ac:spMkLst>
              <pc:docMk/>
              <pc:sldMasterMk cId="3319661803" sldId="2147483660"/>
              <pc:sldLayoutMk cId="3856492507" sldId="2147483666"/>
              <ac:spMk id="2" creationId="{00491ABB-ECC5-462E-B67C-697984895DF8}"/>
            </ac:spMkLst>
          </pc:spChg>
          <pc:picChg chg="add del">
            <ac:chgData name="Jonas Gerken" userId="0013991e4a45f156" providerId="LiveId" clId="{E7855646-C99F-42A4-A5E6-094039B4B3E4}" dt="2020-08-08T13:01:09.170" v="61"/>
            <ac:picMkLst>
              <pc:docMk/>
              <pc:sldMasterMk cId="3319661803" sldId="2147483660"/>
              <pc:sldLayoutMk cId="3856492507" sldId="2147483666"/>
              <ac:picMk id="3" creationId="{93D39EA5-F938-44E8-8B4B-3B7FA86C413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5" v="16" actId="2696"/>
          <pc:sldLayoutMkLst>
            <pc:docMk/>
            <pc:sldMasterMk cId="3319661803" sldId="2147483660"/>
            <pc:sldLayoutMk cId="538111405" sldId="2147483667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2" creationId="{A62D0011-BCF7-4E98-AD66-5ADCE788CF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3" creationId="{1A841E35-5912-45B4-AE85-75575A242D4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4" creationId="{411C551B-C9B3-4CBE-97EB-9CCE6095A9DC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7" actId="2696"/>
          <pc:sldLayoutMkLst>
            <pc:docMk/>
            <pc:sldMasterMk cId="3319661803" sldId="2147483660"/>
            <pc:sldLayoutMk cId="1396236138" sldId="2147483668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5" creationId="{07FD532F-EBFA-47B1-98F9-D178777F206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6" creationId="{ED5BC636-C92A-47A1-9D14-7F63570838E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7" creationId="{F76141D2-A6EA-45E0-91A9-20BCB425938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8" actId="2696"/>
          <pc:sldLayoutMkLst>
            <pc:docMk/>
            <pc:sldMasterMk cId="3319661803" sldId="2147483660"/>
            <pc:sldLayoutMk cId="1588723533" sldId="2147483669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5" creationId="{A20EBBA2-7F53-4443-99B9-BAECFC826710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6" creationId="{A0FF1E1F-3C50-4602-BAD7-3532FFCD3BAA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7" creationId="{7C4006D5-A3A0-4F77-8443-2B1D80D947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7" v="19" actId="2696"/>
          <pc:sldLayoutMkLst>
            <pc:docMk/>
            <pc:sldMasterMk cId="3319661803" sldId="2147483660"/>
            <pc:sldLayoutMk cId="2140475222" sldId="2147483670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2" creationId="{0FE73971-EFAC-45FE-9106-663D464AB74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3" creationId="{76F4E1F7-4960-4090-8F57-9096EF6FCD87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4" creationId="{2295D10D-FDD5-471E-B246-CA35B79F226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5" creationId="{AEA0A1E2-FD2C-46CB-A897-C36F28A1B61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6" creationId="{12CE83F5-268E-4233-B7A8-3A7D61F5B77F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8" v="20" actId="2696"/>
          <pc:sldLayoutMkLst>
            <pc:docMk/>
            <pc:sldMasterMk cId="3319661803" sldId="2147483660"/>
            <pc:sldLayoutMk cId="125635966" sldId="214748367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4" creationId="{06CDB57B-E556-4DE1-988C-F4DE41C67D2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5" creationId="{5E0AF6CD-0FEE-460F-8E52-017BB9BB207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6" creationId="{C992B5A8-08B9-4E4F-BF9A-D485125E7D7C}"/>
            </ac:spMkLst>
          </pc:spChg>
        </pc:sldLayoutChg>
      </pc:sldMasterChg>
    </pc:docChg>
  </pc:docChgLst>
  <pc:docChgLst>
    <pc:chgData name="Guest User" providerId="Windows Live" clId="Web-{A1432836-4816-4646-9DEC-CD06F4E63D84}"/>
    <pc:docChg chg="modSld">
      <pc:chgData name="Guest User" userId="" providerId="Windows Live" clId="Web-{A1432836-4816-4646-9DEC-CD06F4E63D84}" dt="2020-08-08T14:42:32.070" v="1"/>
      <pc:docMkLst>
        <pc:docMk/>
      </pc:docMkLst>
      <pc:sldChg chg="addSp delSp modSp">
        <pc:chgData name="Guest User" userId="" providerId="Windows Live" clId="Web-{A1432836-4816-4646-9DEC-CD06F4E63D84}" dt="2020-08-08T14:42:30.070" v="0"/>
        <pc:sldMkLst>
          <pc:docMk/>
          <pc:sldMk cId="85131798" sldId="259"/>
        </pc:sldMkLst>
        <pc:spChg chg="add mod">
          <ac:chgData name="Guest User" userId="" providerId="Windows Live" clId="Web-{A1432836-4816-4646-9DEC-CD06F4E63D84}" dt="2020-08-08T14:42:30.070" v="0"/>
          <ac:spMkLst>
            <pc:docMk/>
            <pc:sldMk cId="85131798" sldId="259"/>
            <ac:spMk id="5" creationId="{5614D730-FC05-4924-BEF2-47D64EB9EFFE}"/>
          </ac:spMkLst>
        </pc:spChg>
        <pc:picChg chg="del">
          <ac:chgData name="Guest User" userId="" providerId="Windows Live" clId="Web-{A1432836-4816-4646-9DEC-CD06F4E63D84}" dt="2020-08-08T14:42:30.070" v="0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">
        <pc:chgData name="Guest User" userId="" providerId="Windows Live" clId="Web-{A1432836-4816-4646-9DEC-CD06F4E63D84}" dt="2020-08-08T14:42:32.070" v="1"/>
        <pc:sldMkLst>
          <pc:docMk/>
          <pc:sldMk cId="2810966278" sldId="272"/>
        </pc:sldMkLst>
        <pc:spChg chg="add mod">
          <ac:chgData name="Guest User" userId="" providerId="Windows Live" clId="Web-{A1432836-4816-4646-9DEC-CD06F4E63D84}" dt="2020-08-08T14:42:32.070" v="1"/>
          <ac:spMkLst>
            <pc:docMk/>
            <pc:sldMk cId="2810966278" sldId="272"/>
            <ac:spMk id="5" creationId="{C1EFAF2E-D9BB-4E8D-BAC6-5370041E2BA1}"/>
          </ac:spMkLst>
        </pc:spChg>
        <pc:picChg chg="del">
          <ac:chgData name="Guest User" userId="" providerId="Windows Live" clId="Web-{A1432836-4816-4646-9DEC-CD06F4E63D84}" dt="2020-08-08T14:42:32.070" v="1"/>
          <ac:picMkLst>
            <pc:docMk/>
            <pc:sldMk cId="2810966278" sldId="272"/>
            <ac:picMk id="4" creationId="{C2887F1E-143C-4E3C-BC41-9DCB51F81BC2}"/>
          </ac:picMkLst>
        </pc:picChg>
      </pc:sldChg>
    </pc:docChg>
  </pc:docChgLst>
  <pc:docChgLst>
    <pc:chgData name="Gastbenutzer" providerId="Windows Live" clId="Web-{F63E3607-2E84-40B3-B541-D7F60C1C7B3C}"/>
    <pc:docChg chg="modSld">
      <pc:chgData name="Gastbenutzer" userId="" providerId="Windows Live" clId="Web-{F63E3607-2E84-40B3-B541-D7F60C1C7B3C}" dt="2020-08-12T08:15:36.354" v="99" actId="1076"/>
      <pc:docMkLst>
        <pc:docMk/>
      </pc:docMkLst>
      <pc:sldChg chg="modNotes">
        <pc:chgData name="Gastbenutzer" userId="" providerId="Windows Live" clId="Web-{F63E3607-2E84-40B3-B541-D7F60C1C7B3C}" dt="2020-08-12T08:10:31.958" v="58"/>
        <pc:sldMkLst>
          <pc:docMk/>
          <pc:sldMk cId="3827737673" sldId="256"/>
        </pc:sldMkLst>
      </pc:sldChg>
      <pc:sldChg chg="modSp">
        <pc:chgData name="Gastbenutzer" userId="" providerId="Windows Live" clId="Web-{F63E3607-2E84-40B3-B541-D7F60C1C7B3C}" dt="2020-08-12T07:36:57.082" v="24" actId="20577"/>
        <pc:sldMkLst>
          <pc:docMk/>
          <pc:sldMk cId="647826032" sldId="258"/>
        </pc:sldMkLst>
        <pc:spChg chg="mod">
          <ac:chgData name="Gastbenutzer" userId="" providerId="Windows Live" clId="Web-{F63E3607-2E84-40B3-B541-D7F60C1C7B3C}" dt="2020-08-12T07:36:57.082" v="24" actId="20577"/>
          <ac:spMkLst>
            <pc:docMk/>
            <pc:sldMk cId="647826032" sldId="258"/>
            <ac:spMk id="2" creationId="{1FEB328D-4DAC-400F-A919-44AD5D3A9535}"/>
          </ac:spMkLst>
        </pc:spChg>
      </pc:sldChg>
      <pc:sldChg chg="addSp delSp modSp modNotes">
        <pc:chgData name="Gastbenutzer" userId="" providerId="Windows Live" clId="Web-{F63E3607-2E84-40B3-B541-D7F60C1C7B3C}" dt="2020-08-12T08:15:36.354" v="99" actId="1076"/>
        <pc:sldMkLst>
          <pc:docMk/>
          <pc:sldMk cId="2607626568" sldId="260"/>
        </pc:sldMkLst>
        <pc:spChg chg="add del mod">
          <ac:chgData name="Gastbenutzer" userId="" providerId="Windows Live" clId="Web-{F63E3607-2E84-40B3-B541-D7F60C1C7B3C}" dt="2020-08-12T07:26:24.885" v="8"/>
          <ac:spMkLst>
            <pc:docMk/>
            <pc:sldMk cId="2607626568" sldId="260"/>
            <ac:spMk id="6" creationId="{71AE12AB-C480-4FE5-9D9A-599CEB0CD970}"/>
          </ac:spMkLst>
        </pc:spChg>
        <pc:picChg chg="add del mod">
          <ac:chgData name="Gastbenutzer" userId="" providerId="Windows Live" clId="Web-{F63E3607-2E84-40B3-B541-D7F60C1C7B3C}" dt="2020-08-12T07:25:21.868" v="3"/>
          <ac:picMkLst>
            <pc:docMk/>
            <pc:sldMk cId="2607626568" sldId="260"/>
            <ac:picMk id="3" creationId="{E710AF61-04D1-415F-86BF-B44686241AD0}"/>
          </ac:picMkLst>
        </pc:picChg>
        <pc:picChg chg="add del mod">
          <ac:chgData name="Gastbenutzer" userId="" providerId="Windows Live" clId="Web-{F63E3607-2E84-40B3-B541-D7F60C1C7B3C}" dt="2020-08-12T07:26:54.526" v="10"/>
          <ac:picMkLst>
            <pc:docMk/>
            <pc:sldMk cId="2607626568" sldId="260"/>
            <ac:picMk id="4" creationId="{97250F54-4C72-4E54-9AB6-74FF832AE0EF}"/>
          </ac:picMkLst>
        </pc:picChg>
        <pc:picChg chg="del">
          <ac:chgData name="Gastbenutzer" userId="" providerId="Windows Live" clId="Web-{F63E3607-2E84-40B3-B541-D7F60C1C7B3C}" dt="2020-08-12T07:26:19.947" v="5"/>
          <ac:picMkLst>
            <pc:docMk/>
            <pc:sldMk cId="2607626568" sldId="260"/>
            <ac:picMk id="7" creationId="{C4E84CD4-F665-4511-9EEA-6721BB595203}"/>
          </ac:picMkLst>
        </pc:picChg>
        <pc:picChg chg="add del mod">
          <ac:chgData name="Gastbenutzer" userId="" providerId="Windows Live" clId="Web-{F63E3607-2E84-40B3-B541-D7F60C1C7B3C}" dt="2020-08-12T08:15:18.979" v="92"/>
          <ac:picMkLst>
            <pc:docMk/>
            <pc:sldMk cId="2607626568" sldId="260"/>
            <ac:picMk id="8" creationId="{BD74B010-3C82-4884-AFF3-3467E89E7E08}"/>
          </ac:picMkLst>
        </pc:picChg>
        <pc:picChg chg="add mod">
          <ac:chgData name="Gastbenutzer" userId="" providerId="Windows Live" clId="Web-{F63E3607-2E84-40B3-B541-D7F60C1C7B3C}" dt="2020-08-12T08:15:36.354" v="99" actId="1076"/>
          <ac:picMkLst>
            <pc:docMk/>
            <pc:sldMk cId="2607626568" sldId="260"/>
            <ac:picMk id="9" creationId="{63B0F58E-CFE7-4CCE-BA71-E0772254C26A}"/>
          </ac:picMkLst>
        </pc:picChg>
      </pc:sldChg>
      <pc:sldChg chg="addSp delSp modSp modNotes">
        <pc:chgData name="Gastbenutzer" userId="" providerId="Windows Live" clId="Web-{F63E3607-2E84-40B3-B541-D7F60C1C7B3C}" dt="2020-08-12T08:10:50.584" v="68"/>
        <pc:sldMkLst>
          <pc:docMk/>
          <pc:sldMk cId="1711792375" sldId="261"/>
        </pc:sldMkLst>
        <pc:spChg chg="mod">
          <ac:chgData name="Gastbenutzer" userId="" providerId="Windows Live" clId="Web-{F63E3607-2E84-40B3-B541-D7F60C1C7B3C}" dt="2020-08-12T07:37:23.176" v="27" actId="20577"/>
          <ac:spMkLst>
            <pc:docMk/>
            <pc:sldMk cId="1711792375" sldId="261"/>
            <ac:spMk id="2" creationId="{A7D291EB-1BA9-4EA6-BCA1-EA1AE3B3191F}"/>
          </ac:spMkLst>
        </pc:spChg>
        <pc:spChg chg="add del mod">
          <ac:chgData name="Gastbenutzer" userId="" providerId="Windows Live" clId="Web-{F63E3607-2E84-40B3-B541-D7F60C1C7B3C}" dt="2020-08-12T07:39:23.475" v="34"/>
          <ac:spMkLst>
            <pc:docMk/>
            <pc:sldMk cId="1711792375" sldId="261"/>
            <ac:spMk id="4" creationId="{01DACF29-B138-4447-87D7-36E55426B4C7}"/>
          </ac:spMkLst>
        </pc:spChg>
        <pc:picChg chg="add mod ord">
          <ac:chgData name="Gastbenutzer" userId="" providerId="Windows Live" clId="Web-{F63E3607-2E84-40B3-B541-D7F60C1C7B3C}" dt="2020-08-12T07:40:30.445" v="51" actId="14100"/>
          <ac:picMkLst>
            <pc:docMk/>
            <pc:sldMk cId="1711792375" sldId="261"/>
            <ac:picMk id="5" creationId="{0FFAED69-C637-4475-AB6B-7AFEBB719EBF}"/>
          </ac:picMkLst>
        </pc:picChg>
        <pc:picChg chg="del mod">
          <ac:chgData name="Gastbenutzer" userId="" providerId="Windows Live" clId="Web-{F63E3607-2E84-40B3-B541-D7F60C1C7B3C}" dt="2020-08-12T07:39:22.850" v="33"/>
          <ac:picMkLst>
            <pc:docMk/>
            <pc:sldMk cId="1711792375" sldId="261"/>
            <ac:picMk id="6" creationId="{088FE220-57FF-4D6D-A0AF-E870BC4BCEA9}"/>
          </ac:picMkLst>
        </pc:picChg>
        <pc:picChg chg="add mod">
          <ac:chgData name="Gastbenutzer" userId="" providerId="Windows Live" clId="Web-{F63E3607-2E84-40B3-B541-D7F60C1C7B3C}" dt="2020-08-12T07:40:36.023" v="53" actId="1076"/>
          <ac:picMkLst>
            <pc:docMk/>
            <pc:sldMk cId="1711792375" sldId="261"/>
            <ac:picMk id="7" creationId="{EF27A133-3696-4B59-AA48-EE52A3E3CB95}"/>
          </ac:picMkLst>
        </pc:picChg>
      </pc:sldChg>
      <pc:sldChg chg="modNotes">
        <pc:chgData name="Gastbenutzer" userId="" providerId="Windows Live" clId="Web-{F63E3607-2E84-40B3-B541-D7F60C1C7B3C}" dt="2020-08-12T08:11:23.834" v="89"/>
        <pc:sldMkLst>
          <pc:docMk/>
          <pc:sldMk cId="4045734271" sldId="264"/>
        </pc:sldMkLst>
      </pc:sldChg>
      <pc:sldChg chg="modNotes">
        <pc:chgData name="Gastbenutzer" userId="" providerId="Windows Live" clId="Web-{F63E3607-2E84-40B3-B541-D7F60C1C7B3C}" dt="2020-08-12T08:10:35.146" v="60"/>
        <pc:sldMkLst>
          <pc:docMk/>
          <pc:sldMk cId="3923845543" sldId="265"/>
        </pc:sldMkLst>
      </pc:sldChg>
      <pc:sldChg chg="modNotes">
        <pc:chgData name="Gastbenutzer" userId="" providerId="Windows Live" clId="Web-{F63E3607-2E84-40B3-B541-D7F60C1C7B3C}" dt="2020-08-12T08:10:43.834" v="64"/>
        <pc:sldMkLst>
          <pc:docMk/>
          <pc:sldMk cId="1041188411" sldId="266"/>
        </pc:sldMkLst>
      </pc:sldChg>
      <pc:sldChg chg="modNotes">
        <pc:chgData name="Gastbenutzer" userId="" providerId="Windows Live" clId="Web-{F63E3607-2E84-40B3-B541-D7F60C1C7B3C}" dt="2020-08-12T08:11:00.256" v="78"/>
        <pc:sldMkLst>
          <pc:docMk/>
          <pc:sldMk cId="2010650357" sldId="267"/>
        </pc:sldMkLst>
      </pc:sldChg>
      <pc:sldChg chg="modNotes">
        <pc:chgData name="Gastbenutzer" userId="" providerId="Windows Live" clId="Web-{F63E3607-2E84-40B3-B541-D7F60C1C7B3C}" dt="2020-08-12T08:11:11.678" v="83"/>
        <pc:sldMkLst>
          <pc:docMk/>
          <pc:sldMk cId="3487851560" sldId="269"/>
        </pc:sldMkLst>
      </pc:sldChg>
      <pc:sldChg chg="modNotes">
        <pc:chgData name="Gastbenutzer" userId="" providerId="Windows Live" clId="Web-{F63E3607-2E84-40B3-B541-D7F60C1C7B3C}" dt="2020-08-12T08:11:04.162" v="79"/>
        <pc:sldMkLst>
          <pc:docMk/>
          <pc:sldMk cId="2418151028" sldId="270"/>
        </pc:sldMkLst>
      </pc:sldChg>
      <pc:sldChg chg="modNotes">
        <pc:chgData name="Gastbenutzer" userId="" providerId="Windows Live" clId="Web-{F63E3607-2E84-40B3-B541-D7F60C1C7B3C}" dt="2020-08-12T08:10:46.224" v="65"/>
        <pc:sldMkLst>
          <pc:docMk/>
          <pc:sldMk cId="1397337132" sldId="274"/>
        </pc:sldMkLst>
      </pc:sldChg>
      <pc:sldChg chg="modNotes">
        <pc:chgData name="Gastbenutzer" userId="" providerId="Windows Live" clId="Web-{F63E3607-2E84-40B3-B541-D7F60C1C7B3C}" dt="2020-08-12T08:10:55.224" v="74"/>
        <pc:sldMkLst>
          <pc:docMk/>
          <pc:sldMk cId="3358593149" sldId="276"/>
        </pc:sldMkLst>
      </pc:sldChg>
      <pc:sldChg chg="modNotes">
        <pc:chgData name="Gastbenutzer" userId="" providerId="Windows Live" clId="Web-{F63E3607-2E84-40B3-B541-D7F60C1C7B3C}" dt="2020-08-12T08:10:57.881" v="77"/>
        <pc:sldMkLst>
          <pc:docMk/>
          <pc:sldMk cId="3548825610" sldId="277"/>
        </pc:sldMkLst>
      </pc:sldChg>
      <pc:sldChg chg="modNotes">
        <pc:chgData name="Gastbenutzer" userId="" providerId="Windows Live" clId="Web-{F63E3607-2E84-40B3-B541-D7F60C1C7B3C}" dt="2020-08-12T08:11:05.693" v="80"/>
        <pc:sldMkLst>
          <pc:docMk/>
          <pc:sldMk cId="1334019321" sldId="278"/>
        </pc:sldMkLst>
      </pc:sldChg>
      <pc:sldChg chg="modSp modNotes">
        <pc:chgData name="Gastbenutzer" userId="" providerId="Windows Live" clId="Web-{F63E3607-2E84-40B3-B541-D7F60C1C7B3C}" dt="2020-08-12T08:11:18.725" v="85"/>
        <pc:sldMkLst>
          <pc:docMk/>
          <pc:sldMk cId="2010481731" sldId="279"/>
        </pc:sldMkLst>
        <pc:spChg chg="mod">
          <ac:chgData name="Gastbenutzer" userId="" providerId="Windows Live" clId="Web-{F63E3607-2E84-40B3-B541-D7F60C1C7B3C}" dt="2020-08-12T07:46:08.982" v="56" actId="20577"/>
          <ac:spMkLst>
            <pc:docMk/>
            <pc:sldMk cId="2010481731" sldId="279"/>
            <ac:spMk id="20" creationId="{D23073A9-E7CC-4B7F-ADA8-258347AB7DF3}"/>
          </ac:spMkLst>
        </pc:spChg>
      </pc:sldChg>
      <pc:sldChg chg="modNotes">
        <pc:chgData name="Gastbenutzer" userId="" providerId="Windows Live" clId="Web-{F63E3607-2E84-40B3-B541-D7F60C1C7B3C}" dt="2020-08-12T08:11:19.928" v="86"/>
        <pc:sldMkLst>
          <pc:docMk/>
          <pc:sldMk cId="1223118009" sldId="280"/>
        </pc:sldMkLst>
      </pc:sldChg>
      <pc:sldChg chg="modNotes">
        <pc:chgData name="Gastbenutzer" userId="" providerId="Windows Live" clId="Web-{F63E3607-2E84-40B3-B541-D7F60C1C7B3C}" dt="2020-08-12T08:10:33.630" v="59"/>
        <pc:sldMkLst>
          <pc:docMk/>
          <pc:sldMk cId="1603636932" sldId="281"/>
        </pc:sldMkLst>
      </pc:sldChg>
      <pc:sldChg chg="modNotes">
        <pc:chgData name="Gastbenutzer" userId="" providerId="Windows Live" clId="Web-{F63E3607-2E84-40B3-B541-D7F60C1C7B3C}" dt="2020-08-12T08:11:17.490" v="84"/>
        <pc:sldMkLst>
          <pc:docMk/>
          <pc:sldMk cId="2165090476" sldId="282"/>
        </pc:sldMkLst>
      </pc:sldChg>
      <pc:sldChg chg="modNotes">
        <pc:chgData name="Gastbenutzer" userId="" providerId="Windows Live" clId="Web-{F63E3607-2E84-40B3-B541-D7F60C1C7B3C}" dt="2020-08-12T08:11:25.241" v="90"/>
        <pc:sldMkLst>
          <pc:docMk/>
          <pc:sldMk cId="1577989471" sldId="283"/>
        </pc:sldMkLst>
      </pc:sldChg>
      <pc:sldChg chg="modNotes">
        <pc:chgData name="Gastbenutzer" userId="" providerId="Windows Live" clId="Web-{F63E3607-2E84-40B3-B541-D7F60C1C7B3C}" dt="2020-08-12T08:11:26.475" v="91"/>
        <pc:sldMkLst>
          <pc:docMk/>
          <pc:sldMk cId="861279220" sldId="284"/>
        </pc:sldMkLst>
      </pc:sldChg>
      <pc:sldChg chg="modNotes">
        <pc:chgData name="Gastbenutzer" userId="" providerId="Windows Live" clId="Web-{F63E3607-2E84-40B3-B541-D7F60C1C7B3C}" dt="2020-08-12T08:11:20.990" v="87"/>
        <pc:sldMkLst>
          <pc:docMk/>
          <pc:sldMk cId="2575085337" sldId="285"/>
        </pc:sldMkLst>
      </pc:sldChg>
    </pc:docChg>
  </pc:docChgLst>
  <pc:docChgLst>
    <pc:chgData name="Jonas Gerken" userId="0013991e4a45f156" providerId="Windows Live" clId="Web-{33143E90-B646-400D-A967-80DC97FA945D}"/>
    <pc:docChg chg="addSld delSld modSld">
      <pc:chgData name="Jonas Gerken" userId="0013991e4a45f156" providerId="Windows Live" clId="Web-{33143E90-B646-400D-A967-80DC97FA945D}" dt="2020-08-08T13:40:14.543" v="3" actId="1076"/>
      <pc:docMkLst>
        <pc:docMk/>
      </pc:docMkLst>
      <pc:sldChg chg="add del">
        <pc:chgData name="Jonas Gerken" userId="0013991e4a45f156" providerId="Windows Live" clId="Web-{33143E90-B646-400D-A967-80DC97FA945D}" dt="2020-08-08T13:40:08.121" v="2"/>
        <pc:sldMkLst>
          <pc:docMk/>
          <pc:sldMk cId="2766090342" sldId="263"/>
        </pc:sldMkLst>
      </pc:sldChg>
      <pc:sldChg chg="modSp">
        <pc:chgData name="Jonas Gerken" userId="0013991e4a45f156" providerId="Windows Live" clId="Web-{33143E90-B646-400D-A967-80DC97FA945D}" dt="2020-08-08T13:40:14.543" v="3" actId="1076"/>
        <pc:sldMkLst>
          <pc:docMk/>
          <pc:sldMk cId="1041188411" sldId="266"/>
        </pc:sldMkLst>
        <pc:picChg chg="mod">
          <ac:chgData name="Jonas Gerken" userId="0013991e4a45f156" providerId="Windows Live" clId="Web-{33143E90-B646-400D-A967-80DC97FA945D}" dt="2020-08-08T13:40:14.543" v="3" actId="1076"/>
          <ac:picMkLst>
            <pc:docMk/>
            <pc:sldMk cId="1041188411" sldId="266"/>
            <ac:picMk id="4" creationId="{85346F6A-CC6A-4BEC-8CB4-B7FBAF6FD50A}"/>
          </ac:picMkLst>
        </pc:picChg>
      </pc:sldChg>
    </pc:docChg>
  </pc:docChgLst>
  <pc:docChgLst>
    <pc:chgData name="Guest User" providerId="Windows Live" clId="Web-{F4F1CEC5-E68B-4BC6-A039-88887071851B}"/>
    <pc:docChg chg="addSld delSld modSld">
      <pc:chgData name="Guest User" userId="" providerId="Windows Live" clId="Web-{F4F1CEC5-E68B-4BC6-A039-88887071851B}" dt="2020-08-08T12:43:15.606" v="140" actId="20577"/>
      <pc:docMkLst>
        <pc:docMk/>
      </pc:docMkLst>
      <pc:sldChg chg="modSp">
        <pc:chgData name="Guest User" userId="" providerId="Windows Live" clId="Web-{F4F1CEC5-E68B-4BC6-A039-88887071851B}" dt="2020-08-08T12:13:37.396" v="18" actId="20577"/>
        <pc:sldMkLst>
          <pc:docMk/>
          <pc:sldMk cId="3827737673" sldId="256"/>
        </pc:sldMkLst>
        <pc:spChg chg="mod">
          <ac:chgData name="Guest User" userId="" providerId="Windows Live" clId="Web-{F4F1CEC5-E68B-4BC6-A039-88887071851B}" dt="2020-08-08T12:13:37.396" v="18" actId="20577"/>
          <ac:spMkLst>
            <pc:docMk/>
            <pc:sldMk cId="3827737673" sldId="256"/>
            <ac:spMk id="3" creationId="{45D7760A-75A4-48FC-8B29-34F65DC94648}"/>
          </ac:spMkLst>
        </pc:spChg>
      </pc:sldChg>
      <pc:sldChg chg="delSp modSp">
        <pc:chgData name="Guest User" userId="" providerId="Windows Live" clId="Web-{F4F1CEC5-E68B-4BC6-A039-88887071851B}" dt="2020-08-08T12:38:57.529" v="80" actId="1076"/>
        <pc:sldMkLst>
          <pc:docMk/>
          <pc:sldMk cId="647826032" sldId="258"/>
        </pc:sldMkLst>
        <pc:picChg chg="mod">
          <ac:chgData name="Guest User" userId="" providerId="Windows Live" clId="Web-{F4F1CEC5-E68B-4BC6-A039-88887071851B}" dt="2020-08-08T12:38:57.529" v="80" actId="1076"/>
          <ac:picMkLst>
            <pc:docMk/>
            <pc:sldMk cId="647826032" sldId="258"/>
            <ac:picMk id="21" creationId="{5DC6EE78-537D-4713-B3FB-7795970214C4}"/>
          </ac:picMkLst>
        </pc:picChg>
        <pc:picChg chg="del mod">
          <ac:chgData name="Guest User" userId="" providerId="Windows Live" clId="Web-{F4F1CEC5-E68B-4BC6-A039-88887071851B}" dt="2020-08-08T12:33:39.933" v="31"/>
          <ac:picMkLst>
            <pc:docMk/>
            <pc:sldMk cId="647826032" sldId="258"/>
            <ac:picMk id="22" creationId="{0B0E44D5-9515-436A-8022-C80A97CE21D9}"/>
          </ac:picMkLst>
        </pc:picChg>
      </pc:sldChg>
      <pc:sldChg chg="del">
        <pc:chgData name="Guest User" userId="" providerId="Windows Live" clId="Web-{F4F1CEC5-E68B-4BC6-A039-88887071851B}" dt="2020-08-08T12:10:47.840" v="7"/>
        <pc:sldMkLst>
          <pc:docMk/>
          <pc:sldMk cId="3067362949" sldId="268"/>
        </pc:sldMkLst>
      </pc:sldChg>
      <pc:sldChg chg="addSp delSp modSp">
        <pc:chgData name="Guest User" userId="" providerId="Windows Live" clId="Web-{F4F1CEC5-E68B-4BC6-A039-88887071851B}" dt="2020-08-08T12:43:14.153" v="138" actId="20577"/>
        <pc:sldMkLst>
          <pc:docMk/>
          <pc:sldMk cId="3487851560" sldId="269"/>
        </pc:sldMkLst>
        <pc:spChg chg="mod">
          <ac:chgData name="Guest User" userId="" providerId="Windows Live" clId="Web-{F4F1CEC5-E68B-4BC6-A039-88887071851B}" dt="2020-08-08T12:43:14.153" v="138" actId="20577"/>
          <ac:spMkLst>
            <pc:docMk/>
            <pc:sldMk cId="3487851560" sldId="269"/>
            <ac:spMk id="2" creationId="{04F00891-1D05-42E2-826B-E0264CF3F770}"/>
          </ac:spMkLst>
        </pc:spChg>
        <pc:spChg chg="del">
          <ac:chgData name="Guest User" userId="" providerId="Windows Live" clId="Web-{F4F1CEC5-E68B-4BC6-A039-88887071851B}" dt="2020-08-08T12:42:03.884" v="81"/>
          <ac:spMkLst>
            <pc:docMk/>
            <pc:sldMk cId="3487851560" sldId="269"/>
            <ac:spMk id="3" creationId="{EC418A58-6BAC-4116-90A9-9B5D370DD226}"/>
          </ac:spMkLst>
        </pc:spChg>
        <pc:picChg chg="add mod ord">
          <ac:chgData name="Guest User" userId="" providerId="Windows Live" clId="Web-{F4F1CEC5-E68B-4BC6-A039-88887071851B}" dt="2020-08-08T12:42:27.791" v="83" actId="14100"/>
          <ac:picMkLst>
            <pc:docMk/>
            <pc:sldMk cId="3487851560" sldId="269"/>
            <ac:picMk id="4" creationId="{7AB897C3-9EF8-4A40-882A-4D5E95793086}"/>
          </ac:picMkLst>
        </pc:picChg>
      </pc:sldChg>
      <pc:sldChg chg="addSp delSp modSp new">
        <pc:chgData name="Guest User" userId="" providerId="Windows Live" clId="Web-{F4F1CEC5-E68B-4BC6-A039-88887071851B}" dt="2020-08-08T12:34:20.592" v="76" actId="20577"/>
        <pc:sldMkLst>
          <pc:docMk/>
          <pc:sldMk cId="2122395508" sldId="271"/>
        </pc:sldMkLst>
        <pc:spChg chg="mod">
          <ac:chgData name="Guest User" userId="" providerId="Windows Live" clId="Web-{F4F1CEC5-E68B-4BC6-A039-88887071851B}" dt="2020-08-08T12:34:20.592" v="76" actId="20577"/>
          <ac:spMkLst>
            <pc:docMk/>
            <pc:sldMk cId="2122395508" sldId="271"/>
            <ac:spMk id="2" creationId="{1F0545E4-55C3-439F-90BA-AE567E221477}"/>
          </ac:spMkLst>
        </pc:spChg>
        <pc:spChg chg="del">
          <ac:chgData name="Guest User" userId="" providerId="Windows Live" clId="Web-{F4F1CEC5-E68B-4BC6-A039-88887071851B}" dt="2020-08-08T12:33:45.934" v="32"/>
          <ac:spMkLst>
            <pc:docMk/>
            <pc:sldMk cId="2122395508" sldId="271"/>
            <ac:spMk id="3" creationId="{9E37C8F7-1F38-4457-8CDD-2800216D6FEC}"/>
          </ac:spMkLst>
        </pc:spChg>
        <pc:picChg chg="add mod ord">
          <ac:chgData name="Guest User" userId="" providerId="Windows Live" clId="Web-{F4F1CEC5-E68B-4BC6-A039-88887071851B}" dt="2020-08-08T12:34:09.826" v="39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Guest User" providerId="Windows Live" clId="Web-{0D2BFAF8-CA9E-4D7F-A148-3A2DCEFCEC7D}"/>
    <pc:docChg chg="addSld modSld">
      <pc:chgData name="Guest User" userId="" providerId="Windows Live" clId="Web-{0D2BFAF8-CA9E-4D7F-A148-3A2DCEFCEC7D}" dt="2020-08-08T14:38:30.911" v="8" actId="14100"/>
      <pc:docMkLst>
        <pc:docMk/>
      </pc:docMkLst>
      <pc:sldChg chg="addSp delSp modSp">
        <pc:chgData name="Guest User" userId="" providerId="Windows Live" clId="Web-{0D2BFAF8-CA9E-4D7F-A148-3A2DCEFCEC7D}" dt="2020-08-08T14:37:37.860" v="1" actId="1076"/>
        <pc:sldMkLst>
          <pc:docMk/>
          <pc:sldMk cId="85131798" sldId="259"/>
        </pc:sldMkLst>
        <pc:spChg chg="del">
          <ac:chgData name="Guest User" userId="" providerId="Windows Live" clId="Web-{0D2BFAF8-CA9E-4D7F-A148-3A2DCEFCEC7D}" dt="2020-08-08T14:37:34.548" v="0"/>
          <ac:spMkLst>
            <pc:docMk/>
            <pc:sldMk cId="85131798" sldId="259"/>
            <ac:spMk id="3" creationId="{5D21E8BB-546C-4779-A35C-C9E41F7BAA8A}"/>
          </ac:spMkLst>
        </pc:spChg>
        <pc:picChg chg="add mod ord">
          <ac:chgData name="Guest User" userId="" providerId="Windows Live" clId="Web-{0D2BFAF8-CA9E-4D7F-A148-3A2DCEFCEC7D}" dt="2020-08-08T14:37:37.860" v="1" actId="1076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 new">
        <pc:chgData name="Guest User" userId="" providerId="Windows Live" clId="Web-{0D2BFAF8-CA9E-4D7F-A148-3A2DCEFCEC7D}" dt="2020-08-08T14:38:30.911" v="8" actId="14100"/>
        <pc:sldMkLst>
          <pc:docMk/>
          <pc:sldMk cId="2810966278" sldId="272"/>
        </pc:sldMkLst>
        <pc:spChg chg="del">
          <ac:chgData name="Guest User" userId="" providerId="Windows Live" clId="Web-{0D2BFAF8-CA9E-4D7F-A148-3A2DCEFCEC7D}" dt="2020-08-08T14:38:18.925" v="4"/>
          <ac:spMkLst>
            <pc:docMk/>
            <pc:sldMk cId="2810966278" sldId="272"/>
            <ac:spMk id="3" creationId="{48347D22-55EA-4F68-A9C3-7CAC2045CC09}"/>
          </ac:spMkLst>
        </pc:spChg>
        <pc:picChg chg="add mod ord">
          <ac:chgData name="Guest User" userId="" providerId="Windows Live" clId="Web-{0D2BFAF8-CA9E-4D7F-A148-3A2DCEFCEC7D}" dt="2020-08-08T14:38:30.911" v="8" actId="14100"/>
          <ac:picMkLst>
            <pc:docMk/>
            <pc:sldMk cId="2810966278" sldId="272"/>
            <ac:picMk id="4" creationId="{C2887F1E-143C-4E3C-BC41-9DCB51F81BC2}"/>
          </ac:picMkLst>
        </pc:picChg>
      </pc:sldChg>
      <pc:sldChg chg="new">
        <pc:chgData name="Guest User" userId="" providerId="Windows Live" clId="Web-{0D2BFAF8-CA9E-4D7F-A148-3A2DCEFCEC7D}" dt="2020-08-08T14:37:43.845" v="3"/>
        <pc:sldMkLst>
          <pc:docMk/>
          <pc:sldMk cId="375547356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ECB9-96CB-4C7F-959A-4FF01C1DB8A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9B9-7935-4070-97F9-D3A3F2A95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7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3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6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6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60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47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90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52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7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7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96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25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138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80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04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Michael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5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98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3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3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2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Benedikt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5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1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88AA-0699-40CF-8F12-3958AA9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A98CF-3487-4569-9F07-617BB487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ECBD-B20C-4716-B8DD-52D914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DC351-EF7B-40D0-9990-D110F2F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2A27-81FA-4F86-ABCA-087B6A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9DD88-3199-433A-A7AD-F6793213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E3B0A-8478-4BE0-B74C-A7C64881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C86B9-9A25-403A-AC2B-08B2DDC1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093-ED9A-4688-A265-4B7B6F5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F0B59-7974-4A35-9531-4AB092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0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978A-29FC-412C-84E7-883ADD4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710F-B3E8-44B0-908F-7447958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AE95-7AC6-483C-8F00-F96670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EAE5-25A8-45F9-AF5C-92A8933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55590-7335-4176-B0D3-E7C51FD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86CA-224C-458A-A77E-E5EF0BA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F623-9FBC-4AAF-B39F-AA0103FC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1163B-445E-4827-A832-2A296A86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92A3-3568-4FF0-BF49-AEC9684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712A9-338C-4220-A99F-4D9BCECB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BC0E4-5087-4648-A770-008BF1D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DB18E-59F7-4EA7-AC42-9DF6FB76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01F4FF-6CFD-47FF-95A8-420D5E4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55ECE-10CE-4DE8-B651-D6655C09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B70A-7B58-4F1B-81B4-9CE70C21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66601-E492-4131-84DD-C57215FC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096C1-FF47-4631-AC54-292DC6A7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1728A-64C1-4646-BC83-8EAA49C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43C35-FB1D-46E8-9B93-7456404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898D-6952-4680-BD0C-55198D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83DBB5-71CE-4322-85AD-6293B5C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4EDF9F-9B0B-43F7-A0FB-2B5589A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C9F41-75E2-477E-9F7E-B01E6C4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C81A5-F882-4AD6-B80B-CDFBC148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10A6-30FE-4816-8DFC-4C45610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31820-BD76-49CB-956F-9B4731E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29C06-3F05-46B7-AA8B-8EDD6D1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265D5-E998-4E46-BA87-4C986DAD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E903-ECBE-40F0-AC13-0F542372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AD9F-FF2C-49A7-973C-89CC75C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68FD9-D12A-4D5F-AA0F-6DA1F1EC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CA77A-EF6B-4A60-ABB6-4D4360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BC8-7A53-4D1F-A8EA-E329B5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3E20E-8DC2-4F28-84F3-EE6FC4FA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8A734-C71F-4BD5-A1AB-60BE60B7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3BA4F-9A86-422C-922F-380C5F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C5692-C2FB-4B1F-92A7-E9D35BA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C13D3-05B2-4996-BA4C-068B8F7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08F31-D9CD-499F-881E-A93DC41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AE0D8-36C6-48D1-AC43-6501FABC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FEFED-47C2-4C0D-89F9-39B6CF1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5B91A-BB4A-4E3C-8D6C-D15E7D8C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BC320-7670-433E-8AC7-934FE38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12.08.2020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iaspective-vision.com/produkte/ti-cam-syste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69255-A3D1-4240-81B6-0CE53553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Colloquium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760A-75A4-48FC-8B29-34F65DC9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Gruppe1</a:t>
            </a:r>
          </a:p>
          <a:p>
            <a:r>
              <a:rPr lang="de-DE" sz="1800">
                <a:ea typeface="Source Sans Pro"/>
                <a:cs typeface="Calibri"/>
              </a:rPr>
              <a:t>Niklas Heiber, Michael </a:t>
            </a:r>
            <a:r>
              <a:rPr lang="de-DE" sz="1800" err="1">
                <a:ea typeface="Source Sans Pro"/>
                <a:cs typeface="Calibri"/>
              </a:rPr>
              <a:t>Jathe</a:t>
            </a:r>
            <a:r>
              <a:rPr lang="de-DE" sz="1800">
                <a:ea typeface="Source Sans Pro"/>
                <a:cs typeface="Calibri"/>
              </a:rPr>
              <a:t>, Jonas Gerken, Benedikt Lipinski</a:t>
            </a:r>
            <a:endParaRPr lang="de-DE"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0B69-5943-43F1-B43E-29895EF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Schematic</a:t>
            </a:r>
            <a:r>
              <a:rPr lang="de-DE"/>
              <a:t> </a:t>
            </a:r>
            <a:r>
              <a:rPr lang="de-DE" err="1"/>
              <a:t>rescue</a:t>
            </a:r>
            <a:r>
              <a:rPr lang="de-DE"/>
              <a:t> bot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53A8565-2556-43E4-B8E6-8CD62151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66" y="1574611"/>
            <a:ext cx="6496976" cy="4680000"/>
          </a:xfrm>
        </p:spPr>
      </p:pic>
    </p:spTree>
    <p:extLst>
      <p:ext uri="{BB962C8B-B14F-4D97-AF65-F5344CB8AC3E}">
        <p14:creationId xmlns:p14="http://schemas.microsoft.com/office/powerpoint/2010/main" val="335859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CE3C9-42CB-4AEA-8F5D-676F5C5D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Schematic</a:t>
            </a:r>
            <a:r>
              <a:rPr lang="de-DE"/>
              <a:t> Remote Control</a:t>
            </a:r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5492A98-F791-4C0B-A1E5-597624A8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98" y="1558043"/>
            <a:ext cx="4674804" cy="4680000"/>
          </a:xfrm>
        </p:spPr>
      </p:pic>
    </p:spTree>
    <p:extLst>
      <p:ext uri="{BB962C8B-B14F-4D97-AF65-F5344CB8AC3E}">
        <p14:creationId xmlns:p14="http://schemas.microsoft.com/office/powerpoint/2010/main" val="354882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3C24A-5FED-47BC-ABC9-591E2CC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 </a:t>
            </a:r>
            <a:r>
              <a:rPr lang="de-DE" err="1"/>
              <a:t>diagramm</a:t>
            </a:r>
            <a:endParaRPr lang="de-DE"/>
          </a:p>
        </p:txBody>
      </p:sp>
      <p:pic>
        <p:nvPicPr>
          <p:cNvPr id="5" name="Grafik 6" descr="Ein Bild, das Screenshot, Anzeige, Schild enthält.&#10;&#10;Beschreibung automatisch generiert.">
            <a:extLst>
              <a:ext uri="{FF2B5EF4-FFF2-40B4-BE49-F238E27FC236}">
                <a16:creationId xmlns:a16="http://schemas.microsoft.com/office/drawing/2014/main" id="{C13EF773-13B3-4185-8E71-C0B53F325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0530" y="519927"/>
            <a:ext cx="6950968" cy="5810953"/>
          </a:xfrm>
        </p:spPr>
      </p:pic>
    </p:spTree>
    <p:extLst>
      <p:ext uri="{BB962C8B-B14F-4D97-AF65-F5344CB8AC3E}">
        <p14:creationId xmlns:p14="http://schemas.microsoft.com/office/powerpoint/2010/main" val="201065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5F3-CE8B-4BB6-B611-7F0F1C7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machine Audio Navigation</a:t>
            </a:r>
            <a:endParaRPr lang="en-US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E0C84DC8-DB0D-439D-8206-76C08663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02" y="1888650"/>
            <a:ext cx="7610903" cy="4105275"/>
          </a:xfrm>
        </p:spPr>
      </p:pic>
    </p:spTree>
    <p:extLst>
      <p:ext uri="{BB962C8B-B14F-4D97-AF65-F5344CB8AC3E}">
        <p14:creationId xmlns:p14="http://schemas.microsoft.com/office/powerpoint/2010/main" val="24181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57B43-CEE0-4EFA-B473-57BF3ECA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Audio Navigation - Code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C6FB1B-478A-4774-86F5-27ABF4B11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5" y="1736850"/>
            <a:ext cx="6939454" cy="4331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9114EAB-732C-458F-AE76-19696DCFB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7" y="1972520"/>
            <a:ext cx="3962400" cy="26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01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891-1D05-42E2-826B-E0264CF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State machine water</a:t>
            </a:r>
            <a:endParaRPr lang="en-US"/>
          </a:p>
        </p:txBody>
      </p:sp>
      <p:pic>
        <p:nvPicPr>
          <p:cNvPr id="3" name="Grafik 3" descr="Ein Bild, das Computer enthält.&#10;&#10;Beschreibung automatisch generiert.">
            <a:extLst>
              <a:ext uri="{FF2B5EF4-FFF2-40B4-BE49-F238E27FC236}">
                <a16:creationId xmlns:a16="http://schemas.microsoft.com/office/drawing/2014/main" id="{2EDF0120-F3A8-4BED-B765-6CF4BE6D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888423"/>
            <a:ext cx="9067799" cy="38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B67EB-92F0-4BCE-8D73-459E149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State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object</a:t>
            </a:r>
            <a:r>
              <a:rPr lang="de-DE"/>
              <a:t> </a:t>
            </a:r>
            <a:r>
              <a:rPr lang="de-DE" err="1"/>
              <a:t>recognition</a:t>
            </a:r>
            <a:endParaRPr lang="de-DE"/>
          </a:p>
        </p:txBody>
      </p:sp>
      <p:pic>
        <p:nvPicPr>
          <p:cNvPr id="32" name="Inhaltsplatzhalter 31">
            <a:extLst>
              <a:ext uri="{FF2B5EF4-FFF2-40B4-BE49-F238E27FC236}">
                <a16:creationId xmlns:a16="http://schemas.microsoft.com/office/drawing/2014/main" id="{3607776C-1633-4497-9F21-AB6C260A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2" y="1432350"/>
            <a:ext cx="7966483" cy="4860000"/>
          </a:xfrm>
        </p:spPr>
      </p:pic>
    </p:spTree>
    <p:extLst>
      <p:ext uri="{BB962C8B-B14F-4D97-AF65-F5344CB8AC3E}">
        <p14:creationId xmlns:p14="http://schemas.microsoft.com/office/powerpoint/2010/main" val="340760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AF742-F6EF-4EFB-B56C-69288B3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Paper Prototype</a:t>
            </a:r>
            <a:endParaRPr lang="de-DE"/>
          </a:p>
        </p:txBody>
      </p:sp>
      <p:pic>
        <p:nvPicPr>
          <p:cNvPr id="4" name="Grafik 4" descr="Ein Bild, das Spielzeug, sitzend, Licht, LKW enthält.&#10;&#10;Beschreibung automatisch generiert.">
            <a:extLst>
              <a:ext uri="{FF2B5EF4-FFF2-40B4-BE49-F238E27FC236}">
                <a16:creationId xmlns:a16="http://schemas.microsoft.com/office/drawing/2014/main" id="{EAFD8CA0-2B42-4359-9097-C59916CD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5070" y="1929741"/>
            <a:ext cx="6887033" cy="410498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325716F-3137-4D61-90F4-7AB51F445329}"/>
              </a:ext>
            </a:extLst>
          </p:cNvPr>
          <p:cNvSpPr txBox="1">
            <a:spLocks/>
          </p:cNvSpPr>
          <p:nvPr/>
        </p:nvSpPr>
        <p:spPr>
          <a:xfrm>
            <a:off x="498240" y="1948029"/>
            <a:ext cx="3235701" cy="4031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>
                <a:ea typeface="Source Sans Pro"/>
              </a:rPr>
              <a:t>Erste Designidee</a:t>
            </a:r>
            <a:endParaRPr lang="de-DE">
              <a:ea typeface="Source Sans Pro"/>
            </a:endParaRPr>
          </a:p>
          <a:p>
            <a:pPr>
              <a:buFont typeface="Arial"/>
              <a:buChar char="•"/>
            </a:pPr>
            <a:r>
              <a:rPr lang="de-DE" sz="2400">
                <a:ea typeface="Source Sans Pro"/>
              </a:rPr>
              <a:t>Kettenantrieb</a:t>
            </a:r>
          </a:p>
          <a:p>
            <a:r>
              <a:rPr lang="de-DE" sz="2400">
                <a:ea typeface="Source Sans Pro"/>
              </a:rPr>
              <a:t>4 Schallsensoren</a:t>
            </a:r>
          </a:p>
          <a:p>
            <a:r>
              <a:rPr lang="de-DE" sz="2400">
                <a:ea typeface="Source Sans Pro"/>
              </a:rPr>
              <a:t>Kamera</a:t>
            </a:r>
          </a:p>
          <a:p>
            <a:r>
              <a:rPr lang="de-DE" sz="2400">
                <a:ea typeface="Source Sans Pro"/>
              </a:rPr>
              <a:t>Ablage für Erste-Hilfe-Set</a:t>
            </a:r>
          </a:p>
          <a:p>
            <a:pPr marL="0" indent="0">
              <a:buNone/>
            </a:pPr>
            <a:endParaRPr lang="de-DE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650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03105-3F24-4845-B52D-40A9F8E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3D-Modell</a:t>
            </a:r>
          </a:p>
        </p:txBody>
      </p:sp>
      <p:pic>
        <p:nvPicPr>
          <p:cNvPr id="4" name="Grafik 4" descr="Ein Bild, das Kuchen, Spielzeug, Tisch, sitzend enthält.&#10;&#10;Beschreibung automatisch generiert.">
            <a:extLst>
              <a:ext uri="{FF2B5EF4-FFF2-40B4-BE49-F238E27FC236}">
                <a16:creationId xmlns:a16="http://schemas.microsoft.com/office/drawing/2014/main" id="{168B0FB2-F699-4E26-B5CC-88F3BE76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772" b="-45"/>
          <a:stretch/>
        </p:blipFill>
        <p:spPr>
          <a:xfrm>
            <a:off x="5408732" y="881229"/>
            <a:ext cx="5801356" cy="5143616"/>
          </a:xfrm>
        </p:spPr>
      </p:pic>
      <p:pic>
        <p:nvPicPr>
          <p:cNvPr id="5" name="Grafik 5" descr="Ein Bild, das Spielzeug enthält.&#10;&#10;Beschreibung automatisch generiert.">
            <a:extLst>
              <a:ext uri="{FF2B5EF4-FFF2-40B4-BE49-F238E27FC236}">
                <a16:creationId xmlns:a16="http://schemas.microsoft.com/office/drawing/2014/main" id="{6B87FE09-4205-433A-811D-A3E35F7494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44" t="-386" r="11324" b="645"/>
          <a:stretch/>
        </p:blipFill>
        <p:spPr>
          <a:xfrm>
            <a:off x="890016" y="1901571"/>
            <a:ext cx="4541532" cy="412314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2D9878A-9ED7-480B-9D53-8BB11B07D642}"/>
              </a:ext>
            </a:extLst>
          </p:cNvPr>
          <p:cNvCxnSpPr/>
          <p:nvPr/>
        </p:nvCxnSpPr>
        <p:spPr>
          <a:xfrm>
            <a:off x="7363968" y="2941320"/>
            <a:ext cx="1024128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83E5ED5-C913-4304-8A7D-19BBBCF33A61}"/>
              </a:ext>
            </a:extLst>
          </p:cNvPr>
          <p:cNvSpPr txBox="1"/>
          <p:nvPr/>
        </p:nvSpPr>
        <p:spPr>
          <a:xfrm>
            <a:off x="6458331" y="2691002"/>
            <a:ext cx="1194816" cy="375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err="1"/>
              <a:t>Medikit</a:t>
            </a:r>
            <a:endParaRPr lang="de-DE" err="1">
              <a:cs typeface="Calibri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885363D-FFA1-4B15-9F0D-CFA1452D00E2}"/>
              </a:ext>
            </a:extLst>
          </p:cNvPr>
          <p:cNvCxnSpPr/>
          <p:nvPr/>
        </p:nvCxnSpPr>
        <p:spPr>
          <a:xfrm flipH="1" flipV="1">
            <a:off x="3778758" y="5129022"/>
            <a:ext cx="1889760" cy="56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37554-4DCB-4B9A-929C-7CA265D9A3F3}"/>
              </a:ext>
            </a:extLst>
          </p:cNvPr>
          <p:cNvSpPr txBox="1"/>
          <p:nvPr/>
        </p:nvSpPr>
        <p:spPr>
          <a:xfrm>
            <a:off x="5623178" y="5354954"/>
            <a:ext cx="11948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Ultraschallsensoren</a:t>
            </a:r>
            <a:endParaRPr lang="de-DE">
              <a:cs typeface="Calibri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D0A9339-CA56-40D2-B86E-58D5D691F161}"/>
              </a:ext>
            </a:extLst>
          </p:cNvPr>
          <p:cNvCxnSpPr/>
          <p:nvPr/>
        </p:nvCxnSpPr>
        <p:spPr>
          <a:xfrm flipH="1" flipV="1">
            <a:off x="4384929" y="4662296"/>
            <a:ext cx="1274064" cy="85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3FC238-D77E-4CD4-9EA0-76266723AC05}"/>
              </a:ext>
            </a:extLst>
          </p:cNvPr>
          <p:cNvCxnSpPr/>
          <p:nvPr/>
        </p:nvCxnSpPr>
        <p:spPr>
          <a:xfrm flipV="1">
            <a:off x="6716268" y="4360164"/>
            <a:ext cx="2974848" cy="118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9AFB134-3816-4DE3-803C-BE6029A4E012}"/>
              </a:ext>
            </a:extLst>
          </p:cNvPr>
          <p:cNvCxnSpPr/>
          <p:nvPr/>
        </p:nvCxnSpPr>
        <p:spPr>
          <a:xfrm flipV="1">
            <a:off x="6633591" y="4210431"/>
            <a:ext cx="3761232" cy="163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F13E65F-9866-40B0-A205-9F94C4DA68AC}"/>
              </a:ext>
            </a:extLst>
          </p:cNvPr>
          <p:cNvCxnSpPr/>
          <p:nvPr/>
        </p:nvCxnSpPr>
        <p:spPr>
          <a:xfrm flipH="1">
            <a:off x="9812274" y="2829306"/>
            <a:ext cx="560832" cy="85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CCBE4B-4DAC-44B1-BEC9-FF9BD547902E}"/>
              </a:ext>
            </a:extLst>
          </p:cNvPr>
          <p:cNvSpPr txBox="1"/>
          <p:nvPr/>
        </p:nvSpPr>
        <p:spPr>
          <a:xfrm>
            <a:off x="10091546" y="2502026"/>
            <a:ext cx="1194816" cy="375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cs typeface="Calibri"/>
              </a:rPr>
              <a:t>Drehteller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FAD874-5BCB-4944-B3C4-7E034F6BAF9D}"/>
              </a:ext>
            </a:extLst>
          </p:cNvPr>
          <p:cNvSpPr txBox="1"/>
          <p:nvPr/>
        </p:nvSpPr>
        <p:spPr>
          <a:xfrm>
            <a:off x="9865994" y="1014602"/>
            <a:ext cx="11948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Gelenke mit Motoren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CA82C4-29BA-46BC-ABC9-765799A741F3}"/>
              </a:ext>
            </a:extLst>
          </p:cNvPr>
          <p:cNvCxnSpPr/>
          <p:nvPr/>
        </p:nvCxnSpPr>
        <p:spPr>
          <a:xfrm flipH="1">
            <a:off x="8680704" y="1344168"/>
            <a:ext cx="1182624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93909F3-9BA0-4D2D-B5A5-BBCC8EFE35DD}"/>
              </a:ext>
            </a:extLst>
          </p:cNvPr>
          <p:cNvCxnSpPr/>
          <p:nvPr/>
        </p:nvCxnSpPr>
        <p:spPr>
          <a:xfrm flipH="1">
            <a:off x="9512427" y="1602866"/>
            <a:ext cx="347472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E8658B-79EB-4494-B904-46DB542F397A}"/>
              </a:ext>
            </a:extLst>
          </p:cNvPr>
          <p:cNvCxnSpPr/>
          <p:nvPr/>
        </p:nvCxnSpPr>
        <p:spPr>
          <a:xfrm flipH="1">
            <a:off x="9728454" y="1898142"/>
            <a:ext cx="195072" cy="160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08D493D-1E7E-497F-B8F9-79D6A1694269}"/>
              </a:ext>
            </a:extLst>
          </p:cNvPr>
          <p:cNvCxnSpPr/>
          <p:nvPr/>
        </p:nvCxnSpPr>
        <p:spPr>
          <a:xfrm flipH="1" flipV="1">
            <a:off x="3062097" y="3534536"/>
            <a:ext cx="2115312" cy="7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23073A9-E7CC-4B7F-ADA8-258347AB7DF3}"/>
              </a:ext>
            </a:extLst>
          </p:cNvPr>
          <p:cNvSpPr txBox="1"/>
          <p:nvPr/>
        </p:nvSpPr>
        <p:spPr>
          <a:xfrm>
            <a:off x="5226938" y="3404234"/>
            <a:ext cx="1962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Omnidirektionales Mikrofon</a:t>
            </a:r>
            <a:endParaRPr lang="de-DE" err="1">
              <a:cs typeface="Calibri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5BF3CE5-76DD-4208-A93D-04B7EEB1D670}"/>
              </a:ext>
            </a:extLst>
          </p:cNvPr>
          <p:cNvCxnSpPr/>
          <p:nvPr/>
        </p:nvCxnSpPr>
        <p:spPr>
          <a:xfrm>
            <a:off x="1595628" y="2830068"/>
            <a:ext cx="384048" cy="701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3D7DF89-57F4-4B9A-BF9A-40B21BE2AFC7}"/>
              </a:ext>
            </a:extLst>
          </p:cNvPr>
          <p:cNvSpPr txBox="1"/>
          <p:nvPr/>
        </p:nvSpPr>
        <p:spPr>
          <a:xfrm>
            <a:off x="1008506" y="2459354"/>
            <a:ext cx="1194816" cy="375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Akku</a:t>
            </a:r>
            <a:endParaRPr lang="de-DE" err="1">
              <a:cs typeface="Calibri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B7BE4FE-90E2-4262-B676-2A13E5FFDE5E}"/>
              </a:ext>
            </a:extLst>
          </p:cNvPr>
          <p:cNvCxnSpPr/>
          <p:nvPr/>
        </p:nvCxnSpPr>
        <p:spPr>
          <a:xfrm flipH="1">
            <a:off x="4256151" y="2515743"/>
            <a:ext cx="1005840" cy="268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8DBA7D8-65FB-4DDA-8ABC-8D262ECBF95E}"/>
              </a:ext>
            </a:extLst>
          </p:cNvPr>
          <p:cNvSpPr txBox="1"/>
          <p:nvPr/>
        </p:nvSpPr>
        <p:spPr>
          <a:xfrm>
            <a:off x="5129402" y="2166746"/>
            <a:ext cx="2042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cs typeface="Calibri"/>
              </a:rPr>
              <a:t>Elektrokettensäge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47FFA8-3ACD-4F2F-9BB1-B8201C5546B2}"/>
              </a:ext>
            </a:extLst>
          </p:cNvPr>
          <p:cNvCxnSpPr/>
          <p:nvPr/>
        </p:nvCxnSpPr>
        <p:spPr>
          <a:xfrm flipH="1">
            <a:off x="4069842" y="2158746"/>
            <a:ext cx="219456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631E490-72EA-40C7-A834-E2300B0F1EC9}"/>
              </a:ext>
            </a:extLst>
          </p:cNvPr>
          <p:cNvSpPr txBox="1"/>
          <p:nvPr/>
        </p:nvSpPr>
        <p:spPr>
          <a:xfrm>
            <a:off x="4178426" y="1825370"/>
            <a:ext cx="1194816" cy="375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Kamera</a:t>
            </a:r>
            <a:endParaRPr lang="de-DE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4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72805-D775-47BE-8747-2C710B88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3D-Modell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6D3BE-AD23-4C9C-B064-B76CB9B8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021181"/>
            <a:ext cx="3875781" cy="4104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Source Sans Pro"/>
              </a:rPr>
              <a:t>Abmessungen:</a:t>
            </a:r>
            <a:endParaRPr lang="de-DE" err="1">
              <a:ea typeface="Source Sans Pro"/>
            </a:endParaRPr>
          </a:p>
          <a:p>
            <a:pPr lvl="1"/>
            <a:r>
              <a:rPr lang="de-DE">
                <a:ea typeface="Source Sans Pro"/>
              </a:rPr>
              <a:t>L: ca.750mm</a:t>
            </a:r>
          </a:p>
          <a:p>
            <a:pPr lvl="1"/>
            <a:r>
              <a:rPr lang="de-DE">
                <a:ea typeface="Source Sans Pro"/>
              </a:rPr>
              <a:t>B: 570mm </a:t>
            </a:r>
          </a:p>
          <a:p>
            <a:pPr lvl="1"/>
            <a:r>
              <a:rPr lang="de-DE">
                <a:ea typeface="Source Sans Pro"/>
              </a:rPr>
              <a:t>H: ca. 800mm</a:t>
            </a:r>
          </a:p>
          <a:p>
            <a:endParaRPr lang="de-DE">
              <a:ea typeface="Source Sans Pro"/>
            </a:endParaRP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0D4F0591-2869-4922-A5DE-1AE0078A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849614"/>
            <a:ext cx="5931408" cy="5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1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C520B-C51A-4464-90B6-B9CBCC24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Source Sans Pro"/>
              </a:rPr>
              <a:t>Motivation</a:t>
            </a:r>
          </a:p>
        </p:txBody>
      </p:sp>
      <p:pic>
        <p:nvPicPr>
          <p:cNvPr id="4" name="Grafik 4" descr="Ein Bild, das Rauch, Zug, draußen, Dampf enthält.&#10;&#10;Beschreibung automatisch generiert.">
            <a:extLst>
              <a:ext uri="{FF2B5EF4-FFF2-40B4-BE49-F238E27FC236}">
                <a16:creationId xmlns:a16="http://schemas.microsoft.com/office/drawing/2014/main" id="{D400EBFD-B2C7-43B8-B39F-B4A982B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52" y="1444635"/>
            <a:ext cx="4639056" cy="2609322"/>
          </a:xfrm>
          <a:prstGeom prst="rect">
            <a:avLst/>
          </a:prstGeom>
        </p:spPr>
      </p:pic>
      <p:pic>
        <p:nvPicPr>
          <p:cNvPr id="5" name="Grafik 5" descr="Ein Bild, das draußen, Gras, Kraftrad, Feuer enthält.&#10;&#10;Beschreibung automatisch generiert.">
            <a:extLst>
              <a:ext uri="{FF2B5EF4-FFF2-40B4-BE49-F238E27FC236}">
                <a16:creationId xmlns:a16="http://schemas.microsoft.com/office/drawing/2014/main" id="{E2E88925-96A1-4599-B71B-776BE929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6" y="3885438"/>
            <a:ext cx="4303776" cy="2257044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FC0E40-953A-4981-975E-FC9F35FA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40" y="2344269"/>
            <a:ext cx="3875781" cy="134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ea typeface="Source Sans Pro"/>
              </a:rPr>
              <a:t>Szenario:</a:t>
            </a:r>
            <a:r>
              <a:rPr lang="de-DE">
                <a:ea typeface="Source Sans Pro"/>
              </a:rPr>
              <a:t> Waldbrand</a:t>
            </a:r>
          </a:p>
          <a:p>
            <a:pPr marL="0" indent="0">
              <a:buNone/>
            </a:pPr>
            <a:endParaRPr lang="de-DE">
              <a:ea typeface="Source Sans Pro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7B58F01-54DE-412E-99F8-C80B77DEDD31}"/>
              </a:ext>
            </a:extLst>
          </p:cNvPr>
          <p:cNvSpPr txBox="1">
            <a:spLocks/>
          </p:cNvSpPr>
          <p:nvPr/>
        </p:nvSpPr>
        <p:spPr>
          <a:xfrm>
            <a:off x="5429904" y="4325469"/>
            <a:ext cx="5332725" cy="1910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>
                <a:ea typeface="Source Sans Pro"/>
              </a:rPr>
              <a:t>Einsatz des Bots:</a:t>
            </a:r>
            <a:endParaRPr lang="de-DE"/>
          </a:p>
          <a:p>
            <a:pPr marL="457200" indent="-457200"/>
            <a:r>
              <a:rPr lang="de-DE">
                <a:ea typeface="Source Sans Pro"/>
              </a:rPr>
              <a:t>Personen finden und Standort bestimmen</a:t>
            </a:r>
            <a:endParaRPr lang="de-DE" b="1">
              <a:ea typeface="Source Sans Pro"/>
            </a:endParaRPr>
          </a:p>
          <a:p>
            <a:pPr marL="457200" indent="-457200"/>
            <a:r>
              <a:rPr lang="de-DE">
                <a:ea typeface="Source Sans Pro"/>
              </a:rPr>
              <a:t>Kommunikation mit den Personen</a:t>
            </a:r>
          </a:p>
          <a:p>
            <a:pPr marL="0" indent="0">
              <a:buNone/>
            </a:pPr>
            <a:endParaRPr lang="de-DE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0363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1411-1689-46AD-812F-BBC44E4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3D-Modell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91FD3-7E3B-4FCE-AA0A-5E2FBE0B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021181"/>
            <a:ext cx="10233909" cy="42208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>
                <a:ea typeface="Source Sans Pro"/>
              </a:rPr>
              <a:t>Folgende Elemente werden noch hinzugefügt:</a:t>
            </a:r>
          </a:p>
          <a:p>
            <a:r>
              <a:rPr lang="de-DE">
                <a:ea typeface="Source Sans Pro"/>
              </a:rPr>
              <a:t>Motoren</a:t>
            </a:r>
          </a:p>
          <a:p>
            <a:r>
              <a:rPr lang="de-DE">
                <a:ea typeface="Source Sans Pro"/>
              </a:rPr>
              <a:t>Mikrocontroller</a:t>
            </a:r>
          </a:p>
          <a:p>
            <a:r>
              <a:rPr lang="de-DE">
                <a:ea typeface="Source Sans Pro"/>
              </a:rPr>
              <a:t>Gegensprechanlage</a:t>
            </a:r>
          </a:p>
          <a:p>
            <a:r>
              <a:rPr lang="de-DE">
                <a:ea typeface="Source Sans Pro"/>
              </a:rPr>
              <a:t>Rundumleuchte</a:t>
            </a:r>
          </a:p>
          <a:p>
            <a:r>
              <a:rPr lang="de-DE">
                <a:ea typeface="Source Sans Pro"/>
              </a:rPr>
              <a:t>Elektr. zündbares Rauchsignal</a:t>
            </a:r>
          </a:p>
          <a:p>
            <a:r>
              <a:rPr lang="de-DE">
                <a:ea typeface="Source Sans Pro"/>
              </a:rPr>
              <a:t>Antenne für Fernbedienung</a:t>
            </a:r>
          </a:p>
          <a:p>
            <a:r>
              <a:rPr lang="de-DE">
                <a:ea typeface="Source Sans Pro"/>
              </a:rPr>
              <a:t>TIVITA System </a:t>
            </a:r>
            <a:r>
              <a:rPr lang="de-DE" sz="2000">
                <a:ea typeface="Source Sans Pro"/>
              </a:rPr>
              <a:t>(</a:t>
            </a:r>
            <a:r>
              <a:rPr lang="de-DE" sz="2000">
                <a:ea typeface="Source Sans Pro"/>
                <a:hlinkClick r:id="rId3"/>
              </a:rPr>
              <a:t>http://diaspective-vision.com/produkte/ti-cam-system/</a:t>
            </a:r>
            <a:r>
              <a:rPr lang="de-DE" sz="2000">
                <a:ea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08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8005-959E-40FC-AD58-0239154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Umgebungsdiagramm</a:t>
            </a:r>
          </a:p>
        </p:txBody>
      </p:sp>
      <p:pic>
        <p:nvPicPr>
          <p:cNvPr id="6" name="Inhaltsplatzhalter 5" descr="Ein Bild, das Bildschirm, Raum enthält.&#10;&#10;Automatisch generierte Beschreibung">
            <a:extLst>
              <a:ext uri="{FF2B5EF4-FFF2-40B4-BE49-F238E27FC236}">
                <a16:creationId xmlns:a16="http://schemas.microsoft.com/office/drawing/2014/main" id="{E57271B8-BD63-4D59-9314-85DE107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2" y="2023844"/>
            <a:ext cx="10428491" cy="3734312"/>
          </a:xfrm>
        </p:spPr>
      </p:pic>
    </p:spTree>
    <p:extLst>
      <p:ext uri="{BB962C8B-B14F-4D97-AF65-F5344CB8AC3E}">
        <p14:creationId xmlns:p14="http://schemas.microsoft.com/office/powerpoint/2010/main" val="404573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9A9A-DEF3-48A5-A399-A505A46E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Source Sans Pro"/>
              </a:rPr>
              <a:t>Map</a:t>
            </a:r>
            <a:r>
              <a:rPr lang="de-DE">
                <a:ea typeface="Source Sans Pro"/>
              </a:rPr>
              <a:t>- Übersicht</a:t>
            </a:r>
          </a:p>
        </p:txBody>
      </p:sp>
      <p:pic>
        <p:nvPicPr>
          <p:cNvPr id="4" name="Grafik 4" descr="Ein Bild, das Text, Karte enthält.&#10;&#10;Beschreibung automatisch generiert.">
            <a:extLst>
              <a:ext uri="{FF2B5EF4-FFF2-40B4-BE49-F238E27FC236}">
                <a16:creationId xmlns:a16="http://schemas.microsoft.com/office/drawing/2014/main" id="{F2AFDEA0-F4A2-41D9-B400-E11E81D7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895" y="1946230"/>
            <a:ext cx="6060118" cy="4242393"/>
          </a:xfrm>
        </p:spPr>
      </p:pic>
    </p:spTree>
    <p:extLst>
      <p:ext uri="{BB962C8B-B14F-4D97-AF65-F5344CB8AC3E}">
        <p14:creationId xmlns:p14="http://schemas.microsoft.com/office/powerpoint/2010/main" val="157798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7ED9-3146-4BBD-BFFF-5C6E19E2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err="1">
                <a:ea typeface="Source Sans Pro"/>
              </a:rPr>
              <a:t>Map</a:t>
            </a:r>
            <a:r>
              <a:rPr lang="de-DE">
                <a:ea typeface="Source Sans Pro"/>
              </a:rPr>
              <a:t> Umsetzung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71AD7809-72B5-4418-B585-662AA510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729812"/>
            <a:ext cx="5057422" cy="544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69605F-60E3-481A-855F-4B482C633416}"/>
              </a:ext>
            </a:extLst>
          </p:cNvPr>
          <p:cNvSpPr txBox="1"/>
          <p:nvPr/>
        </p:nvSpPr>
        <p:spPr>
          <a:xfrm>
            <a:off x="1000432" y="1885335"/>
            <a:ext cx="42057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Größe 30 X 30 Felder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>
                <a:cs typeface="Calibri"/>
              </a:rPr>
              <a:t>4 Schallquellen in: 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cs typeface="Calibri"/>
              </a:rPr>
              <a:t>3,3; 28,3 ; 27,26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R = Border</a:t>
            </a:r>
          </a:p>
          <a:p>
            <a:r>
              <a:rPr lang="de-DE">
                <a:cs typeface="Calibri"/>
              </a:rPr>
              <a:t>G = Ground</a:t>
            </a:r>
          </a:p>
          <a:p>
            <a:r>
              <a:rPr lang="de-DE">
                <a:cs typeface="Calibri"/>
              </a:rPr>
              <a:t>O = </a:t>
            </a:r>
            <a:r>
              <a:rPr lang="de-DE" err="1">
                <a:cs typeface="Calibri"/>
              </a:rPr>
              <a:t>Obstacle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W =</a:t>
            </a:r>
            <a:r>
              <a:rPr lang="de-DE" err="1">
                <a:cs typeface="Calibri"/>
              </a:rPr>
              <a:t>Water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27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2C91B-8087-445B-BE5D-7D26C937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Die nächsten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D986D-6ED4-43EC-9C56-84E845A9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Source Sans Pro"/>
              </a:rPr>
              <a:t>Projektkern</a:t>
            </a:r>
          </a:p>
          <a:p>
            <a:pPr lvl="1"/>
            <a:r>
              <a:rPr lang="de-DE">
                <a:ea typeface="Source Sans Pro"/>
              </a:rPr>
              <a:t>Bauteile für 3D-Drucker und Lasercutter auslegen</a:t>
            </a:r>
          </a:p>
          <a:p>
            <a:pPr lvl="1"/>
            <a:r>
              <a:rPr lang="de-DE">
                <a:ea typeface="Source Sans Pro"/>
              </a:rPr>
              <a:t>Algorithmen implementieren</a:t>
            </a:r>
          </a:p>
          <a:p>
            <a:pPr lvl="1"/>
            <a:r>
              <a:rPr lang="de-DE">
                <a:ea typeface="Source Sans Pro"/>
              </a:rPr>
              <a:t>Testumgebung simulieren</a:t>
            </a:r>
          </a:p>
          <a:p>
            <a:r>
              <a:rPr lang="de-DE">
                <a:ea typeface="Source Sans Pro"/>
              </a:rPr>
              <a:t>Projektrahmen</a:t>
            </a:r>
          </a:p>
          <a:p>
            <a:pPr lvl="1"/>
            <a:r>
              <a:rPr lang="de-DE">
                <a:ea typeface="Source Sans Pro"/>
              </a:rPr>
              <a:t>Beginn Dokumentation</a:t>
            </a:r>
          </a:p>
          <a:p>
            <a:pPr lvl="1"/>
            <a:r>
              <a:rPr lang="de-DE">
                <a:ea typeface="Source Sans Pro"/>
              </a:rPr>
              <a:t>Diagramme überarbeiten</a:t>
            </a:r>
          </a:p>
          <a:p>
            <a:endParaRPr lang="de-DE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505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0E18-D4B2-4FE0-91FE-32EC157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Requirements</a:t>
            </a: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2D4CE-FA7E-44A7-BAA0-1509209A3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144" b="-120"/>
          <a:stretch/>
        </p:blipFill>
        <p:spPr>
          <a:xfrm>
            <a:off x="1625999" y="1884167"/>
            <a:ext cx="7875476" cy="42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0CF3-B615-4DA2-A8E0-C936B9A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modell</a:t>
            </a:r>
            <a:endParaRPr lang="de-DE"/>
          </a:p>
        </p:txBody>
      </p:sp>
      <p:pic>
        <p:nvPicPr>
          <p:cNvPr id="9" name="Grafik 9" descr="Ein Bild, das Screenshot enthält.&#10;&#10;Beschreibung automatisch generiert.">
            <a:extLst>
              <a:ext uri="{FF2B5EF4-FFF2-40B4-BE49-F238E27FC236}">
                <a16:creationId xmlns:a16="http://schemas.microsoft.com/office/drawing/2014/main" id="{63B0F58E-CFE7-4CCE-BA71-E077225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07" y="1115492"/>
            <a:ext cx="6787660" cy="50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2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1B28-822E-473D-B489-A4B5D0E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6" name="Inhaltsplatzhalter 5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02733213-C707-4738-B0EC-09BB5B38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646958"/>
            <a:ext cx="8138174" cy="4479206"/>
          </a:xfrm>
        </p:spPr>
      </p:pic>
    </p:spTree>
    <p:extLst>
      <p:ext uri="{BB962C8B-B14F-4D97-AF65-F5344CB8AC3E}">
        <p14:creationId xmlns:p14="http://schemas.microsoft.com/office/powerpoint/2010/main" val="39649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2D28-36EA-4BEE-832A-07AC877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Stakeholder</a:t>
            </a:r>
          </a:p>
        </p:txBody>
      </p:sp>
      <p:pic>
        <p:nvPicPr>
          <p:cNvPr id="4" name="Grafik 3" descr="Ein Bild, das Screenshot, Computer, sitzend, Monitor enthält.&#10;&#10;Automatisch generierte Beschreibung">
            <a:extLst>
              <a:ext uri="{FF2B5EF4-FFF2-40B4-BE49-F238E27FC236}">
                <a16:creationId xmlns:a16="http://schemas.microsoft.com/office/drawing/2014/main" id="{C6609E50-5248-435E-BA2B-027A7A065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" y="1857753"/>
            <a:ext cx="10569388" cy="49022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214107B-F59E-48F6-BADA-0D92362284B2}"/>
              </a:ext>
            </a:extLst>
          </p:cNvPr>
          <p:cNvCxnSpPr>
            <a:cxnSpLocks/>
          </p:cNvCxnSpPr>
          <p:nvPr/>
        </p:nvCxnSpPr>
        <p:spPr>
          <a:xfrm>
            <a:off x="5980954" y="1620253"/>
            <a:ext cx="0" cy="42672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BC11-31FE-4F92-8C19-87E7550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Source Sans Pro"/>
              </a:rPr>
              <a:t>Stakeholder-Matrix</a:t>
            </a:r>
            <a:endParaRPr lang="de-DE"/>
          </a:p>
        </p:txBody>
      </p:sp>
      <p:pic>
        <p:nvPicPr>
          <p:cNvPr id="7" name="Inhaltsplatzhalter 6" descr="Ein Bild, das Screenshot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89ED290D-EEB0-4547-8A8B-8B278811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9" y="1638524"/>
            <a:ext cx="5303279" cy="4473826"/>
          </a:xfrm>
        </p:spPr>
      </p:pic>
    </p:spTree>
    <p:extLst>
      <p:ext uri="{BB962C8B-B14F-4D97-AF65-F5344CB8AC3E}">
        <p14:creationId xmlns:p14="http://schemas.microsoft.com/office/powerpoint/2010/main" val="139733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328D-4DAC-400F-A919-44AD5D3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err="1"/>
              <a:t>Activity</a:t>
            </a:r>
            <a:r>
              <a:rPr lang="de-DE" b="0"/>
              <a:t> </a:t>
            </a:r>
            <a:r>
              <a:rPr lang="de-DE" b="0" err="1"/>
              <a:t>diagram</a:t>
            </a:r>
            <a:endParaRPr lang="de-DE" err="1"/>
          </a:p>
        </p:txBody>
      </p:sp>
      <p:pic>
        <p:nvPicPr>
          <p:cNvPr id="14" name="Inhaltsplatzhalter 13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1B46BF2-5547-4AB8-84DE-BAAEC289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2"/>
          <a:stretch/>
        </p:blipFill>
        <p:spPr>
          <a:xfrm>
            <a:off x="1527794" y="1533050"/>
            <a:ext cx="4169983" cy="4680000"/>
          </a:xfrm>
        </p:spPr>
      </p:pic>
      <p:pic>
        <p:nvPicPr>
          <p:cNvPr id="16" name="Grafik 15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E6D6507-61F5-44C9-9C29-03937F1D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0"/>
          <a:stretch/>
        </p:blipFill>
        <p:spPr>
          <a:xfrm>
            <a:off x="6361571" y="1533050"/>
            <a:ext cx="395600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291EB-1BA9-4EA6-BCA1-EA1AE3B3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0"/>
              <a:t>architecture diagram</a:t>
            </a:r>
            <a:endParaRPr lang="de-DE"/>
          </a:p>
        </p:txBody>
      </p:sp>
      <p:pic>
        <p:nvPicPr>
          <p:cNvPr id="5" name="Grafik 6" descr="Ein Bild, das Parkplatz, Anzeige, Schild, viele enthält.&#10;&#10;Beschreibung automatisch generiert.">
            <a:extLst>
              <a:ext uri="{FF2B5EF4-FFF2-40B4-BE49-F238E27FC236}">
                <a16:creationId xmlns:a16="http://schemas.microsoft.com/office/drawing/2014/main" id="{0FFAED69-C637-4475-AB6B-7AFEBB719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760" y="1764329"/>
            <a:ext cx="6348927" cy="6194059"/>
          </a:xfrm>
        </p:spPr>
      </p:pic>
      <p:pic>
        <p:nvPicPr>
          <p:cNvPr id="7" name="Grafik 7" descr="Ein Bild, das Schild enthält.&#10;&#10;Beschreibung automatisch generiert.">
            <a:extLst>
              <a:ext uri="{FF2B5EF4-FFF2-40B4-BE49-F238E27FC236}">
                <a16:creationId xmlns:a16="http://schemas.microsoft.com/office/drawing/2014/main" id="{EF27A133-3696-4B59-AA48-EE52A3E3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018" y="2702449"/>
            <a:ext cx="6373402" cy="20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SH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" id="{CE6FB8A4-0E61-43EF-B598-2B2249045448}" vid="{D27630AC-8FB8-4994-9424-8BC3399EB01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</vt:lpstr>
      <vt:lpstr>Storyboard-Layouts</vt:lpstr>
      <vt:lpstr>HSHl</vt:lpstr>
      <vt:lpstr>Colloquium</vt:lpstr>
      <vt:lpstr>Motivation</vt:lpstr>
      <vt:lpstr>Requirements</vt:lpstr>
      <vt:lpstr>Context modell</vt:lpstr>
      <vt:lpstr>Use Case</vt:lpstr>
      <vt:lpstr>Stakeholder</vt:lpstr>
      <vt:lpstr>Stakeholder-Matrix</vt:lpstr>
      <vt:lpstr>Activity diagram</vt:lpstr>
      <vt:lpstr>architecture diagram</vt:lpstr>
      <vt:lpstr>Schematic rescue bot</vt:lpstr>
      <vt:lpstr>Schematic Remote Control</vt:lpstr>
      <vt:lpstr>Class diagramm</vt:lpstr>
      <vt:lpstr>State machine Audio Navigation</vt:lpstr>
      <vt:lpstr>Audio Navigation - Code</vt:lpstr>
      <vt:lpstr>State machine water</vt:lpstr>
      <vt:lpstr>State machine object recognition</vt:lpstr>
      <vt:lpstr>Paper Prototype</vt:lpstr>
      <vt:lpstr>3D-Modell</vt:lpstr>
      <vt:lpstr>3D-Modell</vt:lpstr>
      <vt:lpstr>3D-Modell</vt:lpstr>
      <vt:lpstr>Umgebungsdiagramm</vt:lpstr>
      <vt:lpstr>Map- Übersicht</vt:lpstr>
      <vt:lpstr>Map Umsetzung</vt:lpstr>
      <vt:lpstr>Die nächsten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Colloquium</dc:title>
  <dc:creator>Jonas Gerken</dc:creator>
  <cp:revision>1</cp:revision>
  <dcterms:created xsi:type="dcterms:W3CDTF">2020-08-06T15:08:05Z</dcterms:created>
  <dcterms:modified xsi:type="dcterms:W3CDTF">2020-08-12T08:25:41Z</dcterms:modified>
</cp:coreProperties>
</file>