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6" r:id="rId3"/>
  </p:sldMasterIdLst>
  <p:notesMasterIdLst>
    <p:notesMasterId r:id="rId22"/>
  </p:notesMasterIdLst>
  <p:sldIdLst>
    <p:sldId id="256" r:id="rId4"/>
    <p:sldId id="265" r:id="rId5"/>
    <p:sldId id="257" r:id="rId6"/>
    <p:sldId id="266" r:id="rId7"/>
    <p:sldId id="274" r:id="rId8"/>
    <p:sldId id="258" r:id="rId9"/>
    <p:sldId id="259" r:id="rId10"/>
    <p:sldId id="272" r:id="rId11"/>
    <p:sldId id="261" r:id="rId12"/>
    <p:sldId id="260" r:id="rId13"/>
    <p:sldId id="264" r:id="rId14"/>
    <p:sldId id="267" r:id="rId15"/>
    <p:sldId id="270" r:id="rId16"/>
    <p:sldId id="278" r:id="rId17"/>
    <p:sldId id="269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A9CDC0-16FB-4ABC-8FF3-BA455EA3EAE1}" v="13" dt="2020-08-08T13:52:13.917"/>
    <p1510:client id="{0D2BFAF8-CA9E-4D7F-A148-3A2DCEFCEC7D}" v="11" dt="2020-08-08T14:38:30.911"/>
    <p1510:client id="{235968B0-BFCD-4667-B237-F8622C19F6BB}" v="41" dt="2020-08-08T20:18:37.151"/>
    <p1510:client id="{33143E90-B646-400D-A967-80DC97FA945D}" v="5" dt="2020-08-08T13:40:14.543"/>
    <p1510:client id="{96E0BBF9-38F8-4895-92AE-59AD882D7159}" v="29" dt="2020-08-08T18:01:34.394"/>
    <p1510:client id="{A1432836-4816-4646-9DEC-CD06F4E63D84}" v="2" dt="2020-08-08T14:42:32.070"/>
    <p1510:client id="{A776C6B5-78DB-4DD9-9190-44400319DE7D}" v="158" dt="2020-08-08T12:09:01.768"/>
    <p1510:client id="{E7855646-C99F-42A4-A5E6-094039B4B3E4}" v="62" dt="2020-08-08T13:46:55.760"/>
    <p1510:client id="{EBD96975-4527-4F28-B16C-50AA4690059C}" v="1" dt="2020-08-08T13:39:46.142"/>
    <p1510:client id="{EF4A27B9-EF94-464B-8B31-82EFEA65DF91}" v="115" dt="2020-08-08T13:50:46.460"/>
    <p1510:client id="{F4F1CEC5-E68B-4BC6-A039-88887071851B}" v="146" dt="2020-08-08T12:43:15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0D2BFAF8-CA9E-4D7F-A148-3A2DCEFCEC7D}"/>
    <pc:docChg chg="addSld modSld">
      <pc:chgData name="Guest User" userId="" providerId="Windows Live" clId="Web-{0D2BFAF8-CA9E-4D7F-A148-3A2DCEFCEC7D}" dt="2020-08-08T14:38:30.911" v="8" actId="14100"/>
      <pc:docMkLst>
        <pc:docMk/>
      </pc:docMkLst>
      <pc:sldChg chg="addSp delSp modSp">
        <pc:chgData name="Guest User" userId="" providerId="Windows Live" clId="Web-{0D2BFAF8-CA9E-4D7F-A148-3A2DCEFCEC7D}" dt="2020-08-08T14:37:37.860" v="1" actId="1076"/>
        <pc:sldMkLst>
          <pc:docMk/>
          <pc:sldMk cId="85131798" sldId="259"/>
        </pc:sldMkLst>
        <pc:spChg chg="del">
          <ac:chgData name="Guest User" userId="" providerId="Windows Live" clId="Web-{0D2BFAF8-CA9E-4D7F-A148-3A2DCEFCEC7D}" dt="2020-08-08T14:37:34.548" v="0"/>
          <ac:spMkLst>
            <pc:docMk/>
            <pc:sldMk cId="85131798" sldId="259"/>
            <ac:spMk id="3" creationId="{5D21E8BB-546C-4779-A35C-C9E41F7BAA8A}"/>
          </ac:spMkLst>
        </pc:spChg>
        <pc:picChg chg="add mod ord">
          <ac:chgData name="Guest User" userId="" providerId="Windows Live" clId="Web-{0D2BFAF8-CA9E-4D7F-A148-3A2DCEFCEC7D}" dt="2020-08-08T14:37:37.860" v="1" actId="1076"/>
          <ac:picMkLst>
            <pc:docMk/>
            <pc:sldMk cId="85131798" sldId="259"/>
            <ac:picMk id="4" creationId="{A27F54DD-D2F7-4C0F-9224-84EFE0713A31}"/>
          </ac:picMkLst>
        </pc:picChg>
      </pc:sldChg>
      <pc:sldChg chg="addSp delSp modSp new">
        <pc:chgData name="Guest User" userId="" providerId="Windows Live" clId="Web-{0D2BFAF8-CA9E-4D7F-A148-3A2DCEFCEC7D}" dt="2020-08-08T14:38:30.911" v="8" actId="14100"/>
        <pc:sldMkLst>
          <pc:docMk/>
          <pc:sldMk cId="2810966278" sldId="272"/>
        </pc:sldMkLst>
        <pc:spChg chg="del">
          <ac:chgData name="Guest User" userId="" providerId="Windows Live" clId="Web-{0D2BFAF8-CA9E-4D7F-A148-3A2DCEFCEC7D}" dt="2020-08-08T14:38:18.925" v="4"/>
          <ac:spMkLst>
            <pc:docMk/>
            <pc:sldMk cId="2810966278" sldId="272"/>
            <ac:spMk id="3" creationId="{48347D22-55EA-4F68-A9C3-7CAC2045CC09}"/>
          </ac:spMkLst>
        </pc:spChg>
        <pc:picChg chg="add mod ord">
          <ac:chgData name="Guest User" userId="" providerId="Windows Live" clId="Web-{0D2BFAF8-CA9E-4D7F-A148-3A2DCEFCEC7D}" dt="2020-08-08T14:38:30.911" v="8" actId="14100"/>
          <ac:picMkLst>
            <pc:docMk/>
            <pc:sldMk cId="2810966278" sldId="272"/>
            <ac:picMk id="4" creationId="{C2887F1E-143C-4E3C-BC41-9DCB51F81BC2}"/>
          </ac:picMkLst>
        </pc:picChg>
      </pc:sldChg>
      <pc:sldChg chg="new">
        <pc:chgData name="Guest User" userId="" providerId="Windows Live" clId="Web-{0D2BFAF8-CA9E-4D7F-A148-3A2DCEFCEC7D}" dt="2020-08-08T14:37:43.845" v="3"/>
        <pc:sldMkLst>
          <pc:docMk/>
          <pc:sldMk cId="3755473569" sldId="273"/>
        </pc:sldMkLst>
      </pc:sldChg>
    </pc:docChg>
  </pc:docChgLst>
  <pc:docChgLst>
    <pc:chgData name="Jonas Gerken" userId="0013991e4a45f156" providerId="Windows Live" clId="Web-{0CA9CDC0-16FB-4ABC-8FF3-BA455EA3EAE1}"/>
    <pc:docChg chg="modSld">
      <pc:chgData name="Jonas Gerken" userId="0013991e4a45f156" providerId="Windows Live" clId="Web-{0CA9CDC0-16FB-4ABC-8FF3-BA455EA3EAE1}" dt="2020-08-08T13:52:13.917" v="12" actId="1076"/>
      <pc:docMkLst>
        <pc:docMk/>
      </pc:docMkLst>
      <pc:sldChg chg="modSp">
        <pc:chgData name="Jonas Gerken" userId="0013991e4a45f156" providerId="Windows Live" clId="Web-{0CA9CDC0-16FB-4ABC-8FF3-BA455EA3EAE1}" dt="2020-08-08T13:48:33.603" v="5" actId="1076"/>
        <pc:sldMkLst>
          <pc:docMk/>
          <pc:sldMk cId="3964914273" sldId="257"/>
        </pc:sldMkLst>
        <pc:picChg chg="mod">
          <ac:chgData name="Jonas Gerken" userId="0013991e4a45f156" providerId="Windows Live" clId="Web-{0CA9CDC0-16FB-4ABC-8FF3-BA455EA3EAE1}" dt="2020-08-08T13:48:33.603" v="5" actId="1076"/>
          <ac:picMkLst>
            <pc:docMk/>
            <pc:sldMk cId="3964914273" sldId="257"/>
            <ac:picMk id="9" creationId="{D400C94C-4CF7-4F9F-A40C-40711B1C6EA4}"/>
          </ac:picMkLst>
        </pc:picChg>
      </pc:sldChg>
      <pc:sldChg chg="modSp">
        <pc:chgData name="Jonas Gerken" userId="0013991e4a45f156" providerId="Windows Live" clId="Web-{0CA9CDC0-16FB-4ABC-8FF3-BA455EA3EAE1}" dt="2020-08-08T13:48:46.463" v="8" actId="14100"/>
        <pc:sldMkLst>
          <pc:docMk/>
          <pc:sldMk cId="2607626568" sldId="260"/>
        </pc:sldMkLst>
        <pc:picChg chg="mod">
          <ac:chgData name="Jonas Gerken" userId="0013991e4a45f156" providerId="Windows Live" clId="Web-{0CA9CDC0-16FB-4ABC-8FF3-BA455EA3EAE1}" dt="2020-08-08T13:48:46.463" v="8" actId="14100"/>
          <ac:picMkLst>
            <pc:docMk/>
            <pc:sldMk cId="2607626568" sldId="260"/>
            <ac:picMk id="4" creationId="{1CABAA63-3006-4749-BDCE-918AD582382B}"/>
          </ac:picMkLst>
        </pc:picChg>
      </pc:sldChg>
      <pc:sldChg chg="modSp">
        <pc:chgData name="Jonas Gerken" userId="0013991e4a45f156" providerId="Windows Live" clId="Web-{0CA9CDC0-16FB-4ABC-8FF3-BA455EA3EAE1}" dt="2020-08-08T13:52:13.917" v="12" actId="1076"/>
        <pc:sldMkLst>
          <pc:docMk/>
          <pc:sldMk cId="1711792375" sldId="261"/>
        </pc:sldMkLst>
        <pc:picChg chg="mod">
          <ac:chgData name="Jonas Gerken" userId="0013991e4a45f156" providerId="Windows Live" clId="Web-{0CA9CDC0-16FB-4ABC-8FF3-BA455EA3EAE1}" dt="2020-08-08T13:52:13.917" v="12" actId="1076"/>
          <ac:picMkLst>
            <pc:docMk/>
            <pc:sldMk cId="1711792375" sldId="261"/>
            <ac:picMk id="4" creationId="{F1E95BA7-6352-4376-9B02-CD1445839D0F}"/>
          </ac:picMkLst>
        </pc:picChg>
      </pc:sldChg>
      <pc:sldChg chg="modSp">
        <pc:chgData name="Jonas Gerken" userId="0013991e4a45f156" providerId="Windows Live" clId="Web-{0CA9CDC0-16FB-4ABC-8FF3-BA455EA3EAE1}" dt="2020-08-08T13:50:15.807" v="9" actId="1076"/>
        <pc:sldMkLst>
          <pc:docMk/>
          <pc:sldMk cId="3923845543" sldId="265"/>
        </pc:sldMkLst>
        <pc:picChg chg="mod">
          <ac:chgData name="Jonas Gerken" userId="0013991e4a45f156" providerId="Windows Live" clId="Web-{0CA9CDC0-16FB-4ABC-8FF3-BA455EA3EAE1}" dt="2020-08-08T13:50:15.807" v="9" actId="1076"/>
          <ac:picMkLst>
            <pc:docMk/>
            <pc:sldMk cId="3923845543" sldId="265"/>
            <ac:picMk id="4" creationId="{21182C1F-FCE9-4676-B5FA-2A0082876F1C}"/>
          </ac:picMkLst>
        </pc:picChg>
      </pc:sldChg>
      <pc:sldChg chg="modSp">
        <pc:chgData name="Jonas Gerken" userId="0013991e4a45f156" providerId="Windows Live" clId="Web-{0CA9CDC0-16FB-4ABC-8FF3-BA455EA3EAE1}" dt="2020-08-08T13:48:30.009" v="4" actId="1076"/>
        <pc:sldMkLst>
          <pc:docMk/>
          <pc:sldMk cId="1041188411" sldId="266"/>
        </pc:sldMkLst>
        <pc:picChg chg="mod">
          <ac:chgData name="Jonas Gerken" userId="0013991e4a45f156" providerId="Windows Live" clId="Web-{0CA9CDC0-16FB-4ABC-8FF3-BA455EA3EAE1}" dt="2020-08-08T13:48:30.009" v="4" actId="1076"/>
          <ac:picMkLst>
            <pc:docMk/>
            <pc:sldMk cId="1041188411" sldId="266"/>
            <ac:picMk id="4" creationId="{85346F6A-CC6A-4BEC-8CB4-B7FBAF6FD50A}"/>
          </ac:picMkLst>
        </pc:picChg>
        <pc:picChg chg="mod">
          <ac:chgData name="Jonas Gerken" userId="0013991e4a45f156" providerId="Windows Live" clId="Web-{0CA9CDC0-16FB-4ABC-8FF3-BA455EA3EAE1}" dt="2020-08-08T13:48:28.384" v="3" actId="14100"/>
          <ac:picMkLst>
            <pc:docMk/>
            <pc:sldMk cId="1041188411" sldId="266"/>
            <ac:picMk id="5" creationId="{EFC1E2F1-F0C5-4B7A-A057-982CF0E48104}"/>
          </ac:picMkLst>
        </pc:picChg>
      </pc:sldChg>
      <pc:sldChg chg="modSp">
        <pc:chgData name="Jonas Gerken" userId="0013991e4a45f156" providerId="Windows Live" clId="Web-{0CA9CDC0-16FB-4ABC-8FF3-BA455EA3EAE1}" dt="2020-08-08T13:50:24.995" v="11" actId="1076"/>
        <pc:sldMkLst>
          <pc:docMk/>
          <pc:sldMk cId="2122395508" sldId="271"/>
        </pc:sldMkLst>
        <pc:picChg chg="mod">
          <ac:chgData name="Jonas Gerken" userId="0013991e4a45f156" providerId="Windows Live" clId="Web-{0CA9CDC0-16FB-4ABC-8FF3-BA455EA3EAE1}" dt="2020-08-08T13:50:24.995" v="11" actId="1076"/>
          <ac:picMkLst>
            <pc:docMk/>
            <pc:sldMk cId="2122395508" sldId="271"/>
            <ac:picMk id="4" creationId="{39F2F7DF-4843-4D54-889A-2B6985B61336}"/>
          </ac:picMkLst>
        </pc:picChg>
      </pc:sldChg>
    </pc:docChg>
  </pc:docChgLst>
  <pc:docChgLst>
    <pc:chgData name="Jonas Gerken" userId="0013991e4a45f156" providerId="Windows Live" clId="Web-{33143E90-B646-400D-A967-80DC97FA945D}"/>
    <pc:docChg chg="addSld delSld modSld">
      <pc:chgData name="Jonas Gerken" userId="0013991e4a45f156" providerId="Windows Live" clId="Web-{33143E90-B646-400D-A967-80DC97FA945D}" dt="2020-08-08T13:40:14.543" v="3" actId="1076"/>
      <pc:docMkLst>
        <pc:docMk/>
      </pc:docMkLst>
      <pc:sldChg chg="add del">
        <pc:chgData name="Jonas Gerken" userId="0013991e4a45f156" providerId="Windows Live" clId="Web-{33143E90-B646-400D-A967-80DC97FA945D}" dt="2020-08-08T13:40:08.121" v="2"/>
        <pc:sldMkLst>
          <pc:docMk/>
          <pc:sldMk cId="2766090342" sldId="263"/>
        </pc:sldMkLst>
      </pc:sldChg>
      <pc:sldChg chg="modSp">
        <pc:chgData name="Jonas Gerken" userId="0013991e4a45f156" providerId="Windows Live" clId="Web-{33143E90-B646-400D-A967-80DC97FA945D}" dt="2020-08-08T13:40:14.543" v="3" actId="1076"/>
        <pc:sldMkLst>
          <pc:docMk/>
          <pc:sldMk cId="1041188411" sldId="266"/>
        </pc:sldMkLst>
        <pc:picChg chg="mod">
          <ac:chgData name="Jonas Gerken" userId="0013991e4a45f156" providerId="Windows Live" clId="Web-{33143E90-B646-400D-A967-80DC97FA945D}" dt="2020-08-08T13:40:14.543" v="3" actId="1076"/>
          <ac:picMkLst>
            <pc:docMk/>
            <pc:sldMk cId="1041188411" sldId="266"/>
            <ac:picMk id="4" creationId="{85346F6A-CC6A-4BEC-8CB4-B7FBAF6FD50A}"/>
          </ac:picMkLst>
        </pc:picChg>
      </pc:sldChg>
    </pc:docChg>
  </pc:docChgLst>
  <pc:docChgLst>
    <pc:chgData name="benedikt lipinski" userId="b9f1d7673bf2cc52" providerId="Windows Live" clId="Web-{96E0BBF9-38F8-4895-92AE-59AD882D7159}"/>
    <pc:docChg chg="addSld modSld">
      <pc:chgData name="benedikt lipinski" userId="b9f1d7673bf2cc52" providerId="Windows Live" clId="Web-{96E0BBF9-38F8-4895-92AE-59AD882D7159}" dt="2020-08-08T18:01:34.394" v="26" actId="1076"/>
      <pc:docMkLst>
        <pc:docMk/>
      </pc:docMkLst>
      <pc:sldChg chg="addSp delSp modSp">
        <pc:chgData name="benedikt lipinski" userId="b9f1d7673bf2cc52" providerId="Windows Live" clId="Web-{96E0BBF9-38F8-4895-92AE-59AD882D7159}" dt="2020-08-08T18:01:34.394" v="26" actId="1076"/>
        <pc:sldMkLst>
          <pc:docMk/>
          <pc:sldMk cId="1041188411" sldId="266"/>
        </pc:sldMkLst>
        <pc:spChg chg="add del mod">
          <ac:chgData name="benedikt lipinski" userId="b9f1d7673bf2cc52" providerId="Windows Live" clId="Web-{96E0BBF9-38F8-4895-92AE-59AD882D7159}" dt="2020-08-08T18:01:30.597" v="25"/>
          <ac:spMkLst>
            <pc:docMk/>
            <pc:sldMk cId="1041188411" sldId="266"/>
            <ac:spMk id="6" creationId="{6754A1DF-0066-4B3C-AEEE-98B53062506D}"/>
          </ac:spMkLst>
        </pc:spChg>
        <pc:picChg chg="del mod">
          <ac:chgData name="benedikt lipinski" userId="b9f1d7673bf2cc52" providerId="Windows Live" clId="Web-{96E0BBF9-38F8-4895-92AE-59AD882D7159}" dt="2020-08-08T18:01:17.721" v="21"/>
          <ac:picMkLst>
            <pc:docMk/>
            <pc:sldMk cId="1041188411" sldId="266"/>
            <ac:picMk id="4" creationId="{85346F6A-CC6A-4BEC-8CB4-B7FBAF6FD50A}"/>
          </ac:picMkLst>
        </pc:picChg>
        <pc:picChg chg="mod">
          <ac:chgData name="benedikt lipinski" userId="b9f1d7673bf2cc52" providerId="Windows Live" clId="Web-{96E0BBF9-38F8-4895-92AE-59AD882D7159}" dt="2020-08-08T18:01:34.394" v="26" actId="1076"/>
          <ac:picMkLst>
            <pc:docMk/>
            <pc:sldMk cId="1041188411" sldId="266"/>
            <ac:picMk id="5" creationId="{EFC1E2F1-F0C5-4B7A-A057-982CF0E48104}"/>
          </ac:picMkLst>
        </pc:picChg>
      </pc:sldChg>
      <pc:sldChg chg="addSp delSp modSp new">
        <pc:chgData name="benedikt lipinski" userId="b9f1d7673bf2cc52" providerId="Windows Live" clId="Web-{96E0BBF9-38F8-4895-92AE-59AD882D7159}" dt="2020-08-08T18:01:22.237" v="23" actId="1076"/>
        <pc:sldMkLst>
          <pc:docMk/>
          <pc:sldMk cId="1397337132" sldId="274"/>
        </pc:sldMkLst>
        <pc:spChg chg="mod">
          <ac:chgData name="benedikt lipinski" userId="b9f1d7673bf2cc52" providerId="Windows Live" clId="Web-{96E0BBF9-38F8-4895-92AE-59AD882D7159}" dt="2020-08-08T18:01:10.424" v="15" actId="20577"/>
          <ac:spMkLst>
            <pc:docMk/>
            <pc:sldMk cId="1397337132" sldId="274"/>
            <ac:spMk id="2" creationId="{10B9BC11-31FE-4F92-8C19-87E755026858}"/>
          </ac:spMkLst>
        </pc:spChg>
        <pc:spChg chg="del">
          <ac:chgData name="benedikt lipinski" userId="b9f1d7673bf2cc52" providerId="Windows Live" clId="Web-{96E0BBF9-38F8-4895-92AE-59AD882D7159}" dt="2020-08-08T18:01:20.393" v="22"/>
          <ac:spMkLst>
            <pc:docMk/>
            <pc:sldMk cId="1397337132" sldId="274"/>
            <ac:spMk id="3" creationId="{ACFD5984-6F97-4F38-B568-B1BF46479D1F}"/>
          </ac:spMkLst>
        </pc:spChg>
        <pc:picChg chg="add mod ord">
          <ac:chgData name="benedikt lipinski" userId="b9f1d7673bf2cc52" providerId="Windows Live" clId="Web-{96E0BBF9-38F8-4895-92AE-59AD882D7159}" dt="2020-08-08T18:01:22.237" v="23" actId="1076"/>
          <ac:picMkLst>
            <pc:docMk/>
            <pc:sldMk cId="1397337132" sldId="274"/>
            <ac:picMk id="4" creationId="{6813F2DC-DDF4-4165-ACF2-975466E2BD47}"/>
          </ac:picMkLst>
        </pc:picChg>
      </pc:sldChg>
    </pc:docChg>
  </pc:docChgLst>
  <pc:docChgLst>
    <pc:chgData name="benedikt lipinski" userId="b9f1d7673bf2cc52" providerId="LiveId" clId="{235968B0-BFCD-4667-B237-F8622C19F6BB}"/>
    <pc:docChg chg="custSel modSld">
      <pc:chgData name="benedikt lipinski" userId="b9f1d7673bf2cc52" providerId="LiveId" clId="{235968B0-BFCD-4667-B237-F8622C19F6BB}" dt="2020-08-08T20:18:46.158" v="129" actId="27636"/>
      <pc:docMkLst>
        <pc:docMk/>
      </pc:docMkLst>
      <pc:sldChg chg="addSp delSp modSp mod">
        <pc:chgData name="benedikt lipinski" userId="b9f1d7673bf2cc52" providerId="LiveId" clId="{235968B0-BFCD-4667-B237-F8622C19F6BB}" dt="2020-08-08T20:03:36.423" v="4" actId="14100"/>
        <pc:sldMkLst>
          <pc:docMk/>
          <pc:sldMk cId="3964914273" sldId="257"/>
        </pc:sldMkLst>
        <pc:spChg chg="add del mod">
          <ac:chgData name="benedikt lipinski" userId="b9f1d7673bf2cc52" providerId="LiveId" clId="{235968B0-BFCD-4667-B237-F8622C19F6BB}" dt="2020-08-08T20:03:27.747" v="1"/>
          <ac:spMkLst>
            <pc:docMk/>
            <pc:sldMk cId="3964914273" sldId="257"/>
            <ac:spMk id="4" creationId="{EBC6F046-D50E-4EF9-8843-8D0BBD1E64D0}"/>
          </ac:spMkLst>
        </pc:spChg>
        <pc:picChg chg="add mod">
          <ac:chgData name="benedikt lipinski" userId="b9f1d7673bf2cc52" providerId="LiveId" clId="{235968B0-BFCD-4667-B237-F8622C19F6BB}" dt="2020-08-08T20:03:36.423" v="4" actId="14100"/>
          <ac:picMkLst>
            <pc:docMk/>
            <pc:sldMk cId="3964914273" sldId="257"/>
            <ac:picMk id="6" creationId="{02733213-C707-4738-B0EC-09BB5B389535}"/>
          </ac:picMkLst>
        </pc:picChg>
        <pc:picChg chg="del">
          <ac:chgData name="benedikt lipinski" userId="b9f1d7673bf2cc52" providerId="LiveId" clId="{235968B0-BFCD-4667-B237-F8622C19F6BB}" dt="2020-08-08T20:03:08.264" v="0" actId="478"/>
          <ac:picMkLst>
            <pc:docMk/>
            <pc:sldMk cId="3964914273" sldId="257"/>
            <ac:picMk id="9" creationId="{D400C94C-4CF7-4F9F-A40C-40711B1C6EA4}"/>
          </ac:picMkLst>
        </pc:picChg>
      </pc:sldChg>
      <pc:sldChg chg="addSp delSp modSp mod modAnim">
        <pc:chgData name="benedikt lipinski" userId="b9f1d7673bf2cc52" providerId="LiveId" clId="{235968B0-BFCD-4667-B237-F8622C19F6BB}" dt="2020-08-08T20:16:25.325" v="87" actId="22"/>
        <pc:sldMkLst>
          <pc:docMk/>
          <pc:sldMk cId="647826032" sldId="258"/>
        </pc:sldMkLst>
        <pc:spChg chg="add del mod">
          <ac:chgData name="benedikt lipinski" userId="b9f1d7673bf2cc52" providerId="LiveId" clId="{235968B0-BFCD-4667-B237-F8622C19F6BB}" dt="2020-08-08T20:05:27.403" v="25"/>
          <ac:spMkLst>
            <pc:docMk/>
            <pc:sldMk cId="647826032" sldId="258"/>
            <ac:spMk id="4" creationId="{9791CB6E-9855-46F3-989D-D59A8162629E}"/>
          </ac:spMkLst>
        </pc:spChg>
        <pc:spChg chg="add mod">
          <ac:chgData name="benedikt lipinski" userId="b9f1d7673bf2cc52" providerId="LiveId" clId="{235968B0-BFCD-4667-B237-F8622C19F6BB}" dt="2020-08-08T20:16:01.419" v="85" actId="478"/>
          <ac:spMkLst>
            <pc:docMk/>
            <pc:sldMk cId="647826032" sldId="258"/>
            <ac:spMk id="10" creationId="{0969D56E-12C4-412E-B32B-CEA938516430}"/>
          </ac:spMkLst>
        </pc:spChg>
        <pc:picChg chg="add del mod modCrop">
          <ac:chgData name="benedikt lipinski" userId="b9f1d7673bf2cc52" providerId="LiveId" clId="{235968B0-BFCD-4667-B237-F8622C19F6BB}" dt="2020-08-08T20:16:01.419" v="85" actId="478"/>
          <ac:picMkLst>
            <pc:docMk/>
            <pc:sldMk cId="647826032" sldId="258"/>
            <ac:picMk id="6" creationId="{03595D43-99E3-46B9-8AC6-E5E3DB564BAA}"/>
          </ac:picMkLst>
        </pc:picChg>
        <pc:picChg chg="add del mod">
          <ac:chgData name="benedikt lipinski" userId="b9f1d7673bf2cc52" providerId="LiveId" clId="{235968B0-BFCD-4667-B237-F8622C19F6BB}" dt="2020-08-08T20:15:14.400" v="77" actId="21"/>
          <ac:picMkLst>
            <pc:docMk/>
            <pc:sldMk cId="647826032" sldId="258"/>
            <ac:picMk id="8" creationId="{B4ABBEDB-BD8E-478B-BCEB-FCCD3FD40A03}"/>
          </ac:picMkLst>
        </pc:picChg>
        <pc:picChg chg="add">
          <ac:chgData name="benedikt lipinski" userId="b9f1d7673bf2cc52" providerId="LiveId" clId="{235968B0-BFCD-4667-B237-F8622C19F6BB}" dt="2020-08-08T20:16:25.325" v="87" actId="22"/>
          <ac:picMkLst>
            <pc:docMk/>
            <pc:sldMk cId="647826032" sldId="258"/>
            <ac:picMk id="11" creationId="{A073FED1-B084-49AB-BF9D-81072DBC3D42}"/>
          </ac:picMkLst>
        </pc:picChg>
        <pc:picChg chg="del">
          <ac:chgData name="benedikt lipinski" userId="b9f1d7673bf2cc52" providerId="LiveId" clId="{235968B0-BFCD-4667-B237-F8622C19F6BB}" dt="2020-08-08T20:05:22.515" v="24" actId="478"/>
          <ac:picMkLst>
            <pc:docMk/>
            <pc:sldMk cId="647826032" sldId="258"/>
            <ac:picMk id="21" creationId="{5DC6EE78-537D-4713-B3FB-7795970214C4}"/>
          </ac:picMkLst>
        </pc:picChg>
      </pc:sldChg>
      <pc:sldChg chg="addSp delSp modSp mod">
        <pc:chgData name="benedikt lipinski" userId="b9f1d7673bf2cc52" providerId="LiveId" clId="{235968B0-BFCD-4667-B237-F8622C19F6BB}" dt="2020-08-08T20:17:18.781" v="99" actId="1076"/>
        <pc:sldMkLst>
          <pc:docMk/>
          <pc:sldMk cId="2607626568" sldId="260"/>
        </pc:sldMkLst>
        <pc:spChg chg="add del mod">
          <ac:chgData name="benedikt lipinski" userId="b9f1d7673bf2cc52" providerId="LiveId" clId="{235968B0-BFCD-4667-B237-F8622C19F6BB}" dt="2020-08-08T20:17:13.205" v="95"/>
          <ac:spMkLst>
            <pc:docMk/>
            <pc:sldMk cId="2607626568" sldId="260"/>
            <ac:spMk id="5" creationId="{D928CA39-96FE-48D8-8C4B-0B9840DBE479}"/>
          </ac:spMkLst>
        </pc:spChg>
        <pc:picChg chg="del">
          <ac:chgData name="benedikt lipinski" userId="b9f1d7673bf2cc52" providerId="LiveId" clId="{235968B0-BFCD-4667-B237-F8622C19F6BB}" dt="2020-08-08T20:16:51.716" v="94" actId="478"/>
          <ac:picMkLst>
            <pc:docMk/>
            <pc:sldMk cId="2607626568" sldId="260"/>
            <ac:picMk id="4" creationId="{1CABAA63-3006-4749-BDCE-918AD582382B}"/>
          </ac:picMkLst>
        </pc:picChg>
        <pc:picChg chg="add mod">
          <ac:chgData name="benedikt lipinski" userId="b9f1d7673bf2cc52" providerId="LiveId" clId="{235968B0-BFCD-4667-B237-F8622C19F6BB}" dt="2020-08-08T20:17:18.781" v="99" actId="1076"/>
          <ac:picMkLst>
            <pc:docMk/>
            <pc:sldMk cId="2607626568" sldId="260"/>
            <ac:picMk id="7" creationId="{C4E84CD4-F665-4511-9EEA-6721BB595203}"/>
          </ac:picMkLst>
        </pc:picChg>
      </pc:sldChg>
      <pc:sldChg chg="addSp delSp modSp mod">
        <pc:chgData name="benedikt lipinski" userId="b9f1d7673bf2cc52" providerId="LiveId" clId="{235968B0-BFCD-4667-B237-F8622C19F6BB}" dt="2020-08-08T20:16:45.063" v="93" actId="1076"/>
        <pc:sldMkLst>
          <pc:docMk/>
          <pc:sldMk cId="1711792375" sldId="261"/>
        </pc:sldMkLst>
        <pc:spChg chg="add del mod">
          <ac:chgData name="benedikt lipinski" userId="b9f1d7673bf2cc52" providerId="LiveId" clId="{235968B0-BFCD-4667-B237-F8622C19F6BB}" dt="2020-08-08T20:16:39.517" v="89"/>
          <ac:spMkLst>
            <pc:docMk/>
            <pc:sldMk cId="1711792375" sldId="261"/>
            <ac:spMk id="5" creationId="{5C314D69-03AA-4355-8CF8-955D1B7EAF2B}"/>
          </ac:spMkLst>
        </pc:spChg>
        <pc:picChg chg="del">
          <ac:chgData name="benedikt lipinski" userId="b9f1d7673bf2cc52" providerId="LiveId" clId="{235968B0-BFCD-4667-B237-F8622C19F6BB}" dt="2020-08-08T20:16:30.219" v="88" actId="478"/>
          <ac:picMkLst>
            <pc:docMk/>
            <pc:sldMk cId="1711792375" sldId="261"/>
            <ac:picMk id="4" creationId="{F1E95BA7-6352-4376-9B02-CD1445839D0F}"/>
          </ac:picMkLst>
        </pc:picChg>
        <pc:picChg chg="add mod">
          <ac:chgData name="benedikt lipinski" userId="b9f1d7673bf2cc52" providerId="LiveId" clId="{235968B0-BFCD-4667-B237-F8622C19F6BB}" dt="2020-08-08T20:16:45.063" v="93" actId="1076"/>
          <ac:picMkLst>
            <pc:docMk/>
            <pc:sldMk cId="1711792375" sldId="261"/>
            <ac:picMk id="7" creationId="{4A7FAD37-F2AF-4EE6-8358-4CCCF8863E1B}"/>
          </ac:picMkLst>
        </pc:picChg>
      </pc:sldChg>
      <pc:sldChg chg="addSp delSp modSp mod">
        <pc:chgData name="benedikt lipinski" userId="b9f1d7673bf2cc52" providerId="LiveId" clId="{235968B0-BFCD-4667-B237-F8622C19F6BB}" dt="2020-08-08T20:17:47.500" v="105" actId="1076"/>
        <pc:sldMkLst>
          <pc:docMk/>
          <pc:sldMk cId="4045734271" sldId="264"/>
        </pc:sldMkLst>
        <pc:spChg chg="add del mod">
          <ac:chgData name="benedikt lipinski" userId="b9f1d7673bf2cc52" providerId="LiveId" clId="{235968B0-BFCD-4667-B237-F8622C19F6BB}" dt="2020-08-08T20:17:41.494" v="101"/>
          <ac:spMkLst>
            <pc:docMk/>
            <pc:sldMk cId="4045734271" sldId="264"/>
            <ac:spMk id="4" creationId="{383CADA7-0F63-4914-8076-9416D10F6449}"/>
          </ac:spMkLst>
        </pc:spChg>
        <pc:picChg chg="add mod">
          <ac:chgData name="benedikt lipinski" userId="b9f1d7673bf2cc52" providerId="LiveId" clId="{235968B0-BFCD-4667-B237-F8622C19F6BB}" dt="2020-08-08T20:17:47.500" v="105" actId="1076"/>
          <ac:picMkLst>
            <pc:docMk/>
            <pc:sldMk cId="4045734271" sldId="264"/>
            <ac:picMk id="6" creationId="{E57271B8-BD63-4D59-9314-85DE10742E93}"/>
          </ac:picMkLst>
        </pc:picChg>
        <pc:picChg chg="del">
          <ac:chgData name="benedikt lipinski" userId="b9f1d7673bf2cc52" providerId="LiveId" clId="{235968B0-BFCD-4667-B237-F8622C19F6BB}" dt="2020-08-08T20:17:36.267" v="100" actId="478"/>
          <ac:picMkLst>
            <pc:docMk/>
            <pc:sldMk cId="4045734271" sldId="264"/>
            <ac:picMk id="8" creationId="{CF18DDDF-0CAD-46E4-8744-0B249C875358}"/>
          </ac:picMkLst>
        </pc:picChg>
      </pc:sldChg>
      <pc:sldChg chg="addSp delSp modSp mod">
        <pc:chgData name="benedikt lipinski" userId="b9f1d7673bf2cc52" providerId="LiveId" clId="{235968B0-BFCD-4667-B237-F8622C19F6BB}" dt="2020-08-08T20:04:45.144" v="16" actId="1582"/>
        <pc:sldMkLst>
          <pc:docMk/>
          <pc:sldMk cId="1041188411" sldId="266"/>
        </pc:sldMkLst>
        <pc:picChg chg="add mod">
          <ac:chgData name="benedikt lipinski" userId="b9f1d7673bf2cc52" providerId="LiveId" clId="{235968B0-BFCD-4667-B237-F8622C19F6BB}" dt="2020-08-08T20:04:07.754" v="10" actId="1076"/>
          <ac:picMkLst>
            <pc:docMk/>
            <pc:sldMk cId="1041188411" sldId="266"/>
            <ac:picMk id="4" creationId="{C6609E50-5248-435E-BA2B-027A7A065B00}"/>
          </ac:picMkLst>
        </pc:picChg>
        <pc:picChg chg="del">
          <ac:chgData name="benedikt lipinski" userId="b9f1d7673bf2cc52" providerId="LiveId" clId="{235968B0-BFCD-4667-B237-F8622C19F6BB}" dt="2020-08-08T20:03:49.870" v="5" actId="478"/>
          <ac:picMkLst>
            <pc:docMk/>
            <pc:sldMk cId="1041188411" sldId="266"/>
            <ac:picMk id="5" creationId="{EFC1E2F1-F0C5-4B7A-A057-982CF0E48104}"/>
          </ac:picMkLst>
        </pc:picChg>
        <pc:cxnChg chg="add mod">
          <ac:chgData name="benedikt lipinski" userId="b9f1d7673bf2cc52" providerId="LiveId" clId="{235968B0-BFCD-4667-B237-F8622C19F6BB}" dt="2020-08-08T20:04:45.144" v="16" actId="1582"/>
          <ac:cxnSpMkLst>
            <pc:docMk/>
            <pc:sldMk cId="1041188411" sldId="266"/>
            <ac:cxnSpMk id="7" creationId="{1214107B-F59E-48F6-BADA-0D92362284B2}"/>
          </ac:cxnSpMkLst>
        </pc:cxnChg>
      </pc:sldChg>
      <pc:sldChg chg="addSp delSp modSp mod">
        <pc:chgData name="benedikt lipinski" userId="b9f1d7673bf2cc52" providerId="LiveId" clId="{235968B0-BFCD-4667-B237-F8622C19F6BB}" dt="2020-08-08T20:18:11.001" v="111" actId="1076"/>
        <pc:sldMkLst>
          <pc:docMk/>
          <pc:sldMk cId="2010650357" sldId="267"/>
        </pc:sldMkLst>
        <pc:spChg chg="add del mod">
          <ac:chgData name="benedikt lipinski" userId="b9f1d7673bf2cc52" providerId="LiveId" clId="{235968B0-BFCD-4667-B237-F8622C19F6BB}" dt="2020-08-08T20:18:05.211" v="107"/>
          <ac:spMkLst>
            <pc:docMk/>
            <pc:sldMk cId="2010650357" sldId="267"/>
            <ac:spMk id="5" creationId="{CCB4C397-1B15-4494-8CFC-EBE25B03D2A6}"/>
          </ac:spMkLst>
        </pc:spChg>
        <pc:picChg chg="del">
          <ac:chgData name="benedikt lipinski" userId="b9f1d7673bf2cc52" providerId="LiveId" clId="{235968B0-BFCD-4667-B237-F8622C19F6BB}" dt="2020-08-08T20:17:56.235" v="106" actId="478"/>
          <ac:picMkLst>
            <pc:docMk/>
            <pc:sldMk cId="2010650357" sldId="267"/>
            <ac:picMk id="4" creationId="{92149935-E390-4ACA-9C2F-7EB3304372AC}"/>
          </ac:picMkLst>
        </pc:picChg>
        <pc:picChg chg="add mod">
          <ac:chgData name="benedikt lipinski" userId="b9f1d7673bf2cc52" providerId="LiveId" clId="{235968B0-BFCD-4667-B237-F8622C19F6BB}" dt="2020-08-08T20:18:11.001" v="111" actId="1076"/>
          <ac:picMkLst>
            <pc:docMk/>
            <pc:sldMk cId="2010650357" sldId="267"/>
            <ac:picMk id="7" creationId="{65570AE3-67CB-4DC5-8D64-5F4042558E71}"/>
          </ac:picMkLst>
        </pc:picChg>
      </pc:sldChg>
      <pc:sldChg chg="addSp delSp modSp mod">
        <pc:chgData name="benedikt lipinski" userId="b9f1d7673bf2cc52" providerId="LiveId" clId="{235968B0-BFCD-4667-B237-F8622C19F6BB}" dt="2020-08-08T20:18:46.158" v="129" actId="27636"/>
        <pc:sldMkLst>
          <pc:docMk/>
          <pc:sldMk cId="3487851560" sldId="269"/>
        </pc:sldMkLst>
        <pc:spChg chg="mod">
          <ac:chgData name="benedikt lipinski" userId="b9f1d7673bf2cc52" providerId="LiveId" clId="{235968B0-BFCD-4667-B237-F8622C19F6BB}" dt="2020-08-08T20:18:46.158" v="129" actId="27636"/>
          <ac:spMkLst>
            <pc:docMk/>
            <pc:sldMk cId="3487851560" sldId="269"/>
            <ac:spMk id="2" creationId="{04F00891-1D05-42E2-826B-E0264CF3F770}"/>
          </ac:spMkLst>
        </pc:spChg>
        <pc:spChg chg="add del mod">
          <ac:chgData name="benedikt lipinski" userId="b9f1d7673bf2cc52" providerId="LiveId" clId="{235968B0-BFCD-4667-B237-F8622C19F6BB}" dt="2020-08-08T20:18:37.150" v="117"/>
          <ac:spMkLst>
            <pc:docMk/>
            <pc:sldMk cId="3487851560" sldId="269"/>
            <ac:spMk id="5" creationId="{C3989975-76A5-46C3-BA1E-D6FA7327BA6A}"/>
          </ac:spMkLst>
        </pc:spChg>
        <pc:picChg chg="del">
          <ac:chgData name="benedikt lipinski" userId="b9f1d7673bf2cc52" providerId="LiveId" clId="{235968B0-BFCD-4667-B237-F8622C19F6BB}" dt="2020-08-08T20:18:30.612" v="116" actId="478"/>
          <ac:picMkLst>
            <pc:docMk/>
            <pc:sldMk cId="3487851560" sldId="269"/>
            <ac:picMk id="4" creationId="{7AB897C3-9EF8-4A40-882A-4D5E95793086}"/>
          </ac:picMkLst>
        </pc:picChg>
        <pc:picChg chg="add mod">
          <ac:chgData name="benedikt lipinski" userId="b9f1d7673bf2cc52" providerId="LiveId" clId="{235968B0-BFCD-4667-B237-F8622C19F6BB}" dt="2020-08-08T20:18:41.354" v="120" actId="1076"/>
          <ac:picMkLst>
            <pc:docMk/>
            <pc:sldMk cId="3487851560" sldId="269"/>
            <ac:picMk id="7" creationId="{F1B93ACC-7D50-4DE4-A8CE-DB38038D30CE}"/>
          </ac:picMkLst>
        </pc:picChg>
      </pc:sldChg>
      <pc:sldChg chg="addSp delSp modSp mod">
        <pc:chgData name="benedikt lipinski" userId="b9f1d7673bf2cc52" providerId="LiveId" clId="{235968B0-BFCD-4667-B237-F8622C19F6BB}" dt="2020-08-08T20:18:27.723" v="115" actId="27614"/>
        <pc:sldMkLst>
          <pc:docMk/>
          <pc:sldMk cId="2418151028" sldId="270"/>
        </pc:sldMkLst>
        <pc:spChg chg="add del mod">
          <ac:chgData name="benedikt lipinski" userId="b9f1d7673bf2cc52" providerId="LiveId" clId="{235968B0-BFCD-4667-B237-F8622C19F6BB}" dt="2020-08-08T20:18:22.134" v="113"/>
          <ac:spMkLst>
            <pc:docMk/>
            <pc:sldMk cId="2418151028" sldId="270"/>
            <ac:spMk id="5" creationId="{DC3D674D-F57A-4414-939A-00897FEBD6C7}"/>
          </ac:spMkLst>
        </pc:spChg>
        <pc:picChg chg="del">
          <ac:chgData name="benedikt lipinski" userId="b9f1d7673bf2cc52" providerId="LiveId" clId="{235968B0-BFCD-4667-B237-F8622C19F6BB}" dt="2020-08-08T20:18:15.290" v="112" actId="478"/>
          <ac:picMkLst>
            <pc:docMk/>
            <pc:sldMk cId="2418151028" sldId="270"/>
            <ac:picMk id="4" creationId="{2A712766-3EF5-44F0-A1C5-2205CE30A3F3}"/>
          </ac:picMkLst>
        </pc:picChg>
        <pc:picChg chg="add mod">
          <ac:chgData name="benedikt lipinski" userId="b9f1d7673bf2cc52" providerId="LiveId" clId="{235968B0-BFCD-4667-B237-F8622C19F6BB}" dt="2020-08-08T20:18:27.723" v="115" actId="27614"/>
          <ac:picMkLst>
            <pc:docMk/>
            <pc:sldMk cId="2418151028" sldId="270"/>
            <ac:picMk id="7" creationId="{84CA6167-1922-4293-8922-DFD7D072AC00}"/>
          </ac:picMkLst>
        </pc:picChg>
      </pc:sldChg>
      <pc:sldChg chg="addSp delSp modSp mod">
        <pc:chgData name="benedikt lipinski" userId="b9f1d7673bf2cc52" providerId="LiveId" clId="{235968B0-BFCD-4667-B237-F8622C19F6BB}" dt="2020-08-08T20:16:23.326" v="86" actId="21"/>
        <pc:sldMkLst>
          <pc:docMk/>
          <pc:sldMk cId="2122395508" sldId="271"/>
        </pc:sldMkLst>
        <pc:spChg chg="add del mod">
          <ac:chgData name="benedikt lipinski" userId="b9f1d7673bf2cc52" providerId="LiveId" clId="{235968B0-BFCD-4667-B237-F8622C19F6BB}" dt="2020-08-08T20:14:41.110" v="65"/>
          <ac:spMkLst>
            <pc:docMk/>
            <pc:sldMk cId="2122395508" sldId="271"/>
            <ac:spMk id="5" creationId="{25A8D1ED-CE4D-4E13-8BEC-F2A4BA2F5B7F}"/>
          </ac:spMkLst>
        </pc:spChg>
        <pc:spChg chg="add mod">
          <ac:chgData name="benedikt lipinski" userId="b9f1d7673bf2cc52" providerId="LiveId" clId="{235968B0-BFCD-4667-B237-F8622C19F6BB}" dt="2020-08-08T20:14:44.933" v="68" actId="478"/>
          <ac:spMkLst>
            <pc:docMk/>
            <pc:sldMk cId="2122395508" sldId="271"/>
            <ac:spMk id="9" creationId="{2649E0F0-140F-47A4-8489-258363700F7F}"/>
          </ac:spMkLst>
        </pc:spChg>
        <pc:picChg chg="del">
          <ac:chgData name="benedikt lipinski" userId="b9f1d7673bf2cc52" providerId="LiveId" clId="{235968B0-BFCD-4667-B237-F8622C19F6BB}" dt="2020-08-08T20:14:36.681" v="64" actId="478"/>
          <ac:picMkLst>
            <pc:docMk/>
            <pc:sldMk cId="2122395508" sldId="271"/>
            <ac:picMk id="4" creationId="{39F2F7DF-4843-4D54-889A-2B6985B61336}"/>
          </ac:picMkLst>
        </pc:picChg>
        <pc:picChg chg="add del mod">
          <ac:chgData name="benedikt lipinski" userId="b9f1d7673bf2cc52" providerId="LiveId" clId="{235968B0-BFCD-4667-B237-F8622C19F6BB}" dt="2020-08-08T20:14:44.933" v="68" actId="478"/>
          <ac:picMkLst>
            <pc:docMk/>
            <pc:sldMk cId="2122395508" sldId="271"/>
            <ac:picMk id="7" creationId="{58E1DA78-1365-47C0-A748-077D1DB62DB8}"/>
          </ac:picMkLst>
        </pc:picChg>
        <pc:picChg chg="add del mod">
          <ac:chgData name="benedikt lipinski" userId="b9f1d7673bf2cc52" providerId="LiveId" clId="{235968B0-BFCD-4667-B237-F8622C19F6BB}" dt="2020-08-08T20:16:23.326" v="86" actId="21"/>
          <ac:picMkLst>
            <pc:docMk/>
            <pc:sldMk cId="2122395508" sldId="271"/>
            <ac:picMk id="11" creationId="{C1B4171D-A9A5-426B-8923-DC30ACA55E1C}"/>
          </ac:picMkLst>
        </pc:picChg>
      </pc:sldChg>
      <pc:sldChg chg="addSp delSp modSp mod">
        <pc:chgData name="benedikt lipinski" userId="b9f1d7673bf2cc52" providerId="LiveId" clId="{235968B0-BFCD-4667-B237-F8622C19F6BB}" dt="2020-08-08T20:05:13.636" v="23" actId="1076"/>
        <pc:sldMkLst>
          <pc:docMk/>
          <pc:sldMk cId="1397337132" sldId="274"/>
        </pc:sldMkLst>
        <pc:spChg chg="add del mod">
          <ac:chgData name="benedikt lipinski" userId="b9f1d7673bf2cc52" providerId="LiveId" clId="{235968B0-BFCD-4667-B237-F8622C19F6BB}" dt="2020-08-08T20:05:07.712" v="18"/>
          <ac:spMkLst>
            <pc:docMk/>
            <pc:sldMk cId="1397337132" sldId="274"/>
            <ac:spMk id="5" creationId="{17A67671-AC4E-411D-830B-948EC53F76E0}"/>
          </ac:spMkLst>
        </pc:spChg>
        <pc:picChg chg="del">
          <ac:chgData name="benedikt lipinski" userId="b9f1d7673bf2cc52" providerId="LiveId" clId="{235968B0-BFCD-4667-B237-F8622C19F6BB}" dt="2020-08-08T20:04:53.645" v="17" actId="478"/>
          <ac:picMkLst>
            <pc:docMk/>
            <pc:sldMk cId="1397337132" sldId="274"/>
            <ac:picMk id="4" creationId="{6813F2DC-DDF4-4165-ACF2-975466E2BD47}"/>
          </ac:picMkLst>
        </pc:picChg>
        <pc:picChg chg="add mod">
          <ac:chgData name="benedikt lipinski" userId="b9f1d7673bf2cc52" providerId="LiveId" clId="{235968B0-BFCD-4667-B237-F8622C19F6BB}" dt="2020-08-08T20:05:13.636" v="23" actId="1076"/>
          <ac:picMkLst>
            <pc:docMk/>
            <pc:sldMk cId="1397337132" sldId="274"/>
            <ac:picMk id="7" creationId="{89ED290D-EEB0-4547-8A8B-8B278811BDC0}"/>
          </ac:picMkLst>
        </pc:picChg>
      </pc:sldChg>
    </pc:docChg>
  </pc:docChgLst>
  <pc:docChgLst>
    <pc:chgData name="Guest User" providerId="Windows Live" clId="Web-{A776C6B5-78DB-4DD9-9190-44400319DE7D}"/>
    <pc:docChg chg="addSld modSld">
      <pc:chgData name="Guest User" userId="" providerId="Windows Live" clId="Web-{A776C6B5-78DB-4DD9-9190-44400319DE7D}" dt="2020-08-08T12:09:01.768" v="146" actId="1076"/>
      <pc:docMkLst>
        <pc:docMk/>
      </pc:docMkLst>
      <pc:sldChg chg="addSp delSp modSp">
        <pc:chgData name="Guest User" userId="" providerId="Windows Live" clId="Web-{A776C6B5-78DB-4DD9-9190-44400319DE7D}" dt="2020-08-08T12:09:01.768" v="146" actId="1076"/>
        <pc:sldMkLst>
          <pc:docMk/>
          <pc:sldMk cId="647826032" sldId="258"/>
        </pc:sldMkLst>
        <pc:spChg chg="mod">
          <ac:chgData name="Guest User" userId="" providerId="Windows Live" clId="Web-{A776C6B5-78DB-4DD9-9190-44400319DE7D}" dt="2020-08-08T12:06:46.819" v="134" actId="20577"/>
          <ac:spMkLst>
            <pc:docMk/>
            <pc:sldMk cId="647826032" sldId="258"/>
            <ac:spMk id="2" creationId="{1FEB328D-4DAC-400F-A919-44AD5D3A9535}"/>
          </ac:spMkLst>
        </pc:spChg>
        <pc:spChg chg="add del mod">
          <ac:chgData name="Guest User" userId="" providerId="Windows Live" clId="Web-{A776C6B5-78DB-4DD9-9190-44400319DE7D}" dt="2020-08-08T12:04:41.246" v="98"/>
          <ac:spMkLst>
            <pc:docMk/>
            <pc:sldMk cId="647826032" sldId="258"/>
            <ac:spMk id="5" creationId="{564443E3-002E-4CA4-B927-C85AAD143B3F}"/>
          </ac:spMkLst>
        </pc:spChg>
        <pc:spChg chg="del">
          <ac:chgData name="Guest User" userId="" providerId="Windows Live" clId="Web-{A776C6B5-78DB-4DD9-9190-44400319DE7D}" dt="2020-08-08T11:48:21.411" v="0"/>
          <ac:spMkLst>
            <pc:docMk/>
            <pc:sldMk cId="647826032" sldId="258"/>
            <ac:spMk id="7" creationId="{3C3F964A-6227-4C80-9CC0-81918DA0A0F7}"/>
          </ac:spMkLst>
        </pc:spChg>
        <pc:spChg chg="add del mod">
          <ac:chgData name="Guest User" userId="" providerId="Windows Live" clId="Web-{A776C6B5-78DB-4DD9-9190-44400319DE7D}" dt="2020-08-08T12:05:21.812" v="103"/>
          <ac:spMkLst>
            <pc:docMk/>
            <pc:sldMk cId="647826032" sldId="258"/>
            <ac:spMk id="9" creationId="{18DB51B0-B050-480B-8BD8-AF63FAEBCED6}"/>
          </ac:spMkLst>
        </pc:spChg>
        <pc:spChg chg="add del mod">
          <ac:chgData name="Guest User" userId="" providerId="Windows Live" clId="Web-{A776C6B5-78DB-4DD9-9190-44400319DE7D}" dt="2020-08-08T12:07:41.512" v="138"/>
          <ac:spMkLst>
            <pc:docMk/>
            <pc:sldMk cId="647826032" sldId="258"/>
            <ac:spMk id="20" creationId="{AC5973D7-7982-43CD-B294-34F4A6CDDF1D}"/>
          </ac:spMkLst>
        </pc:spChg>
        <pc:graphicFrameChg chg="add del mod ord modGraphic">
          <ac:chgData name="Guest User" userId="" providerId="Windows Live" clId="Web-{A776C6B5-78DB-4DD9-9190-44400319DE7D}" dt="2020-08-08T12:05:19.531" v="102"/>
          <ac:graphicFrameMkLst>
            <pc:docMk/>
            <pc:sldMk cId="647826032" sldId="258"/>
            <ac:graphicFrameMk id="10" creationId="{8DB4E99D-6322-4F10-94E0-7851133F166E}"/>
          </ac:graphicFrameMkLst>
        </pc:graphicFrameChg>
        <pc:picChg chg="add del mod ord">
          <ac:chgData name="Guest User" userId="" providerId="Windows Live" clId="Web-{A776C6B5-78DB-4DD9-9190-44400319DE7D}" dt="2020-08-08T11:49:40.700" v="7"/>
          <ac:picMkLst>
            <pc:docMk/>
            <pc:sldMk cId="647826032" sldId="258"/>
            <ac:picMk id="3" creationId="{7765ED4B-A71C-48A5-809B-23E1CA79405D}"/>
          </ac:picMkLst>
        </pc:picChg>
        <pc:picChg chg="add del mod ord">
          <ac:chgData name="Guest User" userId="" providerId="Windows Live" clId="Web-{A776C6B5-78DB-4DD9-9190-44400319DE7D}" dt="2020-08-08T12:04:54.778" v="100"/>
          <ac:picMkLst>
            <pc:docMk/>
            <pc:sldMk cId="647826032" sldId="258"/>
            <ac:picMk id="6" creationId="{C3AE207B-B1F4-45D1-A4AF-E9D8C82C8659}"/>
          </ac:picMkLst>
        </pc:picChg>
        <pc:picChg chg="add del mod ord">
          <ac:chgData name="Guest User" userId="" providerId="Windows Live" clId="Web-{A776C6B5-78DB-4DD9-9190-44400319DE7D}" dt="2020-08-08T12:06:48.194" v="137"/>
          <ac:picMkLst>
            <pc:docMk/>
            <pc:sldMk cId="647826032" sldId="258"/>
            <ac:picMk id="17" creationId="{567FC87B-125B-42CF-B4E2-B399CCA016CA}"/>
          </ac:picMkLst>
        </pc:picChg>
        <pc:picChg chg="add del mod">
          <ac:chgData name="Guest User" userId="" providerId="Windows Live" clId="Web-{A776C6B5-78DB-4DD9-9190-44400319DE7D}" dt="2020-08-08T12:06:47.507" v="136"/>
          <ac:picMkLst>
            <pc:docMk/>
            <pc:sldMk cId="647826032" sldId="258"/>
            <ac:picMk id="18" creationId="{5CF93812-4326-43A3-9E90-0F99A57D820B}"/>
          </ac:picMkLst>
        </pc:picChg>
        <pc:picChg chg="add mod ord">
          <ac:chgData name="Guest User" userId="" providerId="Windows Live" clId="Web-{A776C6B5-78DB-4DD9-9190-44400319DE7D}" dt="2020-08-08T12:09:01.034" v="145" actId="1076"/>
          <ac:picMkLst>
            <pc:docMk/>
            <pc:sldMk cId="647826032" sldId="258"/>
            <ac:picMk id="21" creationId="{5DC6EE78-537D-4713-B3FB-7795970214C4}"/>
          </ac:picMkLst>
        </pc:picChg>
        <pc:picChg chg="add mod">
          <ac:chgData name="Guest User" userId="" providerId="Windows Live" clId="Web-{A776C6B5-78DB-4DD9-9190-44400319DE7D}" dt="2020-08-08T12:09:01.768" v="146" actId="1076"/>
          <ac:picMkLst>
            <pc:docMk/>
            <pc:sldMk cId="647826032" sldId="258"/>
            <ac:picMk id="22" creationId="{0B0E44D5-9515-436A-8022-C80A97CE21D9}"/>
          </ac:picMkLst>
        </pc:picChg>
      </pc:sldChg>
      <pc:sldChg chg="modSp">
        <pc:chgData name="Guest User" userId="" providerId="Windows Live" clId="Web-{A776C6B5-78DB-4DD9-9190-44400319DE7D}" dt="2020-08-08T11:55:45.669" v="96" actId="20577"/>
        <pc:sldMkLst>
          <pc:docMk/>
          <pc:sldMk cId="2584007438" sldId="262"/>
        </pc:sldMkLst>
        <pc:spChg chg="mod">
          <ac:chgData name="Guest User" userId="" providerId="Windows Live" clId="Web-{A776C6B5-78DB-4DD9-9190-44400319DE7D}" dt="2020-08-08T11:55:45.669" v="96" actId="20577"/>
          <ac:spMkLst>
            <pc:docMk/>
            <pc:sldMk cId="2584007438" sldId="262"/>
            <ac:spMk id="2" creationId="{D20C7FAD-A7EB-4881-AB78-253BF54503C5}"/>
          </ac:spMkLst>
        </pc:spChg>
      </pc:sldChg>
      <pc:sldChg chg="modSp new">
        <pc:chgData name="Guest User" userId="" providerId="Windows Live" clId="Web-{A776C6B5-78DB-4DD9-9190-44400319DE7D}" dt="2020-08-08T11:50:54.847" v="37" actId="20577"/>
        <pc:sldMkLst>
          <pc:docMk/>
          <pc:sldMk cId="3067362949" sldId="268"/>
        </pc:sldMkLst>
        <pc:spChg chg="mod">
          <ac:chgData name="Guest User" userId="" providerId="Windows Live" clId="Web-{A776C6B5-78DB-4DD9-9190-44400319DE7D}" dt="2020-08-08T11:50:54.847" v="37" actId="20577"/>
          <ac:spMkLst>
            <pc:docMk/>
            <pc:sldMk cId="3067362949" sldId="268"/>
            <ac:spMk id="2" creationId="{36FAA135-E80B-42FA-A167-A158E114541C}"/>
          </ac:spMkLst>
        </pc:spChg>
      </pc:sldChg>
      <pc:sldChg chg="new">
        <pc:chgData name="Guest User" userId="" providerId="Windows Live" clId="Web-{A776C6B5-78DB-4DD9-9190-44400319DE7D}" dt="2020-08-08T11:51:45.242" v="40"/>
        <pc:sldMkLst>
          <pc:docMk/>
          <pc:sldMk cId="3487851560" sldId="269"/>
        </pc:sldMkLst>
      </pc:sldChg>
      <pc:sldChg chg="addSp delSp modSp new">
        <pc:chgData name="Guest User" userId="" providerId="Windows Live" clId="Web-{A776C6B5-78DB-4DD9-9190-44400319DE7D}" dt="2020-08-08T11:54:43.851" v="87" actId="20577"/>
        <pc:sldMkLst>
          <pc:docMk/>
          <pc:sldMk cId="2418151028" sldId="270"/>
        </pc:sldMkLst>
        <pc:spChg chg="mod">
          <ac:chgData name="Guest User" userId="" providerId="Windows Live" clId="Web-{A776C6B5-78DB-4DD9-9190-44400319DE7D}" dt="2020-08-08T11:54:43.851" v="87" actId="20577"/>
          <ac:spMkLst>
            <pc:docMk/>
            <pc:sldMk cId="2418151028" sldId="270"/>
            <ac:spMk id="2" creationId="{E2B085F3-CE8B-4BB6-B611-7F0F1C74EEB1}"/>
          </ac:spMkLst>
        </pc:spChg>
        <pc:spChg chg="del">
          <ac:chgData name="Guest User" userId="" providerId="Windows Live" clId="Web-{A776C6B5-78DB-4DD9-9190-44400319DE7D}" dt="2020-08-08T11:53:59.441" v="59"/>
          <ac:spMkLst>
            <pc:docMk/>
            <pc:sldMk cId="2418151028" sldId="270"/>
            <ac:spMk id="3" creationId="{4DC0696C-E8A0-4320-8476-0F58330D2C0D}"/>
          </ac:spMkLst>
        </pc:spChg>
        <pc:picChg chg="add mod ord">
          <ac:chgData name="Guest User" userId="" providerId="Windows Live" clId="Web-{A776C6B5-78DB-4DD9-9190-44400319DE7D}" dt="2020-08-08T11:54:16.630" v="66" actId="14100"/>
          <ac:picMkLst>
            <pc:docMk/>
            <pc:sldMk cId="2418151028" sldId="270"/>
            <ac:picMk id="4" creationId="{2A712766-3EF5-44F0-A1C5-2205CE30A3F3}"/>
          </ac:picMkLst>
        </pc:picChg>
      </pc:sldChg>
    </pc:docChg>
  </pc:docChgLst>
  <pc:docChgLst>
    <pc:chgData name="benedikt lipinski" userId="b9f1d7673bf2cc52" providerId="Windows Live" clId="Web-{EF4A27B9-EF94-464B-8B31-82EFEA65DF91}"/>
    <pc:docChg chg="modSld">
      <pc:chgData name="benedikt lipinski" userId="b9f1d7673bf2cc52" providerId="Windows Live" clId="Web-{EF4A27B9-EF94-464B-8B31-82EFEA65DF91}" dt="2020-08-08T13:50:46.241" v="113" actId="20577"/>
      <pc:docMkLst>
        <pc:docMk/>
      </pc:docMkLst>
      <pc:sldChg chg="modSp">
        <pc:chgData name="benedikt lipinski" userId="b9f1d7673bf2cc52" providerId="Windows Live" clId="Web-{EF4A27B9-EF94-464B-8B31-82EFEA65DF91}" dt="2020-08-08T13:50:44.538" v="111" actId="20577"/>
        <pc:sldMkLst>
          <pc:docMk/>
          <pc:sldMk cId="3827737673" sldId="256"/>
        </pc:sldMkLst>
        <pc:spChg chg="mod">
          <ac:chgData name="benedikt lipinski" userId="b9f1d7673bf2cc52" providerId="Windows Live" clId="Web-{EF4A27B9-EF94-464B-8B31-82EFEA65DF91}" dt="2020-08-08T13:50:44.538" v="111" actId="20577"/>
          <ac:spMkLst>
            <pc:docMk/>
            <pc:sldMk cId="3827737673" sldId="256"/>
            <ac:spMk id="3" creationId="{45D7760A-75A4-48FC-8B29-34F65DC94648}"/>
          </ac:spMkLst>
        </pc:spChg>
      </pc:sldChg>
    </pc:docChg>
  </pc:docChgLst>
  <pc:docChgLst>
    <pc:chgData name="Guest User" providerId="Windows Live" clId="Web-{A1432836-4816-4646-9DEC-CD06F4E63D84}"/>
    <pc:docChg chg="modSld">
      <pc:chgData name="Guest User" userId="" providerId="Windows Live" clId="Web-{A1432836-4816-4646-9DEC-CD06F4E63D84}" dt="2020-08-08T14:42:32.070" v="1"/>
      <pc:docMkLst>
        <pc:docMk/>
      </pc:docMkLst>
      <pc:sldChg chg="addSp delSp modSp">
        <pc:chgData name="Guest User" userId="" providerId="Windows Live" clId="Web-{A1432836-4816-4646-9DEC-CD06F4E63D84}" dt="2020-08-08T14:42:30.070" v="0"/>
        <pc:sldMkLst>
          <pc:docMk/>
          <pc:sldMk cId="85131798" sldId="259"/>
        </pc:sldMkLst>
        <pc:spChg chg="add mod">
          <ac:chgData name="Guest User" userId="" providerId="Windows Live" clId="Web-{A1432836-4816-4646-9DEC-CD06F4E63D84}" dt="2020-08-08T14:42:30.070" v="0"/>
          <ac:spMkLst>
            <pc:docMk/>
            <pc:sldMk cId="85131798" sldId="259"/>
            <ac:spMk id="5" creationId="{5614D730-FC05-4924-BEF2-47D64EB9EFFE}"/>
          </ac:spMkLst>
        </pc:spChg>
        <pc:picChg chg="del">
          <ac:chgData name="Guest User" userId="" providerId="Windows Live" clId="Web-{A1432836-4816-4646-9DEC-CD06F4E63D84}" dt="2020-08-08T14:42:30.070" v="0"/>
          <ac:picMkLst>
            <pc:docMk/>
            <pc:sldMk cId="85131798" sldId="259"/>
            <ac:picMk id="4" creationId="{A27F54DD-D2F7-4C0F-9224-84EFE0713A31}"/>
          </ac:picMkLst>
        </pc:picChg>
      </pc:sldChg>
      <pc:sldChg chg="addSp delSp modSp">
        <pc:chgData name="Guest User" userId="" providerId="Windows Live" clId="Web-{A1432836-4816-4646-9DEC-CD06F4E63D84}" dt="2020-08-08T14:42:32.070" v="1"/>
        <pc:sldMkLst>
          <pc:docMk/>
          <pc:sldMk cId="2810966278" sldId="272"/>
        </pc:sldMkLst>
        <pc:spChg chg="add mod">
          <ac:chgData name="Guest User" userId="" providerId="Windows Live" clId="Web-{A1432836-4816-4646-9DEC-CD06F4E63D84}" dt="2020-08-08T14:42:32.070" v="1"/>
          <ac:spMkLst>
            <pc:docMk/>
            <pc:sldMk cId="2810966278" sldId="272"/>
            <ac:spMk id="5" creationId="{C1EFAF2E-D9BB-4E8D-BAC6-5370041E2BA1}"/>
          </ac:spMkLst>
        </pc:spChg>
        <pc:picChg chg="del">
          <ac:chgData name="Guest User" userId="" providerId="Windows Live" clId="Web-{A1432836-4816-4646-9DEC-CD06F4E63D84}" dt="2020-08-08T14:42:32.070" v="1"/>
          <ac:picMkLst>
            <pc:docMk/>
            <pc:sldMk cId="2810966278" sldId="272"/>
            <ac:picMk id="4" creationId="{C2887F1E-143C-4E3C-BC41-9DCB51F81BC2}"/>
          </ac:picMkLst>
        </pc:picChg>
      </pc:sldChg>
    </pc:docChg>
  </pc:docChgLst>
  <pc:docChgLst>
    <pc:chgData name="benedikt lipinski" userId="b9f1d7673bf2cc52" providerId="Windows Live" clId="Web-{EBD96975-4527-4F28-B16C-50AA4690059C}"/>
    <pc:docChg chg="modSld">
      <pc:chgData name="benedikt lipinski" userId="b9f1d7673bf2cc52" providerId="Windows Live" clId="Web-{EBD96975-4527-4F28-B16C-50AA4690059C}" dt="2020-08-08T13:39:46.142" v="0" actId="1076"/>
      <pc:docMkLst>
        <pc:docMk/>
      </pc:docMkLst>
      <pc:sldChg chg="modSp">
        <pc:chgData name="benedikt lipinski" userId="b9f1d7673bf2cc52" providerId="Windows Live" clId="Web-{EBD96975-4527-4F28-B16C-50AA4690059C}" dt="2020-08-08T13:39:46.142" v="0" actId="1076"/>
        <pc:sldMkLst>
          <pc:docMk/>
          <pc:sldMk cId="3964914273" sldId="257"/>
        </pc:sldMkLst>
        <pc:picChg chg="mod">
          <ac:chgData name="benedikt lipinski" userId="b9f1d7673bf2cc52" providerId="Windows Live" clId="Web-{EBD96975-4527-4F28-B16C-50AA4690059C}" dt="2020-08-08T13:39:46.142" v="0" actId="1076"/>
          <ac:picMkLst>
            <pc:docMk/>
            <pc:sldMk cId="3964914273" sldId="257"/>
            <ac:picMk id="9" creationId="{D400C94C-4CF7-4F9F-A40C-40711B1C6EA4}"/>
          </ac:picMkLst>
        </pc:picChg>
      </pc:sldChg>
    </pc:docChg>
  </pc:docChgLst>
  <pc:docChgLst>
    <pc:chgData name="Jonas Gerken" userId="0013991e4a45f156" providerId="LiveId" clId="{E7855646-C99F-42A4-A5E6-094039B4B3E4}"/>
    <pc:docChg chg="undo custSel addSld delSld modSld modMainMaster">
      <pc:chgData name="Jonas Gerken" userId="0013991e4a45f156" providerId="LiveId" clId="{E7855646-C99F-42A4-A5E6-094039B4B3E4}" dt="2020-08-08T13:45:03.202" v="502"/>
      <pc:docMkLst>
        <pc:docMk/>
      </pc:docMkLst>
      <pc:sldChg chg="addSp delSp modSp">
        <pc:chgData name="Jonas Gerken" userId="0013991e4a45f156" providerId="LiveId" clId="{E7855646-C99F-42A4-A5E6-094039B4B3E4}" dt="2020-08-08T13:33:31.477" v="498" actId="1076"/>
        <pc:sldMkLst>
          <pc:docMk/>
          <pc:sldMk cId="3827737673" sldId="256"/>
        </pc:sldMkLst>
        <pc:spChg chg="mod">
          <ac:chgData name="Jonas Gerken" userId="0013991e4a45f156" providerId="LiveId" clId="{E7855646-C99F-42A4-A5E6-094039B4B3E4}" dt="2020-08-08T13:33:31.477" v="498" actId="1076"/>
          <ac:spMkLst>
            <pc:docMk/>
            <pc:sldMk cId="3827737673" sldId="256"/>
            <ac:spMk id="3" creationId="{45D7760A-75A4-48FC-8B29-34F65DC94648}"/>
          </ac:spMkLst>
        </pc:spChg>
        <pc:picChg chg="add del mod">
          <ac:chgData name="Jonas Gerken" userId="0013991e4a45f156" providerId="LiveId" clId="{E7855646-C99F-42A4-A5E6-094039B4B3E4}" dt="2020-08-08T13:06:37.607" v="428"/>
          <ac:picMkLst>
            <pc:docMk/>
            <pc:sldMk cId="3827737673" sldId="256"/>
            <ac:picMk id="5" creationId="{C1B4EB83-21E9-45E6-95D5-CDA241B0D035}"/>
          </ac:picMkLst>
        </pc:picChg>
        <pc:picChg chg="add del mod">
          <ac:chgData name="Jonas Gerken" userId="0013991e4a45f156" providerId="LiveId" clId="{E7855646-C99F-42A4-A5E6-094039B4B3E4}" dt="2020-08-08T13:08:03.070" v="461"/>
          <ac:picMkLst>
            <pc:docMk/>
            <pc:sldMk cId="3827737673" sldId="256"/>
            <ac:picMk id="7" creationId="{B0DCDE3A-0A8E-4B67-9A14-DCD583F32BC9}"/>
          </ac:picMkLst>
        </pc:picChg>
      </pc:sldChg>
      <pc:sldChg chg="modSp">
        <pc:chgData name="Jonas Gerken" userId="0013991e4a45f156" providerId="LiveId" clId="{E7855646-C99F-42A4-A5E6-094039B4B3E4}" dt="2020-08-08T13:01:12.131" v="68" actId="1076"/>
        <pc:sldMkLst>
          <pc:docMk/>
          <pc:sldMk cId="3964914273" sldId="257"/>
        </pc:sldMkLst>
        <pc:spChg chg="mod">
          <ac:chgData name="Jonas Gerken" userId="0013991e4a45f156" providerId="LiveId" clId="{E7855646-C99F-42A4-A5E6-094039B4B3E4}" dt="2020-08-08T13:01:12.131" v="68" actId="1076"/>
          <ac:spMkLst>
            <pc:docMk/>
            <pc:sldMk cId="3964914273" sldId="257"/>
            <ac:spMk id="2" creationId="{1D741B28-822E-473D-B489-A4B5D0E606B8}"/>
          </ac:spMkLst>
        </pc:spChg>
        <pc:picChg chg="mod">
          <ac:chgData name="Jonas Gerken" userId="0013991e4a45f156" providerId="LiveId" clId="{E7855646-C99F-42A4-A5E6-094039B4B3E4}" dt="2020-08-08T13:01:11.421" v="67" actId="1076"/>
          <ac:picMkLst>
            <pc:docMk/>
            <pc:sldMk cId="3964914273" sldId="257"/>
            <ac:picMk id="9" creationId="{D400C94C-4CF7-4F9F-A40C-40711B1C6EA4}"/>
          </ac:picMkLst>
        </pc:picChg>
      </pc:sldChg>
      <pc:sldChg chg="addSp delSp modSp">
        <pc:chgData name="Jonas Gerken" userId="0013991e4a45f156" providerId="LiveId" clId="{E7855646-C99F-42A4-A5E6-094039B4B3E4}" dt="2020-08-08T13:08:50.348" v="493" actId="478"/>
        <pc:sldMkLst>
          <pc:docMk/>
          <pc:sldMk cId="647826032" sldId="258"/>
        </pc:sldMkLst>
        <pc:spChg chg="mod">
          <ac:chgData name="Jonas Gerken" userId="0013991e4a45f156" providerId="LiveId" clId="{E7855646-C99F-42A4-A5E6-094039B4B3E4}" dt="2020-08-08T12:57:27.322" v="31" actId="1076"/>
          <ac:spMkLst>
            <pc:docMk/>
            <pc:sldMk cId="647826032" sldId="258"/>
            <ac:spMk id="2" creationId="{1FEB328D-4DAC-400F-A919-44AD5D3A9535}"/>
          </ac:spMkLst>
        </pc:spChg>
        <pc:picChg chg="add del mod">
          <ac:chgData name="Jonas Gerken" userId="0013991e4a45f156" providerId="LiveId" clId="{E7855646-C99F-42A4-A5E6-094039B4B3E4}" dt="2020-08-08T12:55:41.076" v="4"/>
          <ac:picMkLst>
            <pc:docMk/>
            <pc:sldMk cId="647826032" sldId="258"/>
            <ac:picMk id="4" creationId="{59E61147-B496-42D0-9970-1FED53A6EEC5}"/>
          </ac:picMkLst>
        </pc:picChg>
        <pc:picChg chg="add del mod">
          <ac:chgData name="Jonas Gerken" userId="0013991e4a45f156" providerId="LiveId" clId="{E7855646-C99F-42A4-A5E6-094039B4B3E4}" dt="2020-08-08T12:56:42.607" v="27"/>
          <ac:picMkLst>
            <pc:docMk/>
            <pc:sldMk cId="647826032" sldId="258"/>
            <ac:picMk id="5" creationId="{8D95F032-7863-4F56-B2C8-C78DD8E58506}"/>
          </ac:picMkLst>
        </pc:picChg>
        <pc:picChg chg="add del mod">
          <ac:chgData name="Jonas Gerken" userId="0013991e4a45f156" providerId="LiveId" clId="{E7855646-C99F-42A4-A5E6-094039B4B3E4}" dt="2020-08-08T13:04:06.006" v="75" actId="478"/>
          <ac:picMkLst>
            <pc:docMk/>
            <pc:sldMk cId="647826032" sldId="258"/>
            <ac:picMk id="6" creationId="{36E2214B-FBA9-4086-B586-6367DF840007}"/>
          </ac:picMkLst>
        </pc:picChg>
        <pc:picChg chg="add del mod">
          <ac:chgData name="Jonas Gerken" userId="0013991e4a45f156" providerId="LiveId" clId="{E7855646-C99F-42A4-A5E6-094039B4B3E4}" dt="2020-08-08T13:08:50.348" v="493" actId="478"/>
          <ac:picMkLst>
            <pc:docMk/>
            <pc:sldMk cId="647826032" sldId="258"/>
            <ac:picMk id="8" creationId="{457AAFEF-936D-4ECF-B524-1D861092668F}"/>
          </ac:picMkLst>
        </pc:picChg>
        <pc:picChg chg="mod">
          <ac:chgData name="Jonas Gerken" userId="0013991e4a45f156" providerId="LiveId" clId="{E7855646-C99F-42A4-A5E6-094039B4B3E4}" dt="2020-08-08T12:56:57.980" v="30" actId="1076"/>
          <ac:picMkLst>
            <pc:docMk/>
            <pc:sldMk cId="647826032" sldId="258"/>
            <ac:picMk id="21" creationId="{5DC6EE78-537D-4713-B3FB-7795970214C4}"/>
          </ac:picMkLst>
        </pc:picChg>
      </pc:sldChg>
      <pc:sldChg chg="modSp">
        <pc:chgData name="Jonas Gerken" userId="0013991e4a45f156" providerId="LiveId" clId="{E7855646-C99F-42A4-A5E6-094039B4B3E4}" dt="2020-08-08T13:01:10.180" v="64" actId="1076"/>
        <pc:sldMkLst>
          <pc:docMk/>
          <pc:sldMk cId="2766090342" sldId="263"/>
        </pc:sldMkLst>
        <pc:spChg chg="mod">
          <ac:chgData name="Jonas Gerken" userId="0013991e4a45f156" providerId="LiveId" clId="{E7855646-C99F-42A4-A5E6-094039B4B3E4}" dt="2020-08-08T13:01:10.180" v="64" actId="1076"/>
          <ac:spMkLst>
            <pc:docMk/>
            <pc:sldMk cId="2766090342" sldId="263"/>
            <ac:spMk id="2" creationId="{C6782CD4-3DC9-40FF-B10A-E54FAD1EA26F}"/>
          </ac:spMkLst>
        </pc:spChg>
        <pc:picChg chg="mod">
          <ac:chgData name="Jonas Gerken" userId="0013991e4a45f156" providerId="LiveId" clId="{E7855646-C99F-42A4-A5E6-094039B4B3E4}" dt="2020-08-08T13:01:09.167" v="59" actId="1076"/>
          <ac:picMkLst>
            <pc:docMk/>
            <pc:sldMk cId="2766090342" sldId="263"/>
            <ac:picMk id="4" creationId="{64AE5DC2-5EFC-4F7E-BAE0-92077E01096B}"/>
          </ac:picMkLst>
        </pc:picChg>
      </pc:sldChg>
      <pc:sldChg chg="modSp">
        <pc:chgData name="Jonas Gerken" userId="0013991e4a45f156" providerId="LiveId" clId="{E7855646-C99F-42A4-A5E6-094039B4B3E4}" dt="2020-08-08T13:19:47.277" v="496" actId="1076"/>
        <pc:sldMkLst>
          <pc:docMk/>
          <pc:sldMk cId="3923845543" sldId="265"/>
        </pc:sldMkLst>
        <pc:spChg chg="mod">
          <ac:chgData name="Jonas Gerken" userId="0013991e4a45f156" providerId="LiveId" clId="{E7855646-C99F-42A4-A5E6-094039B4B3E4}" dt="2020-08-08T13:01:12.840" v="69" actId="1076"/>
          <ac:spMkLst>
            <pc:docMk/>
            <pc:sldMk cId="3923845543" sldId="265"/>
            <ac:spMk id="2" creationId="{407C0E18-D4B2-4FE0-91FE-32EC157EB48E}"/>
          </ac:spMkLst>
        </pc:spChg>
        <pc:picChg chg="mod">
          <ac:chgData name="Jonas Gerken" userId="0013991e4a45f156" providerId="LiveId" clId="{E7855646-C99F-42A4-A5E6-094039B4B3E4}" dt="2020-08-08T13:19:47.277" v="496" actId="1076"/>
          <ac:picMkLst>
            <pc:docMk/>
            <pc:sldMk cId="3923845543" sldId="265"/>
            <ac:picMk id="4" creationId="{21182C1F-FCE9-4676-B5FA-2A0082876F1C}"/>
          </ac:picMkLst>
        </pc:picChg>
      </pc:sldChg>
      <pc:sldChg chg="addSp delSp modSp">
        <pc:chgData name="Jonas Gerken" userId="0013991e4a45f156" providerId="LiveId" clId="{E7855646-C99F-42A4-A5E6-094039B4B3E4}" dt="2020-08-08T13:06:50.510" v="433"/>
        <pc:sldMkLst>
          <pc:docMk/>
          <pc:sldMk cId="1041188411" sldId="266"/>
        </pc:sldMkLst>
        <pc:picChg chg="add del mod">
          <ac:chgData name="Jonas Gerken" userId="0013991e4a45f156" providerId="LiveId" clId="{E7855646-C99F-42A4-A5E6-094039B4B3E4}" dt="2020-08-08T13:06:50.510" v="433"/>
          <ac:picMkLst>
            <pc:docMk/>
            <pc:sldMk cId="1041188411" sldId="266"/>
            <ac:picMk id="3" creationId="{5AE5C19C-38BB-44D8-A2E8-D84AAEA88693}"/>
          </ac:picMkLst>
        </pc:picChg>
      </pc:sldChg>
      <pc:sldChg chg="add del">
        <pc:chgData name="Jonas Gerken" userId="0013991e4a45f156" providerId="LiveId" clId="{E7855646-C99F-42A4-A5E6-094039B4B3E4}" dt="2020-08-08T13:45:03.202" v="502"/>
        <pc:sldMkLst>
          <pc:docMk/>
          <pc:sldMk cId="694128089" sldId="272"/>
        </pc:sldMkLst>
      </pc:sldChg>
      <pc:sldMasterChg chg="modSldLayout">
        <pc:chgData name="Jonas Gerken" userId="0013991e4a45f156" providerId="LiveId" clId="{E7855646-C99F-42A4-A5E6-094039B4B3E4}" dt="2020-08-08T13:16:03.413" v="495" actId="478"/>
        <pc:sldMasterMkLst>
          <pc:docMk/>
          <pc:sldMasterMk cId="3861522020" sldId="2147483648"/>
        </pc:sldMasterMkLst>
        <pc:sldLayoutChg chg="addSp delSp">
          <pc:chgData name="Jonas Gerken" userId="0013991e4a45f156" providerId="LiveId" clId="{E7855646-C99F-42A4-A5E6-094039B4B3E4}" dt="2020-08-08T13:16:01.336" v="494" actId="478"/>
          <pc:sldLayoutMkLst>
            <pc:docMk/>
            <pc:sldMasterMk cId="3861522020" sldId="2147483648"/>
            <pc:sldLayoutMk cId="3885363109" sldId="2147483649"/>
          </pc:sldLayoutMkLst>
          <pc:picChg chg="add del">
            <ac:chgData name="Jonas Gerken" userId="0013991e4a45f156" providerId="LiveId" clId="{E7855646-C99F-42A4-A5E6-094039B4B3E4}" dt="2020-08-08T13:07:34.675" v="443"/>
            <ac:picMkLst>
              <pc:docMk/>
              <pc:sldMasterMk cId="3861522020" sldId="2147483648"/>
              <pc:sldLayoutMk cId="3885363109" sldId="2147483649"/>
              <ac:picMk id="7" creationId="{A81FA894-7470-4C85-8079-A62C78253D53}"/>
            </ac:picMkLst>
          </pc:picChg>
          <pc:picChg chg="add del">
            <ac:chgData name="Jonas Gerken" userId="0013991e4a45f156" providerId="LiveId" clId="{E7855646-C99F-42A4-A5E6-094039B4B3E4}" dt="2020-08-08T13:16:01.336" v="494" actId="478"/>
            <ac:picMkLst>
              <pc:docMk/>
              <pc:sldMasterMk cId="3861522020" sldId="2147483648"/>
              <pc:sldLayoutMk cId="3885363109" sldId="2147483649"/>
              <ac:picMk id="8" creationId="{9CC61EC6-0B2D-4283-B48A-B83D2303EC49}"/>
            </ac:picMkLst>
          </pc:picChg>
        </pc:sldLayoutChg>
        <pc:sldLayoutChg chg="addSp delSp modSp">
          <pc:chgData name="Jonas Gerken" userId="0013991e4a45f156" providerId="LiveId" clId="{E7855646-C99F-42A4-A5E6-094039B4B3E4}" dt="2020-08-08T13:16:03.413" v="495" actId="478"/>
          <pc:sldLayoutMkLst>
            <pc:docMk/>
            <pc:sldMasterMk cId="3861522020" sldId="2147483648"/>
            <pc:sldLayoutMk cId="2191048220" sldId="2147483650"/>
          </pc:sldLayoutMkLst>
          <pc:picChg chg="add del">
            <ac:chgData name="Jonas Gerken" userId="0013991e4a45f156" providerId="LiveId" clId="{E7855646-C99F-42A4-A5E6-094039B4B3E4}" dt="2020-08-08T13:06:38.735" v="430"/>
            <ac:picMkLst>
              <pc:docMk/>
              <pc:sldMasterMk cId="3861522020" sldId="2147483648"/>
              <pc:sldLayoutMk cId="2191048220" sldId="2147483650"/>
              <ac:picMk id="7" creationId="{806E87E8-8C46-4299-9AFB-CB354A546C56}"/>
            </ac:picMkLst>
          </pc:picChg>
          <pc:picChg chg="add del mod">
            <ac:chgData name="Jonas Gerken" userId="0013991e4a45f156" providerId="LiveId" clId="{E7855646-C99F-42A4-A5E6-094039B4B3E4}" dt="2020-08-08T13:16:03.413" v="495" actId="478"/>
            <ac:picMkLst>
              <pc:docMk/>
              <pc:sldMasterMk cId="3861522020" sldId="2147483648"/>
              <pc:sldLayoutMk cId="2191048220" sldId="2147483650"/>
              <ac:picMk id="8" creationId="{0AB6F8E1-0432-4CEC-B87D-EB559083A89C}"/>
            </ac:picMkLst>
          </pc:picChg>
        </pc:sldLayoutChg>
      </pc:sldMasterChg>
      <pc:sldMasterChg chg="addSp delSp modSp delSldLayout modSldLayout">
        <pc:chgData name="Jonas Gerken" userId="0013991e4a45f156" providerId="LiveId" clId="{E7855646-C99F-42A4-A5E6-094039B4B3E4}" dt="2020-08-08T13:01:09.170" v="61"/>
        <pc:sldMasterMkLst>
          <pc:docMk/>
          <pc:sldMasterMk cId="3319661803" sldId="2147483660"/>
        </pc:sldMasterMkLst>
        <pc:spChg chg="add del mod">
          <ac:chgData name="Jonas Gerken" userId="0013991e4a45f156" providerId="LiveId" clId="{E7855646-C99F-42A4-A5E6-094039B4B3E4}" dt="2020-08-08T12:56:42.578" v="9"/>
          <ac:spMkLst>
            <pc:docMk/>
            <pc:sldMasterMk cId="3319661803" sldId="2147483660"/>
            <ac:spMk id="2" creationId="{278C9C0F-CD3A-4F14-B7F0-A75B57CC4C01}"/>
          </ac:spMkLst>
        </pc:spChg>
        <pc:spChg chg="add del mod">
          <ac:chgData name="Jonas Gerken" userId="0013991e4a45f156" providerId="LiveId" clId="{E7855646-C99F-42A4-A5E6-094039B4B3E4}" dt="2020-08-08T12:56:42.578" v="9"/>
          <ac:spMkLst>
            <pc:docMk/>
            <pc:sldMasterMk cId="3319661803" sldId="2147483660"/>
            <ac:spMk id="3" creationId="{167D378D-7435-4E72-BE7B-6A6799D1DA13}"/>
          </ac:spMkLst>
        </pc:spChg>
        <pc:spChg chg="add del mod">
          <ac:chgData name="Jonas Gerken" userId="0013991e4a45f156" providerId="LiveId" clId="{E7855646-C99F-42A4-A5E6-094039B4B3E4}" dt="2020-08-08T12:56:42.578" v="9"/>
          <ac:spMkLst>
            <pc:docMk/>
            <pc:sldMasterMk cId="3319661803" sldId="2147483660"/>
            <ac:spMk id="4" creationId="{063615D5-D22F-460F-8B1B-1CDD6F052CC8}"/>
          </ac:spMkLst>
        </pc:spChg>
        <pc:spChg chg="add del mod">
          <ac:chgData name="Jonas Gerken" userId="0013991e4a45f156" providerId="LiveId" clId="{E7855646-C99F-42A4-A5E6-094039B4B3E4}" dt="2020-08-08T12:56:42.578" v="9"/>
          <ac:spMkLst>
            <pc:docMk/>
            <pc:sldMasterMk cId="3319661803" sldId="2147483660"/>
            <ac:spMk id="5" creationId="{D994E4A9-10C8-4F78-BD16-35D28E697C4E}"/>
          </ac:spMkLst>
        </pc:spChg>
        <pc:spChg chg="add del mod">
          <ac:chgData name="Jonas Gerken" userId="0013991e4a45f156" providerId="LiveId" clId="{E7855646-C99F-42A4-A5E6-094039B4B3E4}" dt="2020-08-08T12:56:42.578" v="9"/>
          <ac:spMkLst>
            <pc:docMk/>
            <pc:sldMasterMk cId="3319661803" sldId="2147483660"/>
            <ac:spMk id="6" creationId="{81CEA565-4C06-449C-B3DC-B3BCB46B012D}"/>
          </ac:spMkLst>
        </pc:spChg>
        <pc:sldLayoutChg chg="modSp del">
          <pc:chgData name="Jonas Gerken" userId="0013991e4a45f156" providerId="LiveId" clId="{E7855646-C99F-42A4-A5E6-094039B4B3E4}" dt="2020-08-08T12:56:42.581" v="10" actId="2696"/>
          <pc:sldLayoutMkLst>
            <pc:docMk/>
            <pc:sldMasterMk cId="3319661803" sldId="2147483660"/>
            <pc:sldLayoutMk cId="1517006719" sldId="2147483661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517006719" sldId="2147483661"/>
              <ac:spMk id="4" creationId="{8CE5F0C3-5222-4F9A-A814-921DCE291CC5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517006719" sldId="2147483661"/>
              <ac:spMk id="5" creationId="{1D131832-0D05-4483-8081-03E13F2AEAFC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517006719" sldId="2147483661"/>
              <ac:spMk id="6" creationId="{036B28B5-A01E-4E07-81C0-64DC209D280F}"/>
            </ac:spMkLst>
          </pc:spChg>
        </pc:sldLayoutChg>
        <pc:sldLayoutChg chg="delSp">
          <pc:chgData name="Jonas Gerken" userId="0013991e4a45f156" providerId="LiveId" clId="{E7855646-C99F-42A4-A5E6-094039B4B3E4}" dt="2020-08-08T12:56:42.589" v="22"/>
          <pc:sldLayoutMkLst>
            <pc:docMk/>
            <pc:sldMasterMk cId="3319661803" sldId="2147483660"/>
            <pc:sldLayoutMk cId="3713668207" sldId="2147483661"/>
          </pc:sldLayoutMkLst>
          <pc:spChg chg="del">
            <ac:chgData name="Jonas Gerken" userId="0013991e4a45f156" providerId="LiveId" clId="{E7855646-C99F-42A4-A5E6-094039B4B3E4}" dt="2020-08-08T12:56:42.589" v="22"/>
            <ac:spMkLst>
              <pc:docMk/>
              <pc:sldMasterMk cId="3319661803" sldId="2147483660"/>
              <pc:sldLayoutMk cId="3713668207" sldId="2147483661"/>
              <ac:spMk id="2" creationId="{7D74C1A1-6A78-43A7-8629-7875F92F2104}"/>
            </ac:spMkLst>
          </pc:spChg>
        </pc:sldLayoutChg>
        <pc:sldLayoutChg chg="addSp delSp">
          <pc:chgData name="Jonas Gerken" userId="0013991e4a45f156" providerId="LiveId" clId="{E7855646-C99F-42A4-A5E6-094039B4B3E4}" dt="2020-08-08T12:56:42.603" v="25"/>
          <pc:sldLayoutMkLst>
            <pc:docMk/>
            <pc:sldMasterMk cId="3319661803" sldId="2147483660"/>
            <pc:sldLayoutMk cId="2418236537" sldId="2147483662"/>
          </pc:sldLayoutMkLst>
          <pc:spChg chg="del">
            <ac:chgData name="Jonas Gerken" userId="0013991e4a45f156" providerId="LiveId" clId="{E7855646-C99F-42A4-A5E6-094039B4B3E4}" dt="2020-08-08T12:56:42.591" v="24"/>
            <ac:spMkLst>
              <pc:docMk/>
              <pc:sldMasterMk cId="3319661803" sldId="2147483660"/>
              <pc:sldLayoutMk cId="2418236537" sldId="2147483662"/>
              <ac:spMk id="2" creationId="{47705664-9A03-4C0C-8B41-5C003CFE65B8}"/>
            </ac:spMkLst>
          </pc:spChg>
          <pc:picChg chg="add">
            <ac:chgData name="Jonas Gerken" userId="0013991e4a45f156" providerId="LiveId" clId="{E7855646-C99F-42A4-A5E6-094039B4B3E4}" dt="2020-08-08T12:56:42.603" v="25"/>
            <ac:picMkLst>
              <pc:docMk/>
              <pc:sldMasterMk cId="3319661803" sldId="2147483660"/>
              <pc:sldLayoutMk cId="2418236537" sldId="2147483662"/>
              <ac:picMk id="3" creationId="{D66E684E-CE7F-41CA-A1F3-A372F3774A43}"/>
            </ac:picMkLst>
          </pc:picChg>
        </pc:sldLayoutChg>
        <pc:sldLayoutChg chg="modSp del">
          <pc:chgData name="Jonas Gerken" userId="0013991e4a45f156" providerId="LiveId" clId="{E7855646-C99F-42A4-A5E6-094039B4B3E4}" dt="2020-08-08T12:56:42.581" v="11" actId="2696"/>
          <pc:sldLayoutMkLst>
            <pc:docMk/>
            <pc:sldMasterMk cId="3319661803" sldId="2147483660"/>
            <pc:sldLayoutMk cId="2707881400" sldId="2147483662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707881400" sldId="2147483662"/>
              <ac:spMk id="2" creationId="{1E544905-56BD-4DB7-BB1F-11B0ACFC5952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707881400" sldId="2147483662"/>
              <ac:spMk id="3" creationId="{E8A076B7-FABD-4E44-89BF-FAB130F5E3EE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707881400" sldId="2147483662"/>
              <ac:spMk id="4" creationId="{D9247F26-415A-48BC-9B6A-D18B247EADBF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707881400" sldId="2147483662"/>
              <ac:spMk id="5" creationId="{0CA01C89-454A-458E-827F-43B45C7DE7A2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707881400" sldId="2147483662"/>
              <ac:spMk id="6" creationId="{ED278C09-5A77-4E74-950F-FC40B6043998}"/>
            </ac:spMkLst>
          </pc:spChg>
        </pc:sldLayoutChg>
        <pc:sldLayoutChg chg="modSp del">
          <pc:chgData name="Jonas Gerken" userId="0013991e4a45f156" providerId="LiveId" clId="{E7855646-C99F-42A4-A5E6-094039B4B3E4}" dt="2020-08-08T12:56:42.582" v="12" actId="2696"/>
          <pc:sldLayoutMkLst>
            <pc:docMk/>
            <pc:sldMasterMk cId="3319661803" sldId="2147483660"/>
            <pc:sldLayoutMk cId="1062319054" sldId="2147483663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062319054" sldId="2147483663"/>
              <ac:spMk id="4" creationId="{33B92D74-FBFF-46E3-8971-A809FF65D8CC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062319054" sldId="2147483663"/>
              <ac:spMk id="5" creationId="{06CCC3BB-DA5B-441D-BBEC-D4C1B99E3AEC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062319054" sldId="2147483663"/>
              <ac:spMk id="6" creationId="{60431315-05B3-4956-8842-EF3F8BDF0359}"/>
            </ac:spMkLst>
          </pc:spChg>
        </pc:sldLayoutChg>
        <pc:sldLayoutChg chg="modSp del">
          <pc:chgData name="Jonas Gerken" userId="0013991e4a45f156" providerId="LiveId" clId="{E7855646-C99F-42A4-A5E6-094039B4B3E4}" dt="2020-08-08T12:56:42.583" v="13" actId="2696"/>
          <pc:sldLayoutMkLst>
            <pc:docMk/>
            <pc:sldMasterMk cId="3319661803" sldId="2147483660"/>
            <pc:sldLayoutMk cId="2175510755" sldId="2147483664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175510755" sldId="2147483664"/>
              <ac:spMk id="2" creationId="{C24E08FD-90B9-4466-94A0-4AB8C722159C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175510755" sldId="2147483664"/>
              <ac:spMk id="5" creationId="{E70E2EFF-5BF8-4EA6-9896-0A2A9778A55B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175510755" sldId="2147483664"/>
              <ac:spMk id="6" creationId="{18873F73-2276-4BA8-AFC7-D30452CF6575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175510755" sldId="2147483664"/>
              <ac:spMk id="7" creationId="{3FEA6B4C-3D3E-4ED9-BE48-13B24A68417D}"/>
            </ac:spMkLst>
          </pc:spChg>
        </pc:sldLayoutChg>
        <pc:sldLayoutChg chg="modSp del">
          <pc:chgData name="Jonas Gerken" userId="0013991e4a45f156" providerId="LiveId" clId="{E7855646-C99F-42A4-A5E6-094039B4B3E4}" dt="2020-08-08T12:56:42.584" v="14" actId="2696"/>
          <pc:sldLayoutMkLst>
            <pc:docMk/>
            <pc:sldMasterMk cId="3319661803" sldId="2147483660"/>
            <pc:sldLayoutMk cId="4239323237" sldId="2147483665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4239323237" sldId="2147483665"/>
              <ac:spMk id="7" creationId="{A5A3DCE1-D7B8-4E88-8B34-28D3B78332B9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4239323237" sldId="2147483665"/>
              <ac:spMk id="8" creationId="{E04810C2-BB32-4E4C-B0D1-044A56113B3B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4239323237" sldId="2147483665"/>
              <ac:spMk id="9" creationId="{A38FE48D-D103-4038-BFE7-BCD743EEF209}"/>
            </ac:spMkLst>
          </pc:spChg>
        </pc:sldLayoutChg>
        <pc:sldLayoutChg chg="modSp del">
          <pc:chgData name="Jonas Gerken" userId="0013991e4a45f156" providerId="LiveId" clId="{E7855646-C99F-42A4-A5E6-094039B4B3E4}" dt="2020-08-08T12:56:42.584" v="15" actId="2696"/>
          <pc:sldLayoutMkLst>
            <pc:docMk/>
            <pc:sldMasterMk cId="3319661803" sldId="2147483660"/>
            <pc:sldLayoutMk cId="570304314" sldId="2147483666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570304314" sldId="2147483666"/>
              <ac:spMk id="2" creationId="{40FB1C84-27AC-4571-BFC6-4902428B423B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570304314" sldId="2147483666"/>
              <ac:spMk id="3" creationId="{E2F900A7-5200-423F-9A36-C3F5CCF487F5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570304314" sldId="2147483666"/>
              <ac:spMk id="4" creationId="{AD0CFA03-BC49-4A84-921B-6B8321270923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570304314" sldId="2147483666"/>
              <ac:spMk id="5" creationId="{A6D4400F-E243-4D55-BBE7-C7F1E512F4A0}"/>
            </ac:spMkLst>
          </pc:spChg>
        </pc:sldLayoutChg>
        <pc:sldLayoutChg chg="addSp delSp">
          <pc:chgData name="Jonas Gerken" userId="0013991e4a45f156" providerId="LiveId" clId="{E7855646-C99F-42A4-A5E6-094039B4B3E4}" dt="2020-08-08T13:01:09.170" v="61"/>
          <pc:sldLayoutMkLst>
            <pc:docMk/>
            <pc:sldMasterMk cId="3319661803" sldId="2147483660"/>
            <pc:sldLayoutMk cId="3856492507" sldId="2147483666"/>
          </pc:sldLayoutMkLst>
          <pc:spChg chg="add del">
            <ac:chgData name="Jonas Gerken" userId="0013991e4a45f156" providerId="LiveId" clId="{E7855646-C99F-42A4-A5E6-094039B4B3E4}" dt="2020-08-08T13:01:09.170" v="61"/>
            <ac:spMkLst>
              <pc:docMk/>
              <pc:sldMasterMk cId="3319661803" sldId="2147483660"/>
              <pc:sldLayoutMk cId="3856492507" sldId="2147483666"/>
              <ac:spMk id="2" creationId="{00491ABB-ECC5-462E-B67C-697984895DF8}"/>
            </ac:spMkLst>
          </pc:spChg>
          <pc:picChg chg="add del">
            <ac:chgData name="Jonas Gerken" userId="0013991e4a45f156" providerId="LiveId" clId="{E7855646-C99F-42A4-A5E6-094039B4B3E4}" dt="2020-08-08T13:01:09.170" v="61"/>
            <ac:picMkLst>
              <pc:docMk/>
              <pc:sldMasterMk cId="3319661803" sldId="2147483660"/>
              <pc:sldLayoutMk cId="3856492507" sldId="2147483666"/>
              <ac:picMk id="3" creationId="{93D39EA5-F938-44E8-8B4B-3B7FA86C4133}"/>
            </ac:picMkLst>
          </pc:picChg>
        </pc:sldLayoutChg>
        <pc:sldLayoutChg chg="modSp del">
          <pc:chgData name="Jonas Gerken" userId="0013991e4a45f156" providerId="LiveId" clId="{E7855646-C99F-42A4-A5E6-094039B4B3E4}" dt="2020-08-08T12:56:42.585" v="16" actId="2696"/>
          <pc:sldLayoutMkLst>
            <pc:docMk/>
            <pc:sldMasterMk cId="3319661803" sldId="2147483660"/>
            <pc:sldLayoutMk cId="538111405" sldId="2147483667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538111405" sldId="2147483667"/>
              <ac:spMk id="2" creationId="{A62D0011-BCF7-4E98-AD66-5ADCE788CFB9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538111405" sldId="2147483667"/>
              <ac:spMk id="3" creationId="{1A841E35-5912-45B4-AE85-75575A242D4C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538111405" sldId="2147483667"/>
              <ac:spMk id="4" creationId="{411C551B-C9B3-4CBE-97EB-9CCE6095A9DC}"/>
            </ac:spMkLst>
          </pc:spChg>
        </pc:sldLayoutChg>
        <pc:sldLayoutChg chg="modSp del">
          <pc:chgData name="Jonas Gerken" userId="0013991e4a45f156" providerId="LiveId" clId="{E7855646-C99F-42A4-A5E6-094039B4B3E4}" dt="2020-08-08T12:56:42.586" v="17" actId="2696"/>
          <pc:sldLayoutMkLst>
            <pc:docMk/>
            <pc:sldMasterMk cId="3319661803" sldId="2147483660"/>
            <pc:sldLayoutMk cId="1396236138" sldId="2147483668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396236138" sldId="2147483668"/>
              <ac:spMk id="5" creationId="{07FD532F-EBFA-47B1-98F9-D178777F2068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396236138" sldId="2147483668"/>
              <ac:spMk id="6" creationId="{ED5BC636-C92A-47A1-9D14-7F63570838EF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396236138" sldId="2147483668"/>
              <ac:spMk id="7" creationId="{F76141D2-A6EA-45E0-91A9-20BCB4259388}"/>
            </ac:spMkLst>
          </pc:spChg>
        </pc:sldLayoutChg>
        <pc:sldLayoutChg chg="modSp del">
          <pc:chgData name="Jonas Gerken" userId="0013991e4a45f156" providerId="LiveId" clId="{E7855646-C99F-42A4-A5E6-094039B4B3E4}" dt="2020-08-08T12:56:42.586" v="18" actId="2696"/>
          <pc:sldLayoutMkLst>
            <pc:docMk/>
            <pc:sldMasterMk cId="3319661803" sldId="2147483660"/>
            <pc:sldLayoutMk cId="1588723533" sldId="2147483669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588723533" sldId="2147483669"/>
              <ac:spMk id="5" creationId="{A20EBBA2-7F53-4443-99B9-BAECFC826710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588723533" sldId="2147483669"/>
              <ac:spMk id="6" creationId="{A0FF1E1F-3C50-4602-BAD7-3532FFCD3BAA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588723533" sldId="2147483669"/>
              <ac:spMk id="7" creationId="{7C4006D5-A3A0-4F77-8443-2B1D80D94709}"/>
            </ac:spMkLst>
          </pc:spChg>
        </pc:sldLayoutChg>
        <pc:sldLayoutChg chg="modSp del">
          <pc:chgData name="Jonas Gerken" userId="0013991e4a45f156" providerId="LiveId" clId="{E7855646-C99F-42A4-A5E6-094039B4B3E4}" dt="2020-08-08T12:56:42.587" v="19" actId="2696"/>
          <pc:sldLayoutMkLst>
            <pc:docMk/>
            <pc:sldMasterMk cId="3319661803" sldId="2147483660"/>
            <pc:sldLayoutMk cId="2140475222" sldId="2147483670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140475222" sldId="2147483670"/>
              <ac:spMk id="2" creationId="{0FE73971-EFAC-45FE-9106-663D464AB742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140475222" sldId="2147483670"/>
              <ac:spMk id="3" creationId="{76F4E1F7-4960-4090-8F57-9096EF6FCD87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140475222" sldId="2147483670"/>
              <ac:spMk id="4" creationId="{2295D10D-FDD5-471E-B246-CA35B79F2265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140475222" sldId="2147483670"/>
              <ac:spMk id="5" creationId="{AEA0A1E2-FD2C-46CB-A897-C36F28A1B616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140475222" sldId="2147483670"/>
              <ac:spMk id="6" creationId="{12CE83F5-268E-4233-B7A8-3A7D61F5B77F}"/>
            </ac:spMkLst>
          </pc:spChg>
        </pc:sldLayoutChg>
        <pc:sldLayoutChg chg="modSp del">
          <pc:chgData name="Jonas Gerken" userId="0013991e4a45f156" providerId="LiveId" clId="{E7855646-C99F-42A4-A5E6-094039B4B3E4}" dt="2020-08-08T12:56:42.588" v="20" actId="2696"/>
          <pc:sldLayoutMkLst>
            <pc:docMk/>
            <pc:sldMasterMk cId="3319661803" sldId="2147483660"/>
            <pc:sldLayoutMk cId="125635966" sldId="2147483671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25635966" sldId="2147483671"/>
              <ac:spMk id="4" creationId="{06CDB57B-E556-4DE1-988C-F4DE41C67D26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25635966" sldId="2147483671"/>
              <ac:spMk id="5" creationId="{5E0AF6CD-0FEE-460F-8E52-017BB9BB2078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25635966" sldId="2147483671"/>
              <ac:spMk id="6" creationId="{C992B5A8-08B9-4E4F-BF9A-D485125E7D7C}"/>
            </ac:spMkLst>
          </pc:spChg>
        </pc:sldLayoutChg>
      </pc:sldMasterChg>
    </pc:docChg>
  </pc:docChgLst>
  <pc:docChgLst>
    <pc:chgData name="Guest User" providerId="Windows Live" clId="Web-{F4F1CEC5-E68B-4BC6-A039-88887071851B}"/>
    <pc:docChg chg="addSld delSld modSld">
      <pc:chgData name="Guest User" userId="" providerId="Windows Live" clId="Web-{F4F1CEC5-E68B-4BC6-A039-88887071851B}" dt="2020-08-08T12:43:15.606" v="140" actId="20577"/>
      <pc:docMkLst>
        <pc:docMk/>
      </pc:docMkLst>
      <pc:sldChg chg="modSp">
        <pc:chgData name="Guest User" userId="" providerId="Windows Live" clId="Web-{F4F1CEC5-E68B-4BC6-A039-88887071851B}" dt="2020-08-08T12:13:37.396" v="18" actId="20577"/>
        <pc:sldMkLst>
          <pc:docMk/>
          <pc:sldMk cId="3827737673" sldId="256"/>
        </pc:sldMkLst>
        <pc:spChg chg="mod">
          <ac:chgData name="Guest User" userId="" providerId="Windows Live" clId="Web-{F4F1CEC5-E68B-4BC6-A039-88887071851B}" dt="2020-08-08T12:13:37.396" v="18" actId="20577"/>
          <ac:spMkLst>
            <pc:docMk/>
            <pc:sldMk cId="3827737673" sldId="256"/>
            <ac:spMk id="3" creationId="{45D7760A-75A4-48FC-8B29-34F65DC94648}"/>
          </ac:spMkLst>
        </pc:spChg>
      </pc:sldChg>
      <pc:sldChg chg="delSp modSp">
        <pc:chgData name="Guest User" userId="" providerId="Windows Live" clId="Web-{F4F1CEC5-E68B-4BC6-A039-88887071851B}" dt="2020-08-08T12:38:57.529" v="80" actId="1076"/>
        <pc:sldMkLst>
          <pc:docMk/>
          <pc:sldMk cId="647826032" sldId="258"/>
        </pc:sldMkLst>
        <pc:picChg chg="mod">
          <ac:chgData name="Guest User" userId="" providerId="Windows Live" clId="Web-{F4F1CEC5-E68B-4BC6-A039-88887071851B}" dt="2020-08-08T12:38:57.529" v="80" actId="1076"/>
          <ac:picMkLst>
            <pc:docMk/>
            <pc:sldMk cId="647826032" sldId="258"/>
            <ac:picMk id="21" creationId="{5DC6EE78-537D-4713-B3FB-7795970214C4}"/>
          </ac:picMkLst>
        </pc:picChg>
        <pc:picChg chg="del mod">
          <ac:chgData name="Guest User" userId="" providerId="Windows Live" clId="Web-{F4F1CEC5-E68B-4BC6-A039-88887071851B}" dt="2020-08-08T12:33:39.933" v="31"/>
          <ac:picMkLst>
            <pc:docMk/>
            <pc:sldMk cId="647826032" sldId="258"/>
            <ac:picMk id="22" creationId="{0B0E44D5-9515-436A-8022-C80A97CE21D9}"/>
          </ac:picMkLst>
        </pc:picChg>
      </pc:sldChg>
      <pc:sldChg chg="del">
        <pc:chgData name="Guest User" userId="" providerId="Windows Live" clId="Web-{F4F1CEC5-E68B-4BC6-A039-88887071851B}" dt="2020-08-08T12:10:47.840" v="7"/>
        <pc:sldMkLst>
          <pc:docMk/>
          <pc:sldMk cId="3067362949" sldId="268"/>
        </pc:sldMkLst>
      </pc:sldChg>
      <pc:sldChg chg="addSp delSp modSp">
        <pc:chgData name="Guest User" userId="" providerId="Windows Live" clId="Web-{F4F1CEC5-E68B-4BC6-A039-88887071851B}" dt="2020-08-08T12:43:14.153" v="138" actId="20577"/>
        <pc:sldMkLst>
          <pc:docMk/>
          <pc:sldMk cId="3487851560" sldId="269"/>
        </pc:sldMkLst>
        <pc:spChg chg="mod">
          <ac:chgData name="Guest User" userId="" providerId="Windows Live" clId="Web-{F4F1CEC5-E68B-4BC6-A039-88887071851B}" dt="2020-08-08T12:43:14.153" v="138" actId="20577"/>
          <ac:spMkLst>
            <pc:docMk/>
            <pc:sldMk cId="3487851560" sldId="269"/>
            <ac:spMk id="2" creationId="{04F00891-1D05-42E2-826B-E0264CF3F770}"/>
          </ac:spMkLst>
        </pc:spChg>
        <pc:spChg chg="del">
          <ac:chgData name="Guest User" userId="" providerId="Windows Live" clId="Web-{F4F1CEC5-E68B-4BC6-A039-88887071851B}" dt="2020-08-08T12:42:03.884" v="81"/>
          <ac:spMkLst>
            <pc:docMk/>
            <pc:sldMk cId="3487851560" sldId="269"/>
            <ac:spMk id="3" creationId="{EC418A58-6BAC-4116-90A9-9B5D370DD226}"/>
          </ac:spMkLst>
        </pc:spChg>
        <pc:picChg chg="add mod ord">
          <ac:chgData name="Guest User" userId="" providerId="Windows Live" clId="Web-{F4F1CEC5-E68B-4BC6-A039-88887071851B}" dt="2020-08-08T12:42:27.791" v="83" actId="14100"/>
          <ac:picMkLst>
            <pc:docMk/>
            <pc:sldMk cId="3487851560" sldId="269"/>
            <ac:picMk id="4" creationId="{7AB897C3-9EF8-4A40-882A-4D5E95793086}"/>
          </ac:picMkLst>
        </pc:picChg>
      </pc:sldChg>
      <pc:sldChg chg="addSp delSp modSp new">
        <pc:chgData name="Guest User" userId="" providerId="Windows Live" clId="Web-{F4F1CEC5-E68B-4BC6-A039-88887071851B}" dt="2020-08-08T12:34:20.592" v="76" actId="20577"/>
        <pc:sldMkLst>
          <pc:docMk/>
          <pc:sldMk cId="2122395508" sldId="271"/>
        </pc:sldMkLst>
        <pc:spChg chg="mod">
          <ac:chgData name="Guest User" userId="" providerId="Windows Live" clId="Web-{F4F1CEC5-E68B-4BC6-A039-88887071851B}" dt="2020-08-08T12:34:20.592" v="76" actId="20577"/>
          <ac:spMkLst>
            <pc:docMk/>
            <pc:sldMk cId="2122395508" sldId="271"/>
            <ac:spMk id="2" creationId="{1F0545E4-55C3-439F-90BA-AE567E221477}"/>
          </ac:spMkLst>
        </pc:spChg>
        <pc:spChg chg="del">
          <ac:chgData name="Guest User" userId="" providerId="Windows Live" clId="Web-{F4F1CEC5-E68B-4BC6-A039-88887071851B}" dt="2020-08-08T12:33:45.934" v="32"/>
          <ac:spMkLst>
            <pc:docMk/>
            <pc:sldMk cId="2122395508" sldId="271"/>
            <ac:spMk id="3" creationId="{9E37C8F7-1F38-4457-8CDD-2800216D6FEC}"/>
          </ac:spMkLst>
        </pc:spChg>
        <pc:picChg chg="add mod ord">
          <ac:chgData name="Guest User" userId="" providerId="Windows Live" clId="Web-{F4F1CEC5-E68B-4BC6-A039-88887071851B}" dt="2020-08-08T12:34:09.826" v="39" actId="1076"/>
          <ac:picMkLst>
            <pc:docMk/>
            <pc:sldMk cId="2122395508" sldId="271"/>
            <ac:picMk id="4" creationId="{39F2F7DF-4843-4D54-889A-2B6985B6133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6ECB9-96CB-4C7F-959A-4FF01C1DB8A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9A9B9-7935-4070-97F9-D3A3F2A955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971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9A9B9-7935-4070-97F9-D3A3F2A955B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135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9A9B9-7935-4070-97F9-D3A3F2A955B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658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9A9B9-7935-4070-97F9-D3A3F2A955B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966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9A9B9-7935-4070-97F9-D3A3F2A955B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113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9A9B9-7935-4070-97F9-D3A3F2A955B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880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9A9B9-7935-4070-97F9-D3A3F2A955B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31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A35EE-E6E9-400B-908A-B25A27CFB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04CAB4-C03A-4D92-9A87-7E2271E2D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D3BDED-01DF-4436-8026-18C8C266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6E4DB0-51CC-4F29-A7E4-353BA6E8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E8A927-2048-4843-99E2-D9685738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36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888AA-0699-40CF-8F12-3958AA96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2A98CF-3487-4569-9F07-617BB4871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F9ECBD-B20C-4716-B8DD-52D91466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BDC351-EF7B-40D0-9990-D110F2F2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1D2A27-81FA-4F86-ABCA-087B6A32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27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669DD88-3199-433A-A7AD-F67932130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CE3B0A-8478-4BE0-B74C-A7C64881E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AC86B9-9A25-403A-AC2B-08B2DDC1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122093-ED9A-4688-A265-4B7B6F50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DF0B59-7974-4A35-9531-4AB09243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913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s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66E684E-CE7F-41CA-A1F3-A372F3774A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95135" y="0"/>
            <a:ext cx="3889585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19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s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66E684E-CE7F-41CA-A1F3-A372F3774A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95135" y="0"/>
            <a:ext cx="3889585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36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3668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A35EE-E6E9-400B-908A-B25A27CFB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04CAB4-C03A-4D92-9A87-7E2271E2D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D3BDED-01DF-4436-8026-18C8C266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6E4DB0-51CC-4F29-A7E4-353BA6E8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E8A927-2048-4843-99E2-D9685738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018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1B84B6-7060-4C2D-96BF-147F4769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29F49C-7DBB-4807-B47D-EF98D1F5D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32DD99-8C26-40C9-A0B1-AA63EAF7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EC9A11-FB38-4BA4-99DC-B4F8D318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CEA5D1-C409-4486-85C0-81F45A22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34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4002" y="1438813"/>
            <a:ext cx="10027213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4002" y="3176700"/>
            <a:ext cx="10027213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903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4477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7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1B84B6-7060-4C2D-96BF-147F4769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29F49C-7DBB-4807-B47D-EF98D1F5D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32DD99-8C26-40C9-A0B1-AA63EAF7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EC9A11-FB38-4BA4-99DC-B4F8D318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CEA5D1-C409-4486-85C0-81F45A22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048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439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417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515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4097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7773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0298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5477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32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5978A-29FC-412C-84E7-883ADD48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64710F-B3E8-44B0-908F-7447958F7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2CAE95-7AC6-483C-8F00-F96670CB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84EAE5-25A8-45F9-AF5C-92A89331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455590-7335-4176-B0D3-E7C51FDD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71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C86CA-224C-458A-A77E-E5EF0BA3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6FF623-9FBC-4AAF-B39F-AA0103FCF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D1163B-445E-4827-A832-2A296A864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7392A3-3568-4FF0-BF49-AEC96842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9712A9-338C-4220-A99F-4D9BCECB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EBC0E4-5087-4648-A770-008BF1D4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6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CDB18E-59F7-4EA7-AC42-9DF6FB762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01F4FF-6CFD-47FF-95A8-420D5E4E8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055ECE-10CE-4DE8-B651-D6655C099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E30B70A-7B58-4F1B-81B4-9CE70C21B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C66601-E492-4131-84DD-C57215FC7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D7096C1-FF47-4631-AC54-292DC6A7E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91728A-64C1-4646-BC83-8EAA49CB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343C35-FB1D-46E8-9B93-74564041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58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40898D-6952-4680-BD0C-55198D58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83DBB5-71CE-4322-85AD-6293B5CE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4EDF9F-9B0B-43F7-A0FB-2B5589A5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AC9F41-75E2-477E-9F7E-B01E6C4E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73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0C81A5-F882-4AD6-B80B-CDFBC1486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2010A6-30FE-4816-8DFC-4C45610C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F31820-BD76-49CB-956F-9B4731EF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81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29C06-3F05-46B7-AA8B-8EDD6D18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F265D5-E998-4E46-BA87-4C986DADF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ADE903-ECBE-40F0-AC13-0F5423725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93AD9F-FF2C-49A7-973C-89CC75C7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D68FD9-D12A-4D5F-AA0F-6DA1F1EC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3CA77A-EF6B-4A60-ABB6-4D436080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46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E0EBC8-7A53-4D1F-A8EA-E329B5F6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6A3E20E-8DC2-4F28-84F3-EE6FC4FA2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48A734-C71F-4BD5-A1AB-60BE60B7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73BA4F-9A86-422C-922F-380C5F2A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4C5692-C2FB-4B1F-92A7-E9D35BA88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1C13D3-05B2-4996-BA4C-068B8F71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31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A08F31-D9CD-499F-881E-A93DC413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0AE0D8-36C6-48D1-AC43-6501FABCB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AFEFED-47C2-4C0D-89F9-39B6CF15A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65B91A-BB4A-4E3C-8D6C-D15E7D8C8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6BC320-7670-433E-8AC7-934FE388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52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66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4" r:id="rId3"/>
    <p:sldLayoutId id="214748366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648000"/>
            <a:ext cx="11376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64000" y="745650"/>
            <a:ext cx="1023390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64000" y="2021181"/>
            <a:ext cx="10233909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HSHL_Logo_horizontal_RGB_Sequenz_Animation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000" y="223201"/>
            <a:ext cx="1872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5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69255-A3D1-4240-81B6-0CE53553A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Colloquium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D7760A-75A4-48FC-8B29-34F65DC94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Gruppe1</a:t>
            </a:r>
          </a:p>
          <a:p>
            <a:r>
              <a:rPr lang="de-DE" sz="1800">
                <a:ea typeface="Source Sans Pro"/>
                <a:cs typeface="Calibri"/>
              </a:rPr>
              <a:t>Niklas Heiber, Michael </a:t>
            </a:r>
            <a:r>
              <a:rPr lang="de-DE" sz="1800" err="1">
                <a:ea typeface="Source Sans Pro"/>
                <a:cs typeface="Calibri"/>
              </a:rPr>
              <a:t>Jathe</a:t>
            </a:r>
            <a:r>
              <a:rPr lang="de-DE" sz="1800">
                <a:ea typeface="Source Sans Pro"/>
                <a:cs typeface="Calibri"/>
              </a:rPr>
              <a:t>, Jonas Gerken, Benedikt Lipinski</a:t>
            </a:r>
            <a:endParaRPr lang="de-DE">
              <a:ea typeface="Source Sans Pr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7737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B0CF3-B615-4DA2-A8E0-C936B9A2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Context</a:t>
            </a:r>
            <a:r>
              <a:rPr lang="de-DE"/>
              <a:t> </a:t>
            </a:r>
            <a:r>
              <a:rPr lang="de-DE" err="1"/>
              <a:t>modell</a:t>
            </a:r>
            <a:endParaRPr lang="de-DE"/>
          </a:p>
        </p:txBody>
      </p:sp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4E84CD4-F665-4511-9EEA-6721BB595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325" y="1382368"/>
            <a:ext cx="6701349" cy="4729982"/>
          </a:xfrm>
        </p:spPr>
      </p:pic>
    </p:spTree>
    <p:extLst>
      <p:ext uri="{BB962C8B-B14F-4D97-AF65-F5344CB8AC3E}">
        <p14:creationId xmlns:p14="http://schemas.microsoft.com/office/powerpoint/2010/main" val="2607626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348005-959E-40FC-AD58-02391540E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Umgebungsdiagramm</a:t>
            </a:r>
          </a:p>
        </p:txBody>
      </p:sp>
      <p:pic>
        <p:nvPicPr>
          <p:cNvPr id="6" name="Inhaltsplatzhalter 5" descr="Ein Bild, das Bildschirm, Raum enthält.&#10;&#10;Automatisch generierte Beschreibung">
            <a:extLst>
              <a:ext uri="{FF2B5EF4-FFF2-40B4-BE49-F238E27FC236}">
                <a16:creationId xmlns:a16="http://schemas.microsoft.com/office/drawing/2014/main" id="{E57271B8-BD63-4D59-9314-85DE10742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3" y="1888650"/>
            <a:ext cx="10428491" cy="3734312"/>
          </a:xfrm>
        </p:spPr>
      </p:pic>
    </p:spTree>
    <p:extLst>
      <p:ext uri="{BB962C8B-B14F-4D97-AF65-F5344CB8AC3E}">
        <p14:creationId xmlns:p14="http://schemas.microsoft.com/office/powerpoint/2010/main" val="4045734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83C24A-5FED-47BC-ABC9-591E2CCB0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Class </a:t>
            </a:r>
            <a:r>
              <a:rPr lang="de-DE" err="1"/>
              <a:t>diagramm</a:t>
            </a:r>
            <a:endParaRPr lang="de-DE"/>
          </a:p>
        </p:txBody>
      </p:sp>
      <p:pic>
        <p:nvPicPr>
          <p:cNvPr id="6" name="Inhaltsplatzhalter 5" descr="Ein Bild, das Screenshot, Anzeige, Schild, geparkt enthält.&#10;&#10;Automatisch generierte Beschreibung">
            <a:extLst>
              <a:ext uri="{FF2B5EF4-FFF2-40B4-BE49-F238E27FC236}">
                <a16:creationId xmlns:a16="http://schemas.microsoft.com/office/drawing/2014/main" id="{61D220FE-6BE6-4A3A-B605-685484D2A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194" y="724108"/>
            <a:ext cx="7506555" cy="5476143"/>
          </a:xfrm>
        </p:spPr>
      </p:pic>
    </p:spTree>
    <p:extLst>
      <p:ext uri="{BB962C8B-B14F-4D97-AF65-F5344CB8AC3E}">
        <p14:creationId xmlns:p14="http://schemas.microsoft.com/office/powerpoint/2010/main" val="2010650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085F3-CE8B-4BB6-B611-7F0F1C74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State machine Audio Navigation</a:t>
            </a:r>
            <a:endParaRPr lang="en-US"/>
          </a:p>
        </p:txBody>
      </p:sp>
      <p:pic>
        <p:nvPicPr>
          <p:cNvPr id="6" name="Inhaltsplatzhalter 5" descr="Ein Bild, das Elektronik enthält.&#10;&#10;Automatisch generierte Beschreibung">
            <a:extLst>
              <a:ext uri="{FF2B5EF4-FFF2-40B4-BE49-F238E27FC236}">
                <a16:creationId xmlns:a16="http://schemas.microsoft.com/office/drawing/2014/main" id="{E0C84DC8-DB0D-439D-8206-76C08663A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02" y="1888650"/>
            <a:ext cx="7610903" cy="4105275"/>
          </a:xfrm>
        </p:spPr>
      </p:pic>
    </p:spTree>
    <p:extLst>
      <p:ext uri="{BB962C8B-B14F-4D97-AF65-F5344CB8AC3E}">
        <p14:creationId xmlns:p14="http://schemas.microsoft.com/office/powerpoint/2010/main" val="2418151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57B43-CEE0-4EFA-B473-57BF3ECAD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Audio Navigation - Code</a:t>
            </a:r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2C6FB1B-478A-4774-86F5-27ABF4B11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55" y="1736850"/>
            <a:ext cx="6939454" cy="43317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nhaltsplatzhalter 4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49114EAB-732C-458F-AE76-19696DCFB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627" y="1972520"/>
            <a:ext cx="3962400" cy="2682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4019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0891-1D05-42E2-826B-E0264CF3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State machine water</a:t>
            </a:r>
            <a:endParaRPr lang="en-US" dirty="0"/>
          </a:p>
        </p:txBody>
      </p:sp>
      <p:pic>
        <p:nvPicPr>
          <p:cNvPr id="7" name="Inhaltsplatzhalter 6" descr="Ein Bild, das Anzeige enthält.&#10;&#10;Automatisch generierte Beschreibung">
            <a:extLst>
              <a:ext uri="{FF2B5EF4-FFF2-40B4-BE49-F238E27FC236}">
                <a16:creationId xmlns:a16="http://schemas.microsoft.com/office/drawing/2014/main" id="{F1B93ACC-7D50-4DE4-A8CE-DB38038D3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2289124"/>
            <a:ext cx="7534275" cy="3057525"/>
          </a:xfrm>
        </p:spPr>
      </p:pic>
    </p:spTree>
    <p:extLst>
      <p:ext uri="{BB962C8B-B14F-4D97-AF65-F5344CB8AC3E}">
        <p14:creationId xmlns:p14="http://schemas.microsoft.com/office/powerpoint/2010/main" val="3487851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3B67EB-92F0-4BCE-8D73-459E1494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pic>
        <p:nvPicPr>
          <p:cNvPr id="32" name="Inhaltsplatzhalter 31">
            <a:extLst>
              <a:ext uri="{FF2B5EF4-FFF2-40B4-BE49-F238E27FC236}">
                <a16:creationId xmlns:a16="http://schemas.microsoft.com/office/drawing/2014/main" id="{3607776C-1633-4497-9F21-AB6C260A2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712" y="1432350"/>
            <a:ext cx="7966483" cy="4860000"/>
          </a:xfrm>
        </p:spPr>
      </p:pic>
    </p:spTree>
    <p:extLst>
      <p:ext uri="{BB962C8B-B14F-4D97-AF65-F5344CB8AC3E}">
        <p14:creationId xmlns:p14="http://schemas.microsoft.com/office/powerpoint/2010/main" val="3407603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D0B69-5943-43F1-B43E-29895EFDF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Schematic</a:t>
            </a:r>
            <a:r>
              <a:rPr lang="de-DE" dirty="0"/>
              <a:t> </a:t>
            </a:r>
            <a:r>
              <a:rPr lang="de-DE" dirty="0" err="1"/>
              <a:t>rescue</a:t>
            </a:r>
            <a:r>
              <a:rPr lang="de-DE" dirty="0"/>
              <a:t> bot</a:t>
            </a:r>
          </a:p>
        </p:txBody>
      </p:sp>
      <p:pic>
        <p:nvPicPr>
          <p:cNvPr id="9" name="Inhaltsplatzhalter 8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353A8565-2556-43E4-B8E6-8CD62151C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466" y="1574611"/>
            <a:ext cx="6496976" cy="4680000"/>
          </a:xfrm>
        </p:spPr>
      </p:pic>
    </p:spTree>
    <p:extLst>
      <p:ext uri="{BB962C8B-B14F-4D97-AF65-F5344CB8AC3E}">
        <p14:creationId xmlns:p14="http://schemas.microsoft.com/office/powerpoint/2010/main" val="3358593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CE3C9-42CB-4AEA-8F5D-676F5C5D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Schematic</a:t>
            </a:r>
            <a:r>
              <a:rPr lang="de-DE" dirty="0"/>
              <a:t> Remote Control</a:t>
            </a:r>
          </a:p>
        </p:txBody>
      </p:sp>
      <p:pic>
        <p:nvPicPr>
          <p:cNvPr id="8" name="Inhaltsplatzhalter 7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95492A98-F791-4C0B-A1E5-597624A8A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598" y="1558043"/>
            <a:ext cx="4674804" cy="4680000"/>
          </a:xfrm>
        </p:spPr>
      </p:pic>
    </p:spTree>
    <p:extLst>
      <p:ext uri="{BB962C8B-B14F-4D97-AF65-F5344CB8AC3E}">
        <p14:creationId xmlns:p14="http://schemas.microsoft.com/office/powerpoint/2010/main" val="354882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C0E18-D4B2-4FE0-91FE-32EC157E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Requirements</a:t>
            </a:r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1087E48-F5BB-4844-881E-451B3E919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F82D4CE-FA7E-44A7-BAA0-1509209A3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00" y="1637541"/>
            <a:ext cx="8773749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4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41B28-822E-473D-B489-A4B5D0E6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Use Case</a:t>
            </a:r>
          </a:p>
        </p:txBody>
      </p:sp>
      <p:pic>
        <p:nvPicPr>
          <p:cNvPr id="6" name="Inhaltsplatzhalter 5" descr="Ein Bild, das Monitor enthält.&#10;&#10;Automatisch generierte Beschreibung">
            <a:extLst>
              <a:ext uri="{FF2B5EF4-FFF2-40B4-BE49-F238E27FC236}">
                <a16:creationId xmlns:a16="http://schemas.microsoft.com/office/drawing/2014/main" id="{02733213-C707-4738-B0EC-09BB5B389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27" y="1646958"/>
            <a:ext cx="8138174" cy="4479206"/>
          </a:xfrm>
        </p:spPr>
      </p:pic>
    </p:spTree>
    <p:extLst>
      <p:ext uri="{BB962C8B-B14F-4D97-AF65-F5344CB8AC3E}">
        <p14:creationId xmlns:p14="http://schemas.microsoft.com/office/powerpoint/2010/main" val="396491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D2D28-36EA-4BEE-832A-07AC877D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Stakeholder</a:t>
            </a:r>
          </a:p>
        </p:txBody>
      </p:sp>
      <p:pic>
        <p:nvPicPr>
          <p:cNvPr id="4" name="Grafik 3" descr="Ein Bild, das Screenshot, Computer, sitzend, Monitor enthält.&#10;&#10;Automatisch generierte Beschreibung">
            <a:extLst>
              <a:ext uri="{FF2B5EF4-FFF2-40B4-BE49-F238E27FC236}">
                <a16:creationId xmlns:a16="http://schemas.microsoft.com/office/drawing/2014/main" id="{C6609E50-5248-435E-BA2B-027A7A065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60" y="1857753"/>
            <a:ext cx="10569388" cy="4902299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1214107B-F59E-48F6-BADA-0D92362284B2}"/>
              </a:ext>
            </a:extLst>
          </p:cNvPr>
          <p:cNvCxnSpPr>
            <a:cxnSpLocks/>
          </p:cNvCxnSpPr>
          <p:nvPr/>
        </p:nvCxnSpPr>
        <p:spPr>
          <a:xfrm>
            <a:off x="5980954" y="1620253"/>
            <a:ext cx="0" cy="426720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8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9BC11-31FE-4F92-8C19-87E755026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Source Sans Pro"/>
              </a:rPr>
              <a:t>Stakeholder-Matrix</a:t>
            </a:r>
            <a:endParaRPr lang="de-DE" dirty="0"/>
          </a:p>
        </p:txBody>
      </p:sp>
      <p:pic>
        <p:nvPicPr>
          <p:cNvPr id="7" name="Inhaltsplatzhalter 6" descr="Ein Bild, das Screenshot, Monitor, Bildschirm, Anzeige enthält.&#10;&#10;Automatisch generierte Beschreibung">
            <a:extLst>
              <a:ext uri="{FF2B5EF4-FFF2-40B4-BE49-F238E27FC236}">
                <a16:creationId xmlns:a16="http://schemas.microsoft.com/office/drawing/2014/main" id="{89ED290D-EEB0-4547-8A8B-8B278811B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699" y="1638524"/>
            <a:ext cx="5303279" cy="4473826"/>
          </a:xfrm>
        </p:spPr>
      </p:pic>
    </p:spTree>
    <p:extLst>
      <p:ext uri="{BB962C8B-B14F-4D97-AF65-F5344CB8AC3E}">
        <p14:creationId xmlns:p14="http://schemas.microsoft.com/office/powerpoint/2010/main" val="139733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EB328D-4DAC-400F-A919-44AD5D3A953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Aktivitätsdiagramm</a:t>
            </a:r>
          </a:p>
        </p:txBody>
      </p:sp>
      <p:pic>
        <p:nvPicPr>
          <p:cNvPr id="14" name="Inhaltsplatzhalter 13" descr="Ein Bild, das drinnen, Bildschirm, Monitor, Fernsehen enthält.&#10;&#10;Automatisch generierte Beschreibung">
            <a:extLst>
              <a:ext uri="{FF2B5EF4-FFF2-40B4-BE49-F238E27FC236}">
                <a16:creationId xmlns:a16="http://schemas.microsoft.com/office/drawing/2014/main" id="{71B46BF2-5547-4AB8-84DE-BAAEC2892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42"/>
          <a:stretch/>
        </p:blipFill>
        <p:spPr>
          <a:xfrm>
            <a:off x="1527794" y="1533050"/>
            <a:ext cx="4169983" cy="4680000"/>
          </a:xfrm>
        </p:spPr>
      </p:pic>
      <p:pic>
        <p:nvPicPr>
          <p:cNvPr id="16" name="Grafik 15" descr="Ein Bild, das drinnen, Bildschirm, Monitor, Fernsehen enthält.&#10;&#10;Automatisch generierte Beschreibung">
            <a:extLst>
              <a:ext uri="{FF2B5EF4-FFF2-40B4-BE49-F238E27FC236}">
                <a16:creationId xmlns:a16="http://schemas.microsoft.com/office/drawing/2014/main" id="{7E6D6507-61F5-44C9-9C29-03937F1DC6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10"/>
          <a:stretch/>
        </p:blipFill>
        <p:spPr>
          <a:xfrm>
            <a:off x="6361571" y="1533050"/>
            <a:ext cx="3956004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2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4B9D2B-7446-4A76-A66E-16BB0147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Sequencdiagramm</a:t>
            </a:r>
            <a:endParaRPr lang="de-DE" dirty="0"/>
          </a:p>
        </p:txBody>
      </p:sp>
      <p:pic>
        <p:nvPicPr>
          <p:cNvPr id="6" name="Inhaltsplatzhalter 5" descr="Ein Bild, das Computer, groß, Bildschirm, Raum enthält.&#10;&#10;Automatisch generierte Beschreibung">
            <a:extLst>
              <a:ext uri="{FF2B5EF4-FFF2-40B4-BE49-F238E27FC236}">
                <a16:creationId xmlns:a16="http://schemas.microsoft.com/office/drawing/2014/main" id="{153C6FCE-B3F3-4549-B78A-B84AA82A0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648" y="1483986"/>
            <a:ext cx="6625007" cy="4628364"/>
          </a:xfrm>
        </p:spPr>
      </p:pic>
    </p:spTree>
    <p:extLst>
      <p:ext uri="{BB962C8B-B14F-4D97-AF65-F5344CB8AC3E}">
        <p14:creationId xmlns:p14="http://schemas.microsoft.com/office/powerpoint/2010/main" val="85131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A0EB-4B34-43FE-8D68-B67EAB7B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Sequencdiagramm</a:t>
            </a:r>
            <a:endParaRPr lang="en-US" dirty="0"/>
          </a:p>
        </p:txBody>
      </p:sp>
      <p:pic>
        <p:nvPicPr>
          <p:cNvPr id="6" name="Inhaltsplatzhalter 5" descr="Ein Bild, das dunkel, Raum, Stern enthält.&#10;&#10;Automatisch generierte Beschreibung">
            <a:extLst>
              <a:ext uri="{FF2B5EF4-FFF2-40B4-BE49-F238E27FC236}">
                <a16:creationId xmlns:a16="http://schemas.microsoft.com/office/drawing/2014/main" id="{31952ED1-E367-43E4-8E0E-B18A8493C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510" y="1631999"/>
            <a:ext cx="6504570" cy="4379682"/>
          </a:xfrm>
        </p:spPr>
      </p:pic>
    </p:spTree>
    <p:extLst>
      <p:ext uri="{BB962C8B-B14F-4D97-AF65-F5344CB8AC3E}">
        <p14:creationId xmlns:p14="http://schemas.microsoft.com/office/powerpoint/2010/main" val="281096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291EB-1BA9-4EA6-BCA1-EA1AE3B3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Architekturmodell</a:t>
            </a:r>
          </a:p>
        </p:txBody>
      </p:sp>
      <p:pic>
        <p:nvPicPr>
          <p:cNvPr id="6" name="Inhaltsplatzhalter 5" descr="Ein Bild, das Schild, sitzend, Kasten, Monitor enthält.&#10;&#10;Automatisch generierte Beschreibung">
            <a:extLst>
              <a:ext uri="{FF2B5EF4-FFF2-40B4-BE49-F238E27FC236}">
                <a16:creationId xmlns:a16="http://schemas.microsoft.com/office/drawing/2014/main" id="{088FE220-57FF-4D6D-A0AF-E870BC4BC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56" y="1416186"/>
            <a:ext cx="5002808" cy="4860000"/>
          </a:xfrm>
        </p:spPr>
      </p:pic>
    </p:spTree>
    <p:extLst>
      <p:ext uri="{BB962C8B-B14F-4D97-AF65-F5344CB8AC3E}">
        <p14:creationId xmlns:p14="http://schemas.microsoft.com/office/powerpoint/2010/main" val="171179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-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SH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SHl" id="{CE6FB8A4-0E61-43EF-B598-2B2249045448}" vid="{D27630AC-8FB8-4994-9424-8BC3399EB01F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Breitbild</PresentationFormat>
  <Paragraphs>30</Paragraphs>
  <Slides>18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Source Sans Pro</vt:lpstr>
      <vt:lpstr>Office</vt:lpstr>
      <vt:lpstr>Storyboard-Layouts</vt:lpstr>
      <vt:lpstr>HSHl</vt:lpstr>
      <vt:lpstr>Colloquium</vt:lpstr>
      <vt:lpstr>Requirements</vt:lpstr>
      <vt:lpstr>Use Case</vt:lpstr>
      <vt:lpstr>Stakeholder</vt:lpstr>
      <vt:lpstr>Stakeholder-Matrix</vt:lpstr>
      <vt:lpstr>Aktivitätsdiagramm</vt:lpstr>
      <vt:lpstr>Sequencdiagramm</vt:lpstr>
      <vt:lpstr>Sequencdiagramm</vt:lpstr>
      <vt:lpstr>Architekturmodell</vt:lpstr>
      <vt:lpstr>Context modell</vt:lpstr>
      <vt:lpstr>Umgebungsdiagramm</vt:lpstr>
      <vt:lpstr>Class diagramm</vt:lpstr>
      <vt:lpstr>State machine Audio Navigation</vt:lpstr>
      <vt:lpstr>Audio Navigation - Code</vt:lpstr>
      <vt:lpstr>State machine water</vt:lpstr>
      <vt:lpstr>State machine object recognition</vt:lpstr>
      <vt:lpstr>Schematic rescue bot</vt:lpstr>
      <vt:lpstr>Schematic Remote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Colloquium</dc:title>
  <dc:creator>Jonas Gerken</dc:creator>
  <cp:lastModifiedBy>benedikt lipinski</cp:lastModifiedBy>
  <cp:revision>38</cp:revision>
  <dcterms:created xsi:type="dcterms:W3CDTF">2020-08-06T15:08:05Z</dcterms:created>
  <dcterms:modified xsi:type="dcterms:W3CDTF">2020-08-12T06:21:59Z</dcterms:modified>
</cp:coreProperties>
</file>