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8B6AA-C282-40DB-A0EC-8FDCF38C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A78B7-E7DE-489B-B108-48F02A910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7568D-9D18-4D07-BD90-848F31D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CBB66-F9C7-4262-B31B-59553183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D7B8F-6D48-4142-BF33-C9EDF3B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70FC5-2A71-4007-A475-1D2E7378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F6DAB7-CA1C-48D5-B33D-2B31077C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BADA-B308-4D39-BE1B-ADFEA577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DC60B-B038-4B4E-B784-19E415F5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9C8DF0-D8B2-438C-B4BA-71440F6F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93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59D413-4605-4547-899B-735AB018A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D5B732-98CC-4281-8A4A-CE783A95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99E50-FCFC-4821-8FCD-9C2A7B0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2E49A-C192-4AE8-A9F1-35266241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D2E05-2329-48B5-9542-408C7CF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D5E03-0485-40A6-A4B0-BAE1D4D9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FD639-E246-44F8-A990-F0CD5F2A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BB087-C1A8-4A09-BC13-FD3EA9F3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F81B7-481F-4B9D-9997-1FA47B46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471D2-37E8-4243-996A-DCF28BAC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6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B3084-5513-4A8F-92AA-18F6F989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C0B8C-33FD-4762-8B8C-2D520F55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0D0EC-3B1A-4F8B-9482-4A2415C7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F0667-DA04-4BEC-A5C4-2C0DA93A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F988A-84F9-41EE-BD83-6956CAD7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2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C08C5-08F3-4D2D-8947-0DFB1921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11D12-6904-4965-95C0-1BE14418F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2993C-2CF6-4B8E-A5F7-61A4E4F1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4E3F5-C30B-4115-8678-1DB42029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CA83E5-804B-49B2-906F-F900F4E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4D827-7CBE-4ADF-88A5-914DE70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4F53D-12BF-4C94-A2D3-9B79284B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C75AD-3222-435D-862C-657950F6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C5C7D-66D8-4A5A-B86A-66AB1DF8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9CA0AD-BE8F-480C-8B14-A9568FF1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F6C564-CD15-47A0-B949-981D584A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D54840-6D2A-4D3D-8E51-FCE63744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9C715A-BC96-4223-8651-6C708007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5A2B6A-1722-4D78-B16D-50EF1ED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0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D0EF5-838D-4776-83EA-1DD2A9BC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E4827F-BF5C-42AB-AD36-E5CDB6F3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D0F9CC-2739-45BA-A4B8-0FED3CD6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464A1F-3D7F-4239-8156-99043F7E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6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A1A29B-29F6-408F-A36E-9973C080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CA7C5-A308-4E4C-AA03-95328443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CC8796-AEC1-4315-8FA1-450CDB19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93103-A72B-4508-90F8-40F62720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407B8-C22E-4748-87D9-1D945971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2E77C0-46E6-40A0-B313-90D1EE55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2866C-AF34-4135-82DE-46CFC83B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EE326E-3038-42CF-BF46-05D21E75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F39E2-A182-4477-9100-E20E77B9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6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A57EF-1212-441D-869A-71DB662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9B54D8-9F1C-4772-A82F-F77FD20F5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72C3E3-AA6E-44A0-8113-0FD9960B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D8D558-BEA0-4B52-9EE3-4991605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CC304-E957-4995-9621-474DB3F0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D2C0E-5521-408E-AC2E-9CD3E17B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0DD405-77FB-4731-9B75-E37C55D9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F65A1-8971-4110-B8DC-48BDA087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D3426-0ECF-4392-BAED-B2D44607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A8CD-EF6F-409F-9B37-E9C4EBEE67E1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0A7A6-BFC6-4BC2-8E1A-287181D5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36D6-952F-4F35-9C83-EF96A9A91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A19D-37CB-44D8-8292-7C7D6E196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D0A97098-F82B-4A3B-9E62-E091B395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1" y="3375212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AA0D8A-6BB5-4A03-A8C3-8BF227DBFDD7}"/>
              </a:ext>
            </a:extLst>
          </p:cNvPr>
          <p:cNvSpPr txBox="1"/>
          <p:nvPr/>
        </p:nvSpPr>
        <p:spPr>
          <a:xfrm>
            <a:off x="2232211" y="3244334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Sensor1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43246F-33FA-4954-808D-3736D2B4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13763"/>
              </p:ext>
            </p:extLst>
          </p:nvPr>
        </p:nvGraphicFramePr>
        <p:xfrm>
          <a:off x="5968752" y="403081"/>
          <a:ext cx="5930899" cy="98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92">
                  <a:extLst>
                    <a:ext uri="{9D8B030D-6E8A-4147-A177-3AD203B41FA5}">
                      <a16:colId xmlns:a16="http://schemas.microsoft.com/office/drawing/2014/main" val="3735951510"/>
                    </a:ext>
                  </a:extLst>
                </a:gridCol>
                <a:gridCol w="1447025">
                  <a:extLst>
                    <a:ext uri="{9D8B030D-6E8A-4147-A177-3AD203B41FA5}">
                      <a16:colId xmlns:a16="http://schemas.microsoft.com/office/drawing/2014/main" val="1448644365"/>
                    </a:ext>
                  </a:extLst>
                </a:gridCol>
                <a:gridCol w="980550">
                  <a:extLst>
                    <a:ext uri="{9D8B030D-6E8A-4147-A177-3AD203B41FA5}">
                      <a16:colId xmlns:a16="http://schemas.microsoft.com/office/drawing/2014/main" val="2895230024"/>
                    </a:ext>
                  </a:extLst>
                </a:gridCol>
                <a:gridCol w="2741732">
                  <a:extLst>
                    <a:ext uri="{9D8B030D-6E8A-4147-A177-3AD203B41FA5}">
                      <a16:colId xmlns:a16="http://schemas.microsoft.com/office/drawing/2014/main" val="2899565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53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NAME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IP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BROKER? (=1)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IPFS/IPNS HASH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Sensor1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1.1.1.57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QmarHSr9aSNaPSR6G9KFPbuLV9aEqJfTk1y9B8pdwqK4Rq</a:t>
                      </a:r>
                      <a:endParaRPr lang="de-DE" sz="800" b="0" i="1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62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726455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4F7A0741-E60B-4ADE-B492-EDB61B69EB16}"/>
              </a:ext>
            </a:extLst>
          </p:cNvPr>
          <p:cNvSpPr/>
          <p:nvPr/>
        </p:nvSpPr>
        <p:spPr>
          <a:xfrm>
            <a:off x="1959428" y="3663473"/>
            <a:ext cx="1098467" cy="10984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BROKER</a:t>
            </a:r>
          </a:p>
        </p:txBody>
      </p:sp>
      <p:pic>
        <p:nvPicPr>
          <p:cNvPr id="10" name="Grafik 9" descr="Synchronisierende Cloud mit einfarbiger Füllung">
            <a:extLst>
              <a:ext uri="{FF2B5EF4-FFF2-40B4-BE49-F238E27FC236}">
                <a16:creationId xmlns:a16="http://schemas.microsoft.com/office/drawing/2014/main" id="{E234C2C0-4031-4B1F-B559-DE3CF7DA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39" y="222663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6428967-764A-4ADE-8A37-32AD31E07BAB}"/>
              </a:ext>
            </a:extLst>
          </p:cNvPr>
          <p:cNvSpPr txBox="1"/>
          <p:nvPr/>
        </p:nvSpPr>
        <p:spPr>
          <a:xfrm>
            <a:off x="1520042" y="31469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IPFS</a:t>
            </a:r>
          </a:p>
        </p:txBody>
      </p:sp>
      <p:pic>
        <p:nvPicPr>
          <p:cNvPr id="9" name="Grafik 8" descr="Tabelle mit einfarbiger Füllung">
            <a:extLst>
              <a:ext uri="{FF2B5EF4-FFF2-40B4-BE49-F238E27FC236}">
                <a16:creationId xmlns:a16="http://schemas.microsoft.com/office/drawing/2014/main" id="{16BE9AB9-04CD-4739-A1DE-4FEE53EA0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1699" y="3010395"/>
            <a:ext cx="543296" cy="543296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7FDAFD-1498-47AA-BB4B-32B9028D381C}"/>
              </a:ext>
            </a:extLst>
          </p:cNvPr>
          <p:cNvCxnSpPr>
            <a:stCxn id="9" idx="0"/>
            <a:endCxn id="5" idx="1"/>
          </p:cNvCxnSpPr>
          <p:nvPr/>
        </p:nvCxnSpPr>
        <p:spPr>
          <a:xfrm flipV="1">
            <a:off x="3833347" y="893618"/>
            <a:ext cx="2135405" cy="2116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9E04D6-ED5E-4772-BA53-10C17B1EC699}"/>
              </a:ext>
            </a:extLst>
          </p:cNvPr>
          <p:cNvCxnSpPr>
            <a:cxnSpLocks/>
          </p:cNvCxnSpPr>
          <p:nvPr/>
        </p:nvCxnSpPr>
        <p:spPr>
          <a:xfrm flipH="1" flipV="1">
            <a:off x="1120239" y="1137063"/>
            <a:ext cx="1000056" cy="26872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D0A97098-F82B-4A3B-9E62-E091B395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1" y="3375212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AA0D8A-6BB5-4A03-A8C3-8BF227DBFDD7}"/>
              </a:ext>
            </a:extLst>
          </p:cNvPr>
          <p:cNvSpPr txBox="1"/>
          <p:nvPr/>
        </p:nvSpPr>
        <p:spPr>
          <a:xfrm>
            <a:off x="2232211" y="3244334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Sensor1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43246F-33FA-4954-808D-3736D2B4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01485"/>
              </p:ext>
            </p:extLst>
          </p:nvPr>
        </p:nvGraphicFramePr>
        <p:xfrm>
          <a:off x="5968752" y="403081"/>
          <a:ext cx="5930899" cy="98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92">
                  <a:extLst>
                    <a:ext uri="{9D8B030D-6E8A-4147-A177-3AD203B41FA5}">
                      <a16:colId xmlns:a16="http://schemas.microsoft.com/office/drawing/2014/main" val="3735951510"/>
                    </a:ext>
                  </a:extLst>
                </a:gridCol>
                <a:gridCol w="1447025">
                  <a:extLst>
                    <a:ext uri="{9D8B030D-6E8A-4147-A177-3AD203B41FA5}">
                      <a16:colId xmlns:a16="http://schemas.microsoft.com/office/drawing/2014/main" val="1448644365"/>
                    </a:ext>
                  </a:extLst>
                </a:gridCol>
                <a:gridCol w="980550">
                  <a:extLst>
                    <a:ext uri="{9D8B030D-6E8A-4147-A177-3AD203B41FA5}">
                      <a16:colId xmlns:a16="http://schemas.microsoft.com/office/drawing/2014/main" val="2895230024"/>
                    </a:ext>
                  </a:extLst>
                </a:gridCol>
                <a:gridCol w="2741732">
                  <a:extLst>
                    <a:ext uri="{9D8B030D-6E8A-4147-A177-3AD203B41FA5}">
                      <a16:colId xmlns:a16="http://schemas.microsoft.com/office/drawing/2014/main" val="2899565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53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BROKER? (=1)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IPFS/IPNS HASH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1.1.1.57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1.1.1.25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2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726455"/>
                  </a:ext>
                </a:extLst>
              </a:tr>
            </a:tbl>
          </a:graphicData>
        </a:graphic>
      </p:graphicFrame>
      <p:pic>
        <p:nvPicPr>
          <p:cNvPr id="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E39DB1E0-76B8-4152-9D57-E6D851DD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484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262526-0B25-4177-8656-EAC950847D9B}"/>
              </a:ext>
            </a:extLst>
          </p:cNvPr>
          <p:cNvSpPr txBox="1"/>
          <p:nvPr/>
        </p:nvSpPr>
        <p:spPr>
          <a:xfrm>
            <a:off x="5373780" y="185760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0A0D977-2344-497B-8AD7-6308C0E15759}"/>
              </a:ext>
            </a:extLst>
          </p:cNvPr>
          <p:cNvSpPr/>
          <p:nvPr/>
        </p:nvSpPr>
        <p:spPr>
          <a:xfrm>
            <a:off x="1959428" y="3663473"/>
            <a:ext cx="1098467" cy="10984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BROKER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D21128D-7A16-499A-A414-FF75D20D4E4D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 flipV="1">
            <a:off x="4341159" y="2681848"/>
            <a:ext cx="1754841" cy="1386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 descr="Synchronisierende Cloud mit einfarbiger Füllung">
            <a:extLst>
              <a:ext uri="{FF2B5EF4-FFF2-40B4-BE49-F238E27FC236}">
                <a16:creationId xmlns:a16="http://schemas.microsoft.com/office/drawing/2014/main" id="{8556C3D8-69FD-4E63-9AA0-58C0D735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39" y="222663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602757F-BDDB-4AD8-BDDF-D43B55DB3641}"/>
              </a:ext>
            </a:extLst>
          </p:cNvPr>
          <p:cNvSpPr txBox="1"/>
          <p:nvPr/>
        </p:nvSpPr>
        <p:spPr>
          <a:xfrm>
            <a:off x="1520042" y="31469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IPFS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324478-CDC7-468F-AC3C-ECFA9BFABFCD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flipH="1" flipV="1">
            <a:off x="1120239" y="1137063"/>
            <a:ext cx="1000056" cy="26872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fik 16" descr="Tabelle mit einfarbiger Füllung">
            <a:extLst>
              <a:ext uri="{FF2B5EF4-FFF2-40B4-BE49-F238E27FC236}">
                <a16:creationId xmlns:a16="http://schemas.microsoft.com/office/drawing/2014/main" id="{3B340CDB-E77B-4AA7-8A15-F4DA63FB1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1699" y="3010395"/>
            <a:ext cx="543296" cy="543296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0F4E9E-34EC-482C-9C4A-5D1C08C7C92D}"/>
              </a:ext>
            </a:extLst>
          </p:cNvPr>
          <p:cNvCxnSpPr>
            <a:stCxn id="17" idx="0"/>
          </p:cNvCxnSpPr>
          <p:nvPr/>
        </p:nvCxnSpPr>
        <p:spPr>
          <a:xfrm flipV="1">
            <a:off x="3833347" y="893618"/>
            <a:ext cx="2135405" cy="2116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Grafik 19" descr="Tabelle mit einfarbiger Füllung">
            <a:extLst>
              <a:ext uri="{FF2B5EF4-FFF2-40B4-BE49-F238E27FC236}">
                <a16:creationId xmlns:a16="http://schemas.microsoft.com/office/drawing/2014/main" id="{048CB19D-97DA-41EE-8078-BA6F75312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2985" y="2738747"/>
            <a:ext cx="543296" cy="54329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2C9D6D1-C75A-4DD3-B4D0-793B391CF7A6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4104995" y="3010395"/>
            <a:ext cx="1967990" cy="27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38FEF3F-2199-4492-993C-F3326A14B56D}"/>
              </a:ext>
            </a:extLst>
          </p:cNvPr>
          <p:cNvSpPr txBox="1"/>
          <p:nvPr/>
        </p:nvSpPr>
        <p:spPr>
          <a:xfrm>
            <a:off x="4704608" y="2849663"/>
            <a:ext cx="6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0292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D0A97098-F82B-4A3B-9E62-E091B395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1" y="3375212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AA0D8A-6BB5-4A03-A8C3-8BF227DBFDD7}"/>
              </a:ext>
            </a:extLst>
          </p:cNvPr>
          <p:cNvSpPr txBox="1"/>
          <p:nvPr/>
        </p:nvSpPr>
        <p:spPr>
          <a:xfrm>
            <a:off x="2232211" y="3244334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Sensor1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43246F-33FA-4954-808D-3736D2B4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6245"/>
              </p:ext>
            </p:extLst>
          </p:nvPr>
        </p:nvGraphicFramePr>
        <p:xfrm>
          <a:off x="5968752" y="403081"/>
          <a:ext cx="5930899" cy="98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92">
                  <a:extLst>
                    <a:ext uri="{9D8B030D-6E8A-4147-A177-3AD203B41FA5}">
                      <a16:colId xmlns:a16="http://schemas.microsoft.com/office/drawing/2014/main" val="3735951510"/>
                    </a:ext>
                  </a:extLst>
                </a:gridCol>
                <a:gridCol w="1447025">
                  <a:extLst>
                    <a:ext uri="{9D8B030D-6E8A-4147-A177-3AD203B41FA5}">
                      <a16:colId xmlns:a16="http://schemas.microsoft.com/office/drawing/2014/main" val="1448644365"/>
                    </a:ext>
                  </a:extLst>
                </a:gridCol>
                <a:gridCol w="980550">
                  <a:extLst>
                    <a:ext uri="{9D8B030D-6E8A-4147-A177-3AD203B41FA5}">
                      <a16:colId xmlns:a16="http://schemas.microsoft.com/office/drawing/2014/main" val="2895230024"/>
                    </a:ext>
                  </a:extLst>
                </a:gridCol>
                <a:gridCol w="2741732">
                  <a:extLst>
                    <a:ext uri="{9D8B030D-6E8A-4147-A177-3AD203B41FA5}">
                      <a16:colId xmlns:a16="http://schemas.microsoft.com/office/drawing/2014/main" val="2899565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53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BROKER? (=1)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IPFS/IPNS HASH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1.1.1.57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1.1.1.25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2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Sensor3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1.1.1.83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26455"/>
                  </a:ext>
                </a:extLst>
              </a:tr>
            </a:tbl>
          </a:graphicData>
        </a:graphic>
      </p:graphicFrame>
      <p:pic>
        <p:nvPicPr>
          <p:cNvPr id="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E39DB1E0-76B8-4152-9D57-E6D851DD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484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262526-0B25-4177-8656-EAC950847D9B}"/>
              </a:ext>
            </a:extLst>
          </p:cNvPr>
          <p:cNvSpPr txBox="1"/>
          <p:nvPr/>
        </p:nvSpPr>
        <p:spPr>
          <a:xfrm>
            <a:off x="5373780" y="185760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Sensor2</a:t>
            </a:r>
          </a:p>
        </p:txBody>
      </p:sp>
      <p:pic>
        <p:nvPicPr>
          <p:cNvPr id="10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CA0DFFE4-7302-43A8-A410-B6BEFE2D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01" y="4409071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75AF22-C424-4352-A828-A213983575A7}"/>
              </a:ext>
            </a:extLst>
          </p:cNvPr>
          <p:cNvSpPr txBox="1"/>
          <p:nvPr/>
        </p:nvSpPr>
        <p:spPr>
          <a:xfrm>
            <a:off x="5760981" y="4278193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214F2B-4604-4D9A-8A91-6625B8C80AB2}"/>
              </a:ext>
            </a:extLst>
          </p:cNvPr>
          <p:cNvSpPr/>
          <p:nvPr/>
        </p:nvSpPr>
        <p:spPr>
          <a:xfrm>
            <a:off x="1959428" y="3663473"/>
            <a:ext cx="1098467" cy="10984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BROKER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AA838DC-F407-4000-8315-C8AF41196298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 flipV="1">
            <a:off x="4341159" y="2681848"/>
            <a:ext cx="1754841" cy="1386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2C508F0-964F-453E-BBF3-A04C92D4433C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H="1" flipV="1">
            <a:off x="6789364" y="3375212"/>
            <a:ext cx="292230" cy="1087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B4D2D9F-0542-41A8-9FB3-77DDD222F00D}"/>
              </a:ext>
            </a:extLst>
          </p:cNvPr>
          <p:cNvCxnSpPr>
            <a:cxnSpLocks/>
            <a:stCxn id="1026" idx="3"/>
            <a:endCxn id="10" idx="1"/>
          </p:cNvCxnSpPr>
          <p:nvPr/>
        </p:nvCxnSpPr>
        <p:spPr>
          <a:xfrm>
            <a:off x="4341159" y="4068576"/>
            <a:ext cx="2142042" cy="103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fik 21" descr="Synchronisierende Cloud mit einfarbiger Füllung">
            <a:extLst>
              <a:ext uri="{FF2B5EF4-FFF2-40B4-BE49-F238E27FC236}">
                <a16:creationId xmlns:a16="http://schemas.microsoft.com/office/drawing/2014/main" id="{CBED3D43-E273-40D2-9A81-0251F83C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39" y="222663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DF00F50-F480-4438-90DB-C1961083BA0F}"/>
              </a:ext>
            </a:extLst>
          </p:cNvPr>
          <p:cNvSpPr txBox="1"/>
          <p:nvPr/>
        </p:nvSpPr>
        <p:spPr>
          <a:xfrm>
            <a:off x="1520042" y="31469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IPFS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67AA41-ECEB-4F6A-8DBF-3CBE2938A82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120239" y="1137064"/>
            <a:ext cx="1000056" cy="26872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C0B4BEE-57EE-446F-B175-8045C41FE42A}"/>
              </a:ext>
            </a:extLst>
          </p:cNvPr>
          <p:cNvCxnSpPr/>
          <p:nvPr/>
        </p:nvCxnSpPr>
        <p:spPr>
          <a:xfrm flipV="1">
            <a:off x="3833347" y="893618"/>
            <a:ext cx="2135405" cy="2116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fik 26" descr="Tabelle mit einfarbiger Füllung">
            <a:extLst>
              <a:ext uri="{FF2B5EF4-FFF2-40B4-BE49-F238E27FC236}">
                <a16:creationId xmlns:a16="http://schemas.microsoft.com/office/drawing/2014/main" id="{6986F7E7-BFD2-4388-A4B7-108597BF0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1699" y="3010395"/>
            <a:ext cx="543296" cy="543296"/>
          </a:xfrm>
          <a:prstGeom prst="rect">
            <a:avLst/>
          </a:prstGeom>
        </p:spPr>
      </p:pic>
      <p:pic>
        <p:nvPicPr>
          <p:cNvPr id="28" name="Grafik 27" descr="Tabelle mit einfarbiger Füllung">
            <a:extLst>
              <a:ext uri="{FF2B5EF4-FFF2-40B4-BE49-F238E27FC236}">
                <a16:creationId xmlns:a16="http://schemas.microsoft.com/office/drawing/2014/main" id="{D865D37D-B2EF-419C-91B3-78B465230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2985" y="2738747"/>
            <a:ext cx="543296" cy="543296"/>
          </a:xfrm>
          <a:prstGeom prst="rect">
            <a:avLst/>
          </a:prstGeom>
        </p:spPr>
      </p:pic>
      <p:pic>
        <p:nvPicPr>
          <p:cNvPr id="33" name="Grafik 32" descr="Tabelle mit einfarbiger Füllung">
            <a:extLst>
              <a:ext uri="{FF2B5EF4-FFF2-40B4-BE49-F238E27FC236}">
                <a16:creationId xmlns:a16="http://schemas.microsoft.com/office/drawing/2014/main" id="{131B3FD5-4EA1-4B33-8164-1C26AB9B2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072248"/>
            <a:ext cx="543296" cy="543296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D366FA7-8D91-42DF-BC1F-221DB214CBD5}"/>
              </a:ext>
            </a:extLst>
          </p:cNvPr>
          <p:cNvSpPr txBox="1"/>
          <p:nvPr/>
        </p:nvSpPr>
        <p:spPr>
          <a:xfrm>
            <a:off x="3604000" y="2767426"/>
            <a:ext cx="16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updateIPTables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58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D0A97098-F82B-4A3B-9E62-E091B395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1" y="3375212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AA0D8A-6BB5-4A03-A8C3-8BF227DBFDD7}"/>
              </a:ext>
            </a:extLst>
          </p:cNvPr>
          <p:cNvSpPr txBox="1"/>
          <p:nvPr/>
        </p:nvSpPr>
        <p:spPr>
          <a:xfrm>
            <a:off x="2232211" y="3244334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Sensor1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43246F-33FA-4954-808D-3736D2B4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36908"/>
              </p:ext>
            </p:extLst>
          </p:nvPr>
        </p:nvGraphicFramePr>
        <p:xfrm>
          <a:off x="5968752" y="403081"/>
          <a:ext cx="5930899" cy="98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92">
                  <a:extLst>
                    <a:ext uri="{9D8B030D-6E8A-4147-A177-3AD203B41FA5}">
                      <a16:colId xmlns:a16="http://schemas.microsoft.com/office/drawing/2014/main" val="3735951510"/>
                    </a:ext>
                  </a:extLst>
                </a:gridCol>
                <a:gridCol w="1447025">
                  <a:extLst>
                    <a:ext uri="{9D8B030D-6E8A-4147-A177-3AD203B41FA5}">
                      <a16:colId xmlns:a16="http://schemas.microsoft.com/office/drawing/2014/main" val="1448644365"/>
                    </a:ext>
                  </a:extLst>
                </a:gridCol>
                <a:gridCol w="980550">
                  <a:extLst>
                    <a:ext uri="{9D8B030D-6E8A-4147-A177-3AD203B41FA5}">
                      <a16:colId xmlns:a16="http://schemas.microsoft.com/office/drawing/2014/main" val="2895230024"/>
                    </a:ext>
                  </a:extLst>
                </a:gridCol>
                <a:gridCol w="2741732">
                  <a:extLst>
                    <a:ext uri="{9D8B030D-6E8A-4147-A177-3AD203B41FA5}">
                      <a16:colId xmlns:a16="http://schemas.microsoft.com/office/drawing/2014/main" val="2899565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53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BROKER? (=1)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IPFS/IPNS HASH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1.1.1.57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1.1.1.25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2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1.1.1.83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26455"/>
                  </a:ext>
                </a:extLst>
              </a:tr>
            </a:tbl>
          </a:graphicData>
        </a:graphic>
      </p:graphicFrame>
      <p:pic>
        <p:nvPicPr>
          <p:cNvPr id="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E39DB1E0-76B8-4152-9D57-E6D851DD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484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262526-0B25-4177-8656-EAC950847D9B}"/>
              </a:ext>
            </a:extLst>
          </p:cNvPr>
          <p:cNvSpPr txBox="1"/>
          <p:nvPr/>
        </p:nvSpPr>
        <p:spPr>
          <a:xfrm>
            <a:off x="5373780" y="185760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Sensor2</a:t>
            </a:r>
          </a:p>
        </p:txBody>
      </p:sp>
      <p:pic>
        <p:nvPicPr>
          <p:cNvPr id="10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CA0DFFE4-7302-43A8-A410-B6BEFE2D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01" y="4409071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75AF22-C424-4352-A828-A213983575A7}"/>
              </a:ext>
            </a:extLst>
          </p:cNvPr>
          <p:cNvSpPr txBox="1"/>
          <p:nvPr/>
        </p:nvSpPr>
        <p:spPr>
          <a:xfrm>
            <a:off x="5760981" y="4278193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214F2B-4604-4D9A-8A91-6625B8C80AB2}"/>
              </a:ext>
            </a:extLst>
          </p:cNvPr>
          <p:cNvSpPr/>
          <p:nvPr/>
        </p:nvSpPr>
        <p:spPr>
          <a:xfrm>
            <a:off x="7420026" y="1677704"/>
            <a:ext cx="1098467" cy="10984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BROKER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AA838DC-F407-4000-8315-C8AF41196298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 flipV="1">
            <a:off x="4341159" y="2681848"/>
            <a:ext cx="1754841" cy="1386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2C508F0-964F-453E-BBF3-A04C92D4433C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H="1" flipV="1">
            <a:off x="6789364" y="3375212"/>
            <a:ext cx="292230" cy="1087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B4D2D9F-0542-41A8-9FB3-77DDD222F00D}"/>
              </a:ext>
            </a:extLst>
          </p:cNvPr>
          <p:cNvCxnSpPr>
            <a:cxnSpLocks/>
            <a:stCxn id="1026" idx="3"/>
            <a:endCxn id="10" idx="1"/>
          </p:cNvCxnSpPr>
          <p:nvPr/>
        </p:nvCxnSpPr>
        <p:spPr>
          <a:xfrm>
            <a:off x="4341159" y="4068576"/>
            <a:ext cx="2142042" cy="103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Schließen mit einfarbiger Füllung">
            <a:extLst>
              <a:ext uri="{FF2B5EF4-FFF2-40B4-BE49-F238E27FC236}">
                <a16:creationId xmlns:a16="http://schemas.microsoft.com/office/drawing/2014/main" id="{CF191A10-D516-48A7-BC51-0DB38798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8315" y="2681848"/>
            <a:ext cx="2413435" cy="2413435"/>
          </a:xfrm>
          <a:prstGeom prst="rect">
            <a:avLst/>
          </a:prstGeom>
        </p:spPr>
      </p:pic>
      <p:pic>
        <p:nvPicPr>
          <p:cNvPr id="15" name="Grafik 14" descr="Synchronisierende Cloud mit einfarbiger Füllung">
            <a:extLst>
              <a:ext uri="{FF2B5EF4-FFF2-40B4-BE49-F238E27FC236}">
                <a16:creationId xmlns:a16="http://schemas.microsoft.com/office/drawing/2014/main" id="{29E3BCE5-A212-4BB3-A725-DCE04B348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039" y="222663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A5B6766-8B7C-4898-A8F4-6531FDADF8F7}"/>
              </a:ext>
            </a:extLst>
          </p:cNvPr>
          <p:cNvSpPr txBox="1"/>
          <p:nvPr/>
        </p:nvSpPr>
        <p:spPr>
          <a:xfrm>
            <a:off x="1520042" y="31469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IPFS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6CF10CB-EECA-48ED-9477-108898EC3C5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120239" y="1137065"/>
            <a:ext cx="6460654" cy="7015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0B1160C-BCF1-4FEF-8367-CE5D6232FF96}"/>
              </a:ext>
            </a:extLst>
          </p:cNvPr>
          <p:cNvSpPr txBox="1"/>
          <p:nvPr/>
        </p:nvSpPr>
        <p:spPr>
          <a:xfrm>
            <a:off x="9090561" y="2867891"/>
            <a:ext cx="21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Node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lowest</a:t>
            </a:r>
            <a:r>
              <a:rPr lang="de-DE" dirty="0">
                <a:solidFill>
                  <a:srgbClr val="FF0000"/>
                </a:solidFill>
              </a:rPr>
              <a:t> IP-</a:t>
            </a:r>
            <a:r>
              <a:rPr lang="de-DE" dirty="0" err="1">
                <a:solidFill>
                  <a:srgbClr val="FF0000"/>
                </a:solidFill>
              </a:rPr>
              <a:t>Adress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Broker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C8977DD-D3E9-4E2A-8296-DF86F07B826E}"/>
              </a:ext>
            </a:extLst>
          </p:cNvPr>
          <p:cNvSpPr txBox="1"/>
          <p:nvPr/>
        </p:nvSpPr>
        <p:spPr>
          <a:xfrm>
            <a:off x="188791" y="3514578"/>
            <a:ext cx="216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Broker lost </a:t>
            </a:r>
            <a:r>
              <a:rPr lang="de-DE" dirty="0" err="1">
                <a:solidFill>
                  <a:srgbClr val="FF0000"/>
                </a:solidFill>
              </a:rPr>
              <a:t>connection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3" name="Grafik 22" descr="Tabelle mit einfarbiger Füllung">
            <a:extLst>
              <a:ext uri="{FF2B5EF4-FFF2-40B4-BE49-F238E27FC236}">
                <a16:creationId xmlns:a16="http://schemas.microsoft.com/office/drawing/2014/main" id="{D6EA967D-017C-4E8C-B7B6-FDCAC6331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2985" y="2738747"/>
            <a:ext cx="543296" cy="543296"/>
          </a:xfrm>
          <a:prstGeom prst="rect">
            <a:avLst/>
          </a:prstGeom>
        </p:spPr>
      </p:pic>
      <p:pic>
        <p:nvPicPr>
          <p:cNvPr id="24" name="Grafik 23" descr="Tabelle mit einfarbiger Füllung">
            <a:extLst>
              <a:ext uri="{FF2B5EF4-FFF2-40B4-BE49-F238E27FC236}">
                <a16:creationId xmlns:a16="http://schemas.microsoft.com/office/drawing/2014/main" id="{B20B1683-B7DC-4AB3-957F-ABE5E7C77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5072248"/>
            <a:ext cx="543296" cy="54329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38CBE0D-8729-4AFF-BA1E-F03F3AAEAA78}"/>
              </a:ext>
            </a:extLst>
          </p:cNvPr>
          <p:cNvSpPr txBox="1"/>
          <p:nvPr/>
        </p:nvSpPr>
        <p:spPr>
          <a:xfrm>
            <a:off x="5775668" y="3120485"/>
            <a:ext cx="16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updateIPTables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0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D0A97098-F82B-4A3B-9E62-E091B395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1" y="3375212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AA0D8A-6BB5-4A03-A8C3-8BF227DBFDD7}"/>
              </a:ext>
            </a:extLst>
          </p:cNvPr>
          <p:cNvSpPr txBox="1"/>
          <p:nvPr/>
        </p:nvSpPr>
        <p:spPr>
          <a:xfrm>
            <a:off x="2232211" y="3244334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Sensor1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43246F-33FA-4954-808D-3736D2B4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06704"/>
              </p:ext>
            </p:extLst>
          </p:nvPr>
        </p:nvGraphicFramePr>
        <p:xfrm>
          <a:off x="5968752" y="403081"/>
          <a:ext cx="5930899" cy="98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92">
                  <a:extLst>
                    <a:ext uri="{9D8B030D-6E8A-4147-A177-3AD203B41FA5}">
                      <a16:colId xmlns:a16="http://schemas.microsoft.com/office/drawing/2014/main" val="3735951510"/>
                    </a:ext>
                  </a:extLst>
                </a:gridCol>
                <a:gridCol w="1447025">
                  <a:extLst>
                    <a:ext uri="{9D8B030D-6E8A-4147-A177-3AD203B41FA5}">
                      <a16:colId xmlns:a16="http://schemas.microsoft.com/office/drawing/2014/main" val="1448644365"/>
                    </a:ext>
                  </a:extLst>
                </a:gridCol>
                <a:gridCol w="980550">
                  <a:extLst>
                    <a:ext uri="{9D8B030D-6E8A-4147-A177-3AD203B41FA5}">
                      <a16:colId xmlns:a16="http://schemas.microsoft.com/office/drawing/2014/main" val="2895230024"/>
                    </a:ext>
                  </a:extLst>
                </a:gridCol>
                <a:gridCol w="2741732">
                  <a:extLst>
                    <a:ext uri="{9D8B030D-6E8A-4147-A177-3AD203B41FA5}">
                      <a16:colId xmlns:a16="http://schemas.microsoft.com/office/drawing/2014/main" val="2899565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53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BROKER? (=1)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IPFS/IPNS HASH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1.1.1.57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1.1.1.25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2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1.1.1.83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1" u="none" strike="noStrike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QmarHSr9aSNaPSR6G9KFPbuLV9aEqJfTk1y9B8pdwqK4Rq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26455"/>
                  </a:ext>
                </a:extLst>
              </a:tr>
            </a:tbl>
          </a:graphicData>
        </a:graphic>
      </p:graphicFrame>
      <p:pic>
        <p:nvPicPr>
          <p:cNvPr id="6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E39DB1E0-76B8-4152-9D57-E6D851DD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484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262526-0B25-4177-8656-EAC950847D9B}"/>
              </a:ext>
            </a:extLst>
          </p:cNvPr>
          <p:cNvSpPr txBox="1"/>
          <p:nvPr/>
        </p:nvSpPr>
        <p:spPr>
          <a:xfrm>
            <a:off x="5373780" y="185760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Sensor2</a:t>
            </a:r>
          </a:p>
        </p:txBody>
      </p:sp>
      <p:pic>
        <p:nvPicPr>
          <p:cNvPr id="10" name="Picture 2" descr="Hiletgo ESP Wroom 32 ESP32 ESP 32S Development Board 2.4GHz Dual Mode WiFi  + Bluetooth Dual Core Processor Integrated with Antenna RF Amp Filter AP  Sta Arduino IDE: Amazon.de: Alle Produkte">
            <a:extLst>
              <a:ext uri="{FF2B5EF4-FFF2-40B4-BE49-F238E27FC236}">
                <a16:creationId xmlns:a16="http://schemas.microsoft.com/office/drawing/2014/main" id="{CA0DFFE4-7302-43A8-A410-B6BEFE2D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01" y="4409071"/>
            <a:ext cx="1386728" cy="13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75AF22-C424-4352-A828-A213983575A7}"/>
              </a:ext>
            </a:extLst>
          </p:cNvPr>
          <p:cNvSpPr txBox="1"/>
          <p:nvPr/>
        </p:nvSpPr>
        <p:spPr>
          <a:xfrm>
            <a:off x="5760981" y="4278193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214F2B-4604-4D9A-8A91-6625B8C80AB2}"/>
              </a:ext>
            </a:extLst>
          </p:cNvPr>
          <p:cNvSpPr/>
          <p:nvPr/>
        </p:nvSpPr>
        <p:spPr>
          <a:xfrm>
            <a:off x="7420026" y="1677704"/>
            <a:ext cx="1098467" cy="10984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BROKER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AA838DC-F407-4000-8315-C8AF41196298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 flipV="1">
            <a:off x="4341159" y="2681848"/>
            <a:ext cx="1754841" cy="1386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2C508F0-964F-453E-BBF3-A04C92D4433C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H="1" flipV="1">
            <a:off x="6789364" y="3375212"/>
            <a:ext cx="292230" cy="1087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B4D2D9F-0542-41A8-9FB3-77DDD222F00D}"/>
              </a:ext>
            </a:extLst>
          </p:cNvPr>
          <p:cNvCxnSpPr>
            <a:cxnSpLocks/>
            <a:stCxn id="1026" idx="3"/>
            <a:endCxn id="10" idx="1"/>
          </p:cNvCxnSpPr>
          <p:nvPr/>
        </p:nvCxnSpPr>
        <p:spPr>
          <a:xfrm>
            <a:off x="4341159" y="4068576"/>
            <a:ext cx="2142042" cy="103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Synchronisierende Cloud mit einfarbiger Füllung">
            <a:extLst>
              <a:ext uri="{FF2B5EF4-FFF2-40B4-BE49-F238E27FC236}">
                <a16:creationId xmlns:a16="http://schemas.microsoft.com/office/drawing/2014/main" id="{3FCC4339-E740-404E-9CAB-E882E3B0A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39" y="222663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E70EAEB-7F05-43EF-AB42-678A03EE0E61}"/>
              </a:ext>
            </a:extLst>
          </p:cNvPr>
          <p:cNvSpPr txBox="1"/>
          <p:nvPr/>
        </p:nvSpPr>
        <p:spPr>
          <a:xfrm>
            <a:off x="1520042" y="314696"/>
            <a:ext cx="13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IPFS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3D55575-2F6C-495E-A9CF-867826098E8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120239" y="1137065"/>
            <a:ext cx="6460654" cy="7015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Grafik 19" descr="Tabelle mit einfarbiger Füllung">
            <a:extLst>
              <a:ext uri="{FF2B5EF4-FFF2-40B4-BE49-F238E27FC236}">
                <a16:creationId xmlns:a16="http://schemas.microsoft.com/office/drawing/2014/main" id="{5735E130-7523-47C4-A523-8414900AB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2985" y="2738747"/>
            <a:ext cx="543296" cy="543296"/>
          </a:xfrm>
          <a:prstGeom prst="rect">
            <a:avLst/>
          </a:prstGeom>
        </p:spPr>
      </p:pic>
      <p:pic>
        <p:nvPicPr>
          <p:cNvPr id="21" name="Grafik 20" descr="Tabelle mit einfarbiger Füllung">
            <a:extLst>
              <a:ext uri="{FF2B5EF4-FFF2-40B4-BE49-F238E27FC236}">
                <a16:creationId xmlns:a16="http://schemas.microsoft.com/office/drawing/2014/main" id="{578A5BC0-1953-4A35-A5EF-7044CE1E3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072248"/>
            <a:ext cx="543296" cy="543296"/>
          </a:xfrm>
          <a:prstGeom prst="rect">
            <a:avLst/>
          </a:prstGeom>
        </p:spPr>
      </p:pic>
      <p:pic>
        <p:nvPicPr>
          <p:cNvPr id="22" name="Grafik 21" descr="Tabelle mit einfarbiger Füllung">
            <a:extLst>
              <a:ext uri="{FF2B5EF4-FFF2-40B4-BE49-F238E27FC236}">
                <a16:creationId xmlns:a16="http://schemas.microsoft.com/office/drawing/2014/main" id="{C33DDCD9-34AA-4BCB-9676-57D45B914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1699" y="3010395"/>
            <a:ext cx="543296" cy="543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2DA1B69B-6976-494D-AF2E-F7D5BBC4BB77}"/>
              </a:ext>
            </a:extLst>
          </p:cNvPr>
          <p:cNvSpPr txBox="1"/>
          <p:nvPr/>
        </p:nvSpPr>
        <p:spPr>
          <a:xfrm>
            <a:off x="5775668" y="3120485"/>
            <a:ext cx="16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updateIPTables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5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113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Jathe</dc:creator>
  <cp:lastModifiedBy>Michael Jathe</cp:lastModifiedBy>
  <cp:revision>5</cp:revision>
  <dcterms:created xsi:type="dcterms:W3CDTF">2021-03-18T07:08:18Z</dcterms:created>
  <dcterms:modified xsi:type="dcterms:W3CDTF">2021-03-24T11:52:54Z</dcterms:modified>
</cp:coreProperties>
</file>