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D3EF8-A05F-48EC-BB33-6F673B0FFAA2}" v="2" dt="2020-07-09T00:26:5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608AC-787E-411E-9E97-EE2FB74D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E523CA-C952-482A-BB33-BB241480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DECFE-93C1-4636-9532-847FA984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DA302-D244-4E0D-8644-1E96B7A4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2ABDF4-9A20-40EC-B683-DFEC2353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1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D5C4-6081-41B3-A576-0E0B93B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9A201-0137-44A9-802A-F11B4B04B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F7D6F-A252-4E9E-9614-7F46165F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2ADFC-2810-43E4-B178-B9E5DDDE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29ADD6-F703-4184-A79C-98BF0C32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62F0D8-DB68-4BF7-B2EA-CBB55A5BB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751BF8-CC1A-44D2-9ACE-57005527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56364-3144-4B83-9545-CF8710F6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0CEF1-5317-4F8D-86A4-872AD9CB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6454F-CD65-49D7-8CF9-2994C56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C6649-3584-4FF7-AD1C-80EDCC10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A6757-890B-4465-95FD-CE7CDA69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F2C1CB-9101-46B0-9B8E-4E81B4F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A044F-3F58-40EC-A793-33705DDD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BDA31-AD5E-440F-A17B-A7C81090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43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84D5E-3B63-4EEA-8F76-11247D42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2EC3C6-5FC9-479C-A4DB-B77722B1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3AB0A-5D6C-434A-8D33-061E23E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86710-02D0-46E2-B1D9-F9D0E081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58E8E-E0C1-422B-9005-C07FFA07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1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8C810-5F4E-4102-9CD0-CE1CD8E7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12599-20A8-4498-8ED8-953BCE5FA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DBCDD-C66C-4F18-94F5-2FBD2C99F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EF07C-D172-4728-B3DE-9ABB1AD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0050D8-1B6E-4628-9802-187B92B2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1BB60D-89BB-4E2E-AFD3-80F8DE8D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91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B67C-0181-4F4F-B4E9-BC562B8D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153833-3B0A-46D9-8630-89995A20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5EBC65-1060-4045-BE27-56524515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5C7054-F154-4642-A7E0-2FE8A4E90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22873F-0B51-441A-B54A-7DFCBCBF3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B4EE2D-4F5D-40CA-9F8E-2A7B6C71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5FF6CC-8220-4C06-839A-DC7B1D2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D78F41-21F5-4725-BD6B-02B42649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0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FC122-96E5-4141-ACBB-EDB4D86B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3DC3E-92DF-4409-BFE9-F141F3BD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ACB544-1EC1-4163-AA65-6C6D6CD5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167583-E470-4EA3-8821-AD4D2BA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26E369-6F8A-4F51-9610-D26DB2FC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73F4BF-6100-45EC-9FE4-9D8C884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8CBDE-516F-4EC3-806C-F7A9698E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31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2FF51-DA4C-42E5-8DEF-BF3EE83E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4B76F-BD3A-4504-8262-F80762DD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25DEC8-CBEA-4CAB-A506-A157D0B9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337DE5-A193-4CED-BFCC-0921524F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A2578-CCCB-48E9-BC8A-D4E97904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D385D-DB07-4FBC-B28C-5BB9924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5631E-93AA-4F24-90B3-EFCBE0B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7FE770-1025-43A9-BF60-3C3D27A36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1EB1F-DCB8-400C-AC90-86D6AB6A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EE890-51A3-4B22-8A30-C9F860F5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546F0-6E8F-445E-8C66-5C3DFAAA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33390-FB16-491A-A135-04C9D234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B192AA-61D5-41FA-933C-5B1F83E9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1AEA6C-17B9-43BA-9840-A4DCF52F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9F25E-80C9-4958-80B7-010599572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36BD-7416-4569-9187-339719CF318C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C5A40-CC93-48D5-9FEE-A56B9B87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6C987-7AF9-4B06-89B6-31EB496C4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1AE7-178C-4F6C-BDD9-8AE2B61727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1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1C22C-3951-4F3D-B025-C5F44A5A4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Broker </a:t>
            </a:r>
            <a:r>
              <a:rPr lang="de-DE" dirty="0" err="1"/>
              <a:t>redundancy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54997E-3DC5-4F84-9E4C-536DDCE57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0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7FDC8-CAEC-43B2-A280-540B5A20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Übertragung an die Smart City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5A166E-9AB5-44A0-9F3B-06B386E4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13" y="2898299"/>
            <a:ext cx="8448675" cy="2571750"/>
          </a:xfrm>
        </p:spPr>
      </p:pic>
    </p:spTree>
    <p:extLst>
      <p:ext uri="{BB962C8B-B14F-4D97-AF65-F5344CB8AC3E}">
        <p14:creationId xmlns:p14="http://schemas.microsoft.com/office/powerpoint/2010/main" val="326660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6F1DE-ADB5-43E8-982E-489473AD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Senden von Notrufen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D74F485-572D-451C-97A6-885336DA4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5" y="1910534"/>
            <a:ext cx="5699639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F41671C-BF96-4E30-B32F-6521F374B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71" y="2572974"/>
            <a:ext cx="6838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32EB1-472D-4A7E-B07C-30986E90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Garantie der Datenübertragung</a:t>
            </a:r>
          </a:p>
        </p:txBody>
      </p:sp>
      <p:pic>
        <p:nvPicPr>
          <p:cNvPr id="5" name="Inhaltsplatzhalter 4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76E92DE6-2784-4585-BDF3-49D1B3553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745"/>
            <a:ext cx="6057900" cy="1962150"/>
          </a:xfr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48E6BFF-7D3D-49C7-BCE3-B8A88A55C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3958059"/>
            <a:ext cx="7048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F258F2-05CC-4CEE-BFBD-F58BC7BE47E3}"/>
              </a:ext>
            </a:extLst>
          </p:cNvPr>
          <p:cNvSpPr/>
          <p:nvPr/>
        </p:nvSpPr>
        <p:spPr>
          <a:xfrm>
            <a:off x="6732998" y="679108"/>
            <a:ext cx="5170206" cy="2878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48AEDA-7D17-4C24-86BA-0278F033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BAD88-FD0D-4A67-A9AB-FE4A06B6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MQTT</a:t>
            </a:r>
          </a:p>
          <a:p>
            <a:r>
              <a:rPr lang="de-DE" dirty="0"/>
              <a:t>Broker </a:t>
            </a:r>
            <a:r>
              <a:rPr lang="de-DE" dirty="0" err="1"/>
              <a:t>redundanz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6D41C4-52FD-4814-ADCD-DB333C5B9947}"/>
              </a:ext>
            </a:extLst>
          </p:cNvPr>
          <p:cNvSpPr/>
          <p:nvPr/>
        </p:nvSpPr>
        <p:spPr>
          <a:xfrm>
            <a:off x="727105" y="3053913"/>
            <a:ext cx="5170206" cy="2878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F4A8AA-30C7-4F03-A575-BA6FD9C9DB10}"/>
              </a:ext>
            </a:extLst>
          </p:cNvPr>
          <p:cNvSpPr txBox="1"/>
          <p:nvPr/>
        </p:nvSpPr>
        <p:spPr>
          <a:xfrm>
            <a:off x="2389333" y="3147379"/>
            <a:ext cx="144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Auto</a:t>
            </a:r>
          </a:p>
        </p:txBody>
      </p:sp>
      <p:pic>
        <p:nvPicPr>
          <p:cNvPr id="14" name="Grafik 13" descr="Thermometer">
            <a:extLst>
              <a:ext uri="{FF2B5EF4-FFF2-40B4-BE49-F238E27FC236}">
                <a16:creationId xmlns:a16="http://schemas.microsoft.com/office/drawing/2014/main" id="{0F879636-48BE-4540-B382-AD60662B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0" y="4493056"/>
            <a:ext cx="762000" cy="7620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D117C1D0-FFA5-48D3-B684-60E523544460}"/>
              </a:ext>
            </a:extLst>
          </p:cNvPr>
          <p:cNvSpPr/>
          <p:nvPr/>
        </p:nvSpPr>
        <p:spPr>
          <a:xfrm>
            <a:off x="4059253" y="3933269"/>
            <a:ext cx="1526010" cy="15240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Lokaler Broker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5481DAB-E8E8-44AF-9EDF-13D2554F72E3}"/>
              </a:ext>
            </a:extLst>
          </p:cNvPr>
          <p:cNvSpPr/>
          <p:nvPr/>
        </p:nvSpPr>
        <p:spPr>
          <a:xfrm>
            <a:off x="7409204" y="1384419"/>
            <a:ext cx="1512605" cy="15126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Online Broker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75808B-5975-429B-80AB-A6794A98EC10}"/>
              </a:ext>
            </a:extLst>
          </p:cNvPr>
          <p:cNvCxnSpPr>
            <a:endCxn id="15" idx="2"/>
          </p:cNvCxnSpPr>
          <p:nvPr/>
        </p:nvCxnSpPr>
        <p:spPr>
          <a:xfrm flipV="1">
            <a:off x="1763907" y="4695270"/>
            <a:ext cx="2295346" cy="2247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BB4CEAF-7A19-4519-81F6-A99F4DAC71BE}"/>
              </a:ext>
            </a:extLst>
          </p:cNvPr>
          <p:cNvCxnSpPr/>
          <p:nvPr/>
        </p:nvCxnSpPr>
        <p:spPr>
          <a:xfrm flipV="1">
            <a:off x="5585263" y="2718919"/>
            <a:ext cx="1965911" cy="150142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71A61CD-EF6F-4626-BF1E-6FB03DB3E94B}"/>
              </a:ext>
            </a:extLst>
          </p:cNvPr>
          <p:cNvCxnSpPr>
            <a:cxnSpLocks/>
          </p:cNvCxnSpPr>
          <p:nvPr/>
        </p:nvCxnSpPr>
        <p:spPr>
          <a:xfrm flipH="1">
            <a:off x="5678848" y="2897024"/>
            <a:ext cx="2108301" cy="165831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ssdiagramm: Verzweigung 29">
            <a:extLst>
              <a:ext uri="{FF2B5EF4-FFF2-40B4-BE49-F238E27FC236}">
                <a16:creationId xmlns:a16="http://schemas.microsoft.com/office/drawing/2014/main" id="{D7D82DF9-324E-4E0E-B890-9254741836BB}"/>
              </a:ext>
            </a:extLst>
          </p:cNvPr>
          <p:cNvSpPr/>
          <p:nvPr/>
        </p:nvSpPr>
        <p:spPr>
          <a:xfrm>
            <a:off x="9537908" y="1361948"/>
            <a:ext cx="2271252" cy="15126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B7C1CB9-531E-4955-99C3-C9AAA7A99D77}"/>
              </a:ext>
            </a:extLst>
          </p:cNvPr>
          <p:cNvCxnSpPr/>
          <p:nvPr/>
        </p:nvCxnSpPr>
        <p:spPr>
          <a:xfrm>
            <a:off x="9043711" y="1825625"/>
            <a:ext cx="64303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F4E7A73-3738-4154-8538-A6C36BAB7FAB}"/>
              </a:ext>
            </a:extLst>
          </p:cNvPr>
          <p:cNvCxnSpPr/>
          <p:nvPr/>
        </p:nvCxnSpPr>
        <p:spPr>
          <a:xfrm flipH="1">
            <a:off x="9049610" y="2424635"/>
            <a:ext cx="69612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0454B2A-4AEB-4EE4-8933-09CA79ACF258}"/>
              </a:ext>
            </a:extLst>
          </p:cNvPr>
          <p:cNvSpPr txBox="1"/>
          <p:nvPr/>
        </p:nvSpPr>
        <p:spPr>
          <a:xfrm>
            <a:off x="5806986" y="3184381"/>
            <a:ext cx="1144475" cy="3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publish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674944E-CC03-42AA-8023-58328950C9E5}"/>
              </a:ext>
            </a:extLst>
          </p:cNvPr>
          <p:cNvSpPr txBox="1"/>
          <p:nvPr/>
        </p:nvSpPr>
        <p:spPr>
          <a:xfrm>
            <a:off x="2389333" y="4483008"/>
            <a:ext cx="1144475" cy="3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publish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A9DF5C1-5813-482F-B681-CE55A8D2064C}"/>
              </a:ext>
            </a:extLst>
          </p:cNvPr>
          <p:cNvSpPr txBox="1"/>
          <p:nvPr/>
        </p:nvSpPr>
        <p:spPr>
          <a:xfrm>
            <a:off x="6500284" y="3828320"/>
            <a:ext cx="1144475" cy="3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B7D1477-299C-46AF-B1FD-A20F716CDF50}"/>
              </a:ext>
            </a:extLst>
          </p:cNvPr>
          <p:cNvSpPr txBox="1"/>
          <p:nvPr/>
        </p:nvSpPr>
        <p:spPr>
          <a:xfrm>
            <a:off x="8792988" y="1430673"/>
            <a:ext cx="1144475" cy="3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CE5E048-0B99-41C0-A953-7B08AD177D47}"/>
              </a:ext>
            </a:extLst>
          </p:cNvPr>
          <p:cNvSpPr txBox="1"/>
          <p:nvPr/>
        </p:nvSpPr>
        <p:spPr>
          <a:xfrm>
            <a:off x="8938702" y="2431495"/>
            <a:ext cx="1144475" cy="3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publish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B587C6D-D585-44DA-A625-980EE8258C82}"/>
              </a:ext>
            </a:extLst>
          </p:cNvPr>
          <p:cNvSpPr txBox="1"/>
          <p:nvPr/>
        </p:nvSpPr>
        <p:spPr>
          <a:xfrm>
            <a:off x="1217693" y="5190932"/>
            <a:ext cx="1144475" cy="3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5544638-B783-42AF-ACEA-DD2AED9C7EC4}"/>
              </a:ext>
            </a:extLst>
          </p:cNvPr>
          <p:cNvSpPr txBox="1"/>
          <p:nvPr/>
        </p:nvSpPr>
        <p:spPr>
          <a:xfrm>
            <a:off x="8782903" y="756079"/>
            <a:ext cx="144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 City</a:t>
            </a:r>
          </a:p>
        </p:txBody>
      </p:sp>
    </p:spTree>
    <p:extLst>
      <p:ext uri="{BB962C8B-B14F-4D97-AF65-F5344CB8AC3E}">
        <p14:creationId xmlns:p14="http://schemas.microsoft.com/office/powerpoint/2010/main" val="305520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2A159-5170-415C-BD0A-336A35F9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CCDADA-6178-4A31-BDCD-B85A452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3058187"/>
            <a:ext cx="9030960" cy="1886213"/>
          </a:xfrm>
        </p:spPr>
      </p:pic>
    </p:spTree>
    <p:extLst>
      <p:ext uri="{BB962C8B-B14F-4D97-AF65-F5344CB8AC3E}">
        <p14:creationId xmlns:p14="http://schemas.microsoft.com/office/powerpoint/2010/main" val="221095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DDFCC-CDBA-41A4-84CC-83D0DD5A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DC1587A-53C4-4BB2-B40E-55375F9CD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42" y="1825625"/>
            <a:ext cx="4443115" cy="4351338"/>
          </a:xfrm>
        </p:spPr>
      </p:pic>
    </p:spTree>
    <p:extLst>
      <p:ext uri="{BB962C8B-B14F-4D97-AF65-F5344CB8AC3E}">
        <p14:creationId xmlns:p14="http://schemas.microsoft.com/office/powerpoint/2010/main" val="415970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64E6-9D7B-4EE9-AE48-8A5E45AD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0B4CBB1-F5CD-43C9-A02B-3D319BFC5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81" y="1806031"/>
            <a:ext cx="3622108" cy="4351338"/>
          </a:xfrm>
        </p:spPr>
      </p:pic>
    </p:spTree>
    <p:extLst>
      <p:ext uri="{BB962C8B-B14F-4D97-AF65-F5344CB8AC3E}">
        <p14:creationId xmlns:p14="http://schemas.microsoft.com/office/powerpoint/2010/main" val="11146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22EBA-E443-4526-9BB4-14AC8CDE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CCCCC8F-4BF1-4CE1-8034-C9C924D1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82" y="1845219"/>
            <a:ext cx="7054808" cy="4351338"/>
          </a:xfrm>
        </p:spPr>
      </p:pic>
    </p:spTree>
    <p:extLst>
      <p:ext uri="{BB962C8B-B14F-4D97-AF65-F5344CB8AC3E}">
        <p14:creationId xmlns:p14="http://schemas.microsoft.com/office/powerpoint/2010/main" val="388048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BD5B8-95BA-41F4-965E-D1AD5EAE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Registrierung in der Smart City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4132D6-B51F-4A98-B9F5-D45902085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039144"/>
            <a:ext cx="6762750" cy="3924300"/>
          </a:xfrm>
        </p:spPr>
      </p:pic>
    </p:spTree>
    <p:extLst>
      <p:ext uri="{BB962C8B-B14F-4D97-AF65-F5344CB8AC3E}">
        <p14:creationId xmlns:p14="http://schemas.microsoft.com/office/powerpoint/2010/main" val="156173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9CB3C-C12A-496D-851A-7ABCCFA5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Sammeln der Fahrzeugdaten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49B14-BF84-4C1D-85E2-04330A91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Speichern aller eingehenden Daten in Datenstruktur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C9059F3-E02A-4886-B814-B163B8A1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20" y="2416175"/>
            <a:ext cx="75247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6D4C-7D00-4846-8BE5-A55A1440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Positionsbestimmung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A8A47DB-CBFC-4EA1-BF0E-5FC131FF2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90" y="1858282"/>
            <a:ext cx="4044635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5642A8-E5C3-4CB0-B59E-A128BFE0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6" y="2873375"/>
            <a:ext cx="295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5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Broker redundancy</vt:lpstr>
      <vt:lpstr>Projektübersicht</vt:lpstr>
      <vt:lpstr>Anforderungen</vt:lpstr>
      <vt:lpstr>Anforderungen</vt:lpstr>
      <vt:lpstr>Sequenz Diagram</vt:lpstr>
      <vt:lpstr>Use Case Diagram</vt:lpstr>
      <vt:lpstr>Registrierung in der Smart City</vt:lpstr>
      <vt:lpstr>Sammeln der Fahrzeugdaten</vt:lpstr>
      <vt:lpstr>Positionsbestimmung</vt:lpstr>
      <vt:lpstr>Übertragung an die Smart City</vt:lpstr>
      <vt:lpstr>Senden von Notrufen</vt:lpstr>
      <vt:lpstr>Garantie der Datenübertragung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Broker redundancy</dc:title>
  <dc:creator>Michael Jathe</dc:creator>
  <cp:lastModifiedBy>Michael Jathe</cp:lastModifiedBy>
  <cp:revision>2</cp:revision>
  <dcterms:created xsi:type="dcterms:W3CDTF">2020-07-07T10:57:45Z</dcterms:created>
  <dcterms:modified xsi:type="dcterms:W3CDTF">2020-07-09T00:28:26Z</dcterms:modified>
</cp:coreProperties>
</file>