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641" r:id="rId5"/>
    <p:sldId id="764" r:id="rId6"/>
    <p:sldId id="765" r:id="rId7"/>
    <p:sldId id="767" r:id="rId8"/>
    <p:sldId id="768" r:id="rId9"/>
    <p:sldId id="678" r:id="rId10"/>
    <p:sldId id="258" r:id="rId11"/>
    <p:sldId id="679" r:id="rId12"/>
    <p:sldId id="766" r:id="rId13"/>
  </p:sldIdLst>
  <p:sldSz cx="9144000" cy="6858000" type="screen4x3"/>
  <p:notesSz cx="6858000" cy="9296400"/>
  <p:defaultTextStyle>
    <a:defPPr>
      <a:defRPr lang="es-ES_tradnl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  <a:srgbClr val="F0F0F0"/>
    <a:srgbClr val="EAEAEA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0F4F12-D81D-8748-BC72-31FC5FF46F96}" v="12" dt="2019-03-24T16:20:51.503"/>
    <p1510:client id="{EAACA795-1F18-4CCC-8973-960715406E71}" v="8" dt="2020-04-12T20:27:56.0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3104" autoAdjust="0"/>
  </p:normalViewPr>
  <p:slideViewPr>
    <p:cSldViewPr>
      <p:cViewPr varScale="1">
        <p:scale>
          <a:sx n="88" d="100"/>
          <a:sy n="88" d="100"/>
        </p:scale>
        <p:origin x="232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4" d="100"/>
          <a:sy n="44" d="100"/>
        </p:scale>
        <p:origin x="-2323" y="-82"/>
      </p:cViewPr>
      <p:guideLst>
        <p:guide orient="horz" pos="2928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stón Mousques" userId="S::mousques@fi365.ort.edu.uy::c4c4b0ae-8b4b-4cac-89e6-64fa2ee698af" providerId="AD" clId="Web-{EAACA795-1F18-4CCC-8973-960715406E71}"/>
    <pc:docChg chg="delSld">
      <pc:chgData name="Gastón Mousques" userId="S::mousques@fi365.ort.edu.uy::c4c4b0ae-8b4b-4cac-89e6-64fa2ee698af" providerId="AD" clId="Web-{EAACA795-1F18-4CCC-8973-960715406E71}" dt="2020-04-12T20:27:56.068" v="7"/>
      <pc:docMkLst>
        <pc:docMk/>
      </pc:docMkLst>
      <pc:sldChg chg="del">
        <pc:chgData name="Gastón Mousques" userId="S::mousques@fi365.ort.edu.uy::c4c4b0ae-8b4b-4cac-89e6-64fa2ee698af" providerId="AD" clId="Web-{EAACA795-1F18-4CCC-8973-960715406E71}" dt="2020-04-12T20:27:51.553" v="5"/>
        <pc:sldMkLst>
          <pc:docMk/>
          <pc:sldMk cId="551627906" sldId="259"/>
        </pc:sldMkLst>
      </pc:sldChg>
      <pc:sldChg chg="del">
        <pc:chgData name="Gastón Mousques" userId="S::mousques@fi365.ort.edu.uy::c4c4b0ae-8b4b-4cac-89e6-64fa2ee698af" providerId="AD" clId="Web-{EAACA795-1F18-4CCC-8973-960715406E71}" dt="2020-04-12T20:27:47.381" v="1"/>
        <pc:sldMkLst>
          <pc:docMk/>
          <pc:sldMk cId="4270121338" sldId="435"/>
        </pc:sldMkLst>
      </pc:sldChg>
      <pc:sldChg chg="del">
        <pc:chgData name="Gastón Mousques" userId="S::mousques@fi365.ort.edu.uy::c4c4b0ae-8b4b-4cac-89e6-64fa2ee698af" providerId="AD" clId="Web-{EAACA795-1F18-4CCC-8973-960715406E71}" dt="2020-04-12T20:27:43.943" v="0"/>
        <pc:sldMkLst>
          <pc:docMk/>
          <pc:sldMk cId="1297524636" sldId="769"/>
        </pc:sldMkLst>
      </pc:sldChg>
      <pc:sldChg chg="del">
        <pc:chgData name="Gastón Mousques" userId="S::mousques@fi365.ort.edu.uy::c4c4b0ae-8b4b-4cac-89e6-64fa2ee698af" providerId="AD" clId="Web-{EAACA795-1F18-4CCC-8973-960715406E71}" dt="2020-04-12T20:27:50.709" v="4"/>
        <pc:sldMkLst>
          <pc:docMk/>
          <pc:sldMk cId="3946991855" sldId="770"/>
        </pc:sldMkLst>
      </pc:sldChg>
      <pc:sldChg chg="del">
        <pc:chgData name="Gastón Mousques" userId="S::mousques@fi365.ort.edu.uy::c4c4b0ae-8b4b-4cac-89e6-64fa2ee698af" providerId="AD" clId="Web-{EAACA795-1F18-4CCC-8973-960715406E71}" dt="2020-04-12T20:27:50.568" v="3"/>
        <pc:sldMkLst>
          <pc:docMk/>
          <pc:sldMk cId="479477954" sldId="771"/>
        </pc:sldMkLst>
      </pc:sldChg>
      <pc:sldChg chg="del">
        <pc:chgData name="Gastón Mousques" userId="S::mousques@fi365.ort.edu.uy::c4c4b0ae-8b4b-4cac-89e6-64fa2ee698af" providerId="AD" clId="Web-{EAACA795-1F18-4CCC-8973-960715406E71}" dt="2020-04-12T20:27:53.584" v="6"/>
        <pc:sldMkLst>
          <pc:docMk/>
          <pc:sldMk cId="1746829235" sldId="772"/>
        </pc:sldMkLst>
      </pc:sldChg>
      <pc:sldChg chg="del">
        <pc:chgData name="Gastón Mousques" userId="S::mousques@fi365.ort.edu.uy::c4c4b0ae-8b4b-4cac-89e6-64fa2ee698af" providerId="AD" clId="Web-{EAACA795-1F18-4CCC-8973-960715406E71}" dt="2020-04-12T20:27:49.006" v="2"/>
        <pc:sldMkLst>
          <pc:docMk/>
          <pc:sldMk cId="3559808440" sldId="773"/>
        </pc:sldMkLst>
      </pc:sldChg>
      <pc:sldChg chg="del">
        <pc:chgData name="Gastón Mousques" userId="S::mousques@fi365.ort.edu.uy::c4c4b0ae-8b4b-4cac-89e6-64fa2ee698af" providerId="AD" clId="Web-{EAACA795-1F18-4CCC-8973-960715406E71}" dt="2020-04-12T20:27:56.068" v="7"/>
        <pc:sldMkLst>
          <pc:docMk/>
          <pc:sldMk cId="3822710582" sldId="77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endParaRPr lang="es-ES_tradnl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5903" y="1"/>
            <a:ext cx="297209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endParaRPr lang="es-ES_tradnl"/>
          </a:p>
        </p:txBody>
      </p:sp>
      <p:sp>
        <p:nvSpPr>
          <p:cNvPr id="113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195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3" rIns="91426" bIns="45713" numCol="1" anchor="b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endParaRPr lang="es-ES_tradnl"/>
          </a:p>
        </p:txBody>
      </p:sp>
      <p:sp>
        <p:nvSpPr>
          <p:cNvPr id="113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5903" y="8832195"/>
            <a:ext cx="297209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3" rIns="91426" bIns="45713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fld id="{E2628BF1-46B8-485E-9332-49BEB3FDF997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066527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endParaRPr lang="es-ES_tradnl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5903" y="1"/>
            <a:ext cx="297209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endParaRPr lang="es-ES_tradnl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6913"/>
            <a:ext cx="4649787" cy="34877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3805" y="4416098"/>
            <a:ext cx="5030390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195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3" rIns="91426" bIns="45713" numCol="1" anchor="b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endParaRPr lang="es-ES_tradnl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5903" y="8832195"/>
            <a:ext cx="297209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3" rIns="91426" bIns="45713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fld id="{825182E3-2A95-45BA-AA03-382136DDE50F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969027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96188" y="6248400"/>
            <a:ext cx="862012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75F79DF-53E8-4A7C-9741-FBA52798FFCD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096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0960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96188" y="6248400"/>
            <a:ext cx="862012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9045AAD-8907-4C52-9BBC-65B4AACFC351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Arquitectura de software - Introducción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96188" y="6248400"/>
            <a:ext cx="862012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DD2A67-FF71-47C2-9551-B79E4169DE68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04800" y="1295400"/>
            <a:ext cx="41529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10100" y="1295400"/>
            <a:ext cx="41529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96188" y="6248400"/>
            <a:ext cx="862012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C5D20B1-88CB-4230-892E-140F41EF76ED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Arquitectura de software - Introducción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96188" y="6248400"/>
            <a:ext cx="862012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E254361-6867-47E3-9050-CEC0BE467662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96188" y="6248400"/>
            <a:ext cx="862012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C0B162B-9C2A-4560-8D86-D9CAB22C1BA7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Y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96188" y="6248400"/>
            <a:ext cx="862012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904AC4E-2928-4834-9EC1-BADCD6FCD9B0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/>
              <a:t>Haga clic para modificar el estilo de título del patrón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95400"/>
            <a:ext cx="8458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Atributos de calidad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4800" y="1268760"/>
            <a:ext cx="8458200" cy="5328592"/>
          </a:xfrm>
        </p:spPr>
        <p:txBody>
          <a:bodyPr/>
          <a:lstStyle/>
          <a:p>
            <a:r>
              <a:rPr lang="es-UY" dirty="0" err="1"/>
              <a:t>Modificabilidad</a:t>
            </a:r>
            <a:endParaRPr lang="es-UY" dirty="0"/>
          </a:p>
          <a:p>
            <a:pPr lvl="1"/>
            <a:r>
              <a:rPr lang="es-UY" dirty="0"/>
              <a:t>Refiere al grado en que el sistema permite realizar cambios minimizando el riesgo y el costo del cambio.</a:t>
            </a:r>
          </a:p>
          <a:p>
            <a:pPr lvl="1"/>
            <a:endParaRPr lang="es-UY" dirty="0"/>
          </a:p>
          <a:p>
            <a:pPr lvl="1"/>
            <a:r>
              <a:rPr lang="es-UY" dirty="0"/>
              <a:t>Cambios refiera a:</a:t>
            </a:r>
          </a:p>
          <a:p>
            <a:pPr lvl="2"/>
            <a:r>
              <a:rPr lang="es-UY" dirty="0"/>
              <a:t>Agregar, modificar, eliminar características o funcionalidades.</a:t>
            </a:r>
          </a:p>
          <a:p>
            <a:pPr lvl="2"/>
            <a:r>
              <a:rPr lang="es-UY" dirty="0"/>
              <a:t>Reparar defectos, mejorar otros atributos de calidad</a:t>
            </a:r>
          </a:p>
          <a:p>
            <a:pPr lvl="2"/>
            <a:r>
              <a:rPr lang="es-UY" dirty="0"/>
              <a:t>Incorporar nuevas tecnologías o plataformas</a:t>
            </a:r>
          </a:p>
          <a:p>
            <a:pPr lvl="2"/>
            <a:r>
              <a:rPr lang="es-UY" dirty="0"/>
              <a:t>Etc.</a:t>
            </a:r>
          </a:p>
          <a:p>
            <a:pPr lvl="2"/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7596188" y="6248400"/>
            <a:ext cx="862012" cy="457200"/>
          </a:xfrm>
          <a:prstGeom prst="rect">
            <a:avLst/>
          </a:prstGeom>
        </p:spPr>
        <p:txBody>
          <a:bodyPr/>
          <a:lstStyle/>
          <a:p>
            <a:fld id="{472C26A2-B45D-45DF-A082-E6DB735FFD62}" type="slidenum">
              <a:rPr lang="es-ES_tradnl" smtClean="0"/>
              <a:pPr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29955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1E5FA-81DB-5A46-B42B-F9A270510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Modificabilidad</a:t>
            </a:r>
            <a:endParaRPr lang="es-ES_tradnl" dirty="0"/>
          </a:p>
        </p:txBody>
      </p:sp>
      <p:pic>
        <p:nvPicPr>
          <p:cNvPr id="5" name="Content Placeholder 4" descr="A close up of a device&#10;&#10;Description automatically generated">
            <a:extLst>
              <a:ext uri="{FF2B5EF4-FFF2-40B4-BE49-F238E27FC236}">
                <a16:creationId xmlns:a16="http://schemas.microsoft.com/office/drawing/2014/main" id="{2BB00FB9-489F-4346-B1C8-D443CB530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98" y="1628800"/>
            <a:ext cx="8611964" cy="3888432"/>
          </a:xfrm>
        </p:spPr>
      </p:pic>
    </p:spTree>
    <p:extLst>
      <p:ext uri="{BB962C8B-B14F-4D97-AF65-F5344CB8AC3E}">
        <p14:creationId xmlns:p14="http://schemas.microsoft.com/office/powerpoint/2010/main" val="3926388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1E5FA-81DB-5A46-B42B-F9A270510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Modificabilidad</a:t>
            </a:r>
            <a:endParaRPr lang="es-ES_tradnl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8722F0-8ACF-AC4A-9918-C8C867B80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63" t="27254" r="6675" b="13139"/>
          <a:stretch/>
        </p:blipFill>
        <p:spPr>
          <a:xfrm>
            <a:off x="395536" y="1844824"/>
            <a:ext cx="7966544" cy="453650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A5A728-4712-8141-8553-AAFD9ADE3548}"/>
              </a:ext>
            </a:extLst>
          </p:cNvPr>
          <p:cNvSpPr txBox="1"/>
          <p:nvPr/>
        </p:nvSpPr>
        <p:spPr>
          <a:xfrm>
            <a:off x="1349829" y="1407886"/>
            <a:ext cx="4870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Escenario General de </a:t>
            </a:r>
            <a:r>
              <a:rPr lang="es-ES_tradnl" dirty="0" err="1"/>
              <a:t>Modificabilidad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944010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6104B-EAF5-6D4F-AC83-7B401BF18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Conceptos importantes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DD079-FAEA-7F4B-9964-821F242F8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Responder en el chat y luego intervenir</a:t>
            </a:r>
          </a:p>
          <a:p>
            <a:pPr lvl="1"/>
            <a:r>
              <a:rPr lang="es-ES_tradnl" dirty="0"/>
              <a:t>¿Qué se entiende por Cohesión?</a:t>
            </a:r>
          </a:p>
          <a:p>
            <a:pPr lvl="1"/>
            <a:endParaRPr lang="es-ES_tradnl" dirty="0"/>
          </a:p>
          <a:p>
            <a:pPr lvl="1"/>
            <a:r>
              <a:rPr lang="es-ES_tradnl" dirty="0"/>
              <a:t>¿Qué se entiende por Acoplamiento?</a:t>
            </a:r>
          </a:p>
          <a:p>
            <a:pPr lvl="1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6466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DC699-E898-834D-ACC2-52A9249B0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Conceptos importantes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EE7D7-98C1-0D4E-BA2A-E4C547C19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Cohesión</a:t>
            </a:r>
          </a:p>
          <a:p>
            <a:pPr lvl="1"/>
            <a:r>
              <a:rPr lang="es-ES_tradnl" dirty="0"/>
              <a:t>Mide que tan relacionadas están la responsabilidades de un módulo</a:t>
            </a:r>
          </a:p>
          <a:p>
            <a:pPr lvl="1"/>
            <a:endParaRPr lang="es-ES_tradnl" dirty="0"/>
          </a:p>
          <a:p>
            <a:r>
              <a:rPr lang="es-ES_tradnl" dirty="0"/>
              <a:t>Acoplamiento</a:t>
            </a:r>
          </a:p>
          <a:p>
            <a:pPr lvl="1"/>
            <a:r>
              <a:rPr lang="es-ES_tradnl" dirty="0"/>
              <a:t>Mide la probabilidad de que la modificación de un módulo se propague a otro</a:t>
            </a:r>
          </a:p>
        </p:txBody>
      </p:sp>
    </p:spTree>
    <p:extLst>
      <p:ext uri="{BB962C8B-B14F-4D97-AF65-F5344CB8AC3E}">
        <p14:creationId xmlns:p14="http://schemas.microsoft.com/office/powerpoint/2010/main" val="457991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Tácticas </a:t>
            </a:r>
            <a:r>
              <a:rPr lang="es-UY" dirty="0" err="1"/>
              <a:t>modificabilidad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UY" dirty="0"/>
              <a:t>Categorías</a:t>
            </a:r>
          </a:p>
          <a:p>
            <a:pPr lvl="1"/>
            <a:r>
              <a:rPr lang="es-UY" dirty="0"/>
              <a:t>Reducir el tamaño de los módulos</a:t>
            </a:r>
          </a:p>
          <a:p>
            <a:pPr lvl="2"/>
            <a:r>
              <a:rPr lang="es-UY" dirty="0"/>
              <a:t>Utilizar módulos específicos (refinados) reduce el costo del cambio</a:t>
            </a:r>
          </a:p>
          <a:p>
            <a:pPr lvl="1"/>
            <a:r>
              <a:rPr lang="es-UY" dirty="0"/>
              <a:t>Aumentar la cohesión</a:t>
            </a:r>
          </a:p>
          <a:p>
            <a:pPr lvl="2"/>
            <a:r>
              <a:rPr lang="es-UY" dirty="0"/>
              <a:t>Minimizar los efectos secundarios del cambio</a:t>
            </a:r>
          </a:p>
          <a:p>
            <a:pPr lvl="1"/>
            <a:r>
              <a:rPr lang="es-UY" dirty="0"/>
              <a:t>Reducir el acoplamiento</a:t>
            </a:r>
          </a:p>
          <a:p>
            <a:pPr lvl="2"/>
            <a:r>
              <a:rPr lang="es-UY" dirty="0"/>
              <a:t>Tratar de reducir la dependencia entre módulos</a:t>
            </a:r>
          </a:p>
          <a:p>
            <a:pPr lvl="1"/>
            <a:r>
              <a:rPr lang="es-UY" dirty="0"/>
              <a:t>Diferir enlaces</a:t>
            </a:r>
          </a:p>
          <a:p>
            <a:pPr lvl="2"/>
            <a:r>
              <a:rPr lang="es-UY" dirty="0"/>
              <a:t>Intentar hacer las modificaciones lo más tarde posible en el ciclo de vida siempre y cuando el costo del mecanismo sea menor</a:t>
            </a:r>
          </a:p>
        </p:txBody>
      </p:sp>
    </p:spTree>
    <p:extLst>
      <p:ext uri="{BB962C8B-B14F-4D97-AF65-F5344CB8AC3E}">
        <p14:creationId xmlns:p14="http://schemas.microsoft.com/office/powerpoint/2010/main" val="2736517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3734" y="260648"/>
            <a:ext cx="9256207" cy="619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47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Tácticas </a:t>
            </a:r>
            <a:r>
              <a:rPr lang="es-UY" dirty="0" err="1"/>
              <a:t>modificabilidad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Y" dirty="0"/>
              <a:t>Reducir el tamaño de los módulos</a:t>
            </a:r>
          </a:p>
          <a:p>
            <a:pPr lvl="1"/>
            <a:r>
              <a:rPr lang="es-UY" dirty="0"/>
              <a:t>Dividir módulo para minimizar el costo del cambio</a:t>
            </a:r>
          </a:p>
          <a:p>
            <a:r>
              <a:rPr lang="es-UY" dirty="0"/>
              <a:t>Aumentar la cohesión</a:t>
            </a:r>
          </a:p>
          <a:p>
            <a:pPr lvl="1"/>
            <a:r>
              <a:rPr lang="es-UY" dirty="0"/>
              <a:t>Aumentar la coherencia semántica. Que las responsibilidades de los módulos sean cohesivas</a:t>
            </a:r>
          </a:p>
          <a:p>
            <a:r>
              <a:rPr lang="es-UY" dirty="0"/>
              <a:t>Reducir el acoplamiento</a:t>
            </a:r>
          </a:p>
          <a:p>
            <a:pPr lvl="1"/>
            <a:r>
              <a:rPr lang="es-UY" dirty="0"/>
              <a:t>Encapsular, Uso de intermediarios, Restringir dependencias, </a:t>
            </a:r>
            <a:r>
              <a:rPr lang="es-UY" dirty="0" err="1"/>
              <a:t>Refactorear</a:t>
            </a:r>
            <a:r>
              <a:rPr lang="es-UY" dirty="0"/>
              <a:t>, Abstraer servicios comunes</a:t>
            </a:r>
          </a:p>
        </p:txBody>
      </p:sp>
    </p:spTree>
    <p:extLst>
      <p:ext uri="{BB962C8B-B14F-4D97-AF65-F5344CB8AC3E}">
        <p14:creationId xmlns:p14="http://schemas.microsoft.com/office/powerpoint/2010/main" val="1618666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Tácticas </a:t>
            </a:r>
            <a:r>
              <a:rPr lang="es-UY" dirty="0" err="1"/>
              <a:t>modificabilidad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Y" dirty="0"/>
              <a:t>Diferir enlaces</a:t>
            </a:r>
          </a:p>
          <a:p>
            <a:pPr lvl="1"/>
            <a:r>
              <a:rPr lang="es-UY" dirty="0"/>
              <a:t>Tiempo de compilación</a:t>
            </a:r>
          </a:p>
          <a:p>
            <a:pPr lvl="2"/>
            <a:r>
              <a:rPr lang="es-UY" dirty="0"/>
              <a:t>Reemplazo de componentes, </a:t>
            </a:r>
            <a:r>
              <a:rPr lang="es-UY" dirty="0" err="1"/>
              <a:t>parametrización</a:t>
            </a:r>
            <a:r>
              <a:rPr lang="es-UY" dirty="0"/>
              <a:t>, AOP</a:t>
            </a:r>
          </a:p>
          <a:p>
            <a:pPr lvl="1"/>
            <a:r>
              <a:rPr lang="es-UY" dirty="0"/>
              <a:t>Despliegue</a:t>
            </a:r>
          </a:p>
          <a:p>
            <a:pPr lvl="2"/>
            <a:r>
              <a:rPr lang="es-UY" dirty="0"/>
              <a:t>Archivos de configuración</a:t>
            </a:r>
          </a:p>
          <a:p>
            <a:pPr lvl="1"/>
            <a:r>
              <a:rPr lang="es-UY" dirty="0"/>
              <a:t>Inicialización</a:t>
            </a:r>
          </a:p>
          <a:p>
            <a:pPr lvl="2"/>
            <a:r>
              <a:rPr lang="es-UY" dirty="0"/>
              <a:t>Archivos de recursos</a:t>
            </a:r>
          </a:p>
          <a:p>
            <a:pPr lvl="1"/>
            <a:r>
              <a:rPr lang="es-UY" dirty="0"/>
              <a:t>Tiempo de ejecución</a:t>
            </a:r>
          </a:p>
          <a:p>
            <a:pPr lvl="2"/>
            <a:r>
              <a:rPr lang="es-UY" dirty="0"/>
              <a:t>Registro en tiempo de ejecución, </a:t>
            </a:r>
            <a:r>
              <a:rPr lang="es-UY" dirty="0" err="1"/>
              <a:t>Lookup</a:t>
            </a:r>
            <a:r>
              <a:rPr lang="es-UY" dirty="0"/>
              <a:t>, Interprete, </a:t>
            </a:r>
            <a:r>
              <a:rPr lang="es-UY" dirty="0" err="1"/>
              <a:t>Plugin</a:t>
            </a:r>
            <a:r>
              <a:rPr lang="es-UY" dirty="0"/>
              <a:t>, Publicador suscriptor, Polimorfismo, etc.</a:t>
            </a:r>
          </a:p>
        </p:txBody>
      </p:sp>
    </p:spTree>
    <p:extLst>
      <p:ext uri="{BB962C8B-B14F-4D97-AF65-F5344CB8AC3E}">
        <p14:creationId xmlns:p14="http://schemas.microsoft.com/office/powerpoint/2010/main" val="4273781443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iseño predeterminad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B87F9B7C73A664BA7D5F8EA90295DC0" ma:contentTypeVersion="0" ma:contentTypeDescription="Crear nuevo documento." ma:contentTypeScope="" ma:versionID="141b5fc0ae86cdcac4607a48e5faf86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86dcc55fc7de7b749655be5365d3ef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A9A604-B64C-4905-982C-B5DAC044A7A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7A3BD16-C3D1-4652-AEE3-7C7A7A003E4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406172-EE0A-4DD2-8CBC-E6DEC44303E3}"/>
</file>

<file path=docProps/app.xml><?xml version="1.0" encoding="utf-8"?>
<Properties xmlns="http://schemas.openxmlformats.org/officeDocument/2006/extended-properties" xmlns:vt="http://schemas.openxmlformats.org/officeDocument/2006/docPropsVTypes">
  <TotalTime>4139</TotalTime>
  <Words>640</Words>
  <Application>Microsoft Office PowerPoint</Application>
  <PresentationFormat>Presentación en pantalla (4:3)</PresentationFormat>
  <Paragraphs>119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Diseño predeterminado</vt:lpstr>
      <vt:lpstr>Atributos de calidad</vt:lpstr>
      <vt:lpstr>Modificabilidad</vt:lpstr>
      <vt:lpstr>Modificabilidad</vt:lpstr>
      <vt:lpstr>Conceptos importantes</vt:lpstr>
      <vt:lpstr>Conceptos importantes</vt:lpstr>
      <vt:lpstr>Tácticas modificabilidad</vt:lpstr>
      <vt:lpstr>Presentación de PowerPoint</vt:lpstr>
      <vt:lpstr>Tácticas modificabilidad</vt:lpstr>
      <vt:lpstr>Tácticas modificabilidad</vt:lpstr>
    </vt:vector>
  </TitlesOfParts>
  <Company>Softpar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Temario tentativo AS (USC)</dc:title>
  <dc:creator>Gastón Mousqués</dc:creator>
  <cp:lastModifiedBy>Gaston Mousques</cp:lastModifiedBy>
  <cp:revision>479</cp:revision>
  <cp:lastPrinted>2012-03-20T03:43:48Z</cp:lastPrinted>
  <dcterms:created xsi:type="dcterms:W3CDTF">1999-08-25T14:28:38Z</dcterms:created>
  <dcterms:modified xsi:type="dcterms:W3CDTF">2020-04-12T20:28:00Z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0x010100AB87F9B7C73A664BA7D5F8EA90295DC0</vt:lpwstr>
  </property>
</Properties>
</file>