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9144000" cy="5143500" type="screen16x9"/>
  <p:notesSz cx="6858000" cy="9144000"/>
  <p:embeddedFontLst>
    <p:embeddedFont>
      <p:font typeface="Roboto Mono" panose="020B0604020202020204" charset="0"/>
      <p:regular r:id="rId8"/>
      <p:bold r:id="rId9"/>
      <p:italic r:id="rId10"/>
      <p:boldItalic r:id="rId11"/>
    </p:embeddedFon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DM Sans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3e507c5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3e507c5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3e507c5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3e507c5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3e507c58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3e507c58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3e507c58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3e507c58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92000" y="515675"/>
            <a:ext cx="61365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IR - Assignment 4:</a:t>
            </a:r>
            <a:endParaRPr sz="26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52300" y="2775338"/>
            <a:ext cx="54159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Presented by: M. Jawad Haider	 </a:t>
            </a:r>
            <a:r>
              <a:rPr lang="en" sz="18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2021-CS-149</a:t>
            </a:r>
            <a:endParaRPr sz="18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48150" y="1384925"/>
            <a:ext cx="5224200" cy="9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Structured Guided Browsing and Hypertext Model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48150" y="3255650"/>
            <a:ext cx="5224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Instructor:</a:t>
            </a:r>
            <a:r>
              <a:rPr lang="en" sz="185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Dr. Syed Khaldoon Khurshid</a:t>
            </a:r>
            <a:endParaRPr sz="1850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32500" y="4287775"/>
            <a:ext cx="63603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b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Engineering and Technology, Lahore</a:t>
            </a:r>
            <a:endParaRPr sz="2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3" descr="uet lahore Logo Download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37" y="254275"/>
            <a:ext cx="958200" cy="96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8776" y="213724"/>
            <a:ext cx="1047225" cy="10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72201" y="427800"/>
            <a:ext cx="41622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Project Overview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25800" y="1222525"/>
            <a:ext cx="7335900" cy="3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This project enables hierarchical document browsing using Flask. Hyperlinks are dynamically generated based on keywords for intuitive navigation.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Technologies used: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Backend: Flask (Python)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Frontend: HTML, CSS (Bootstrap)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File structure: Local directories with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.txt</a:t>
            </a:r>
            <a:r>
              <a:rPr lang="en" sz="2000">
                <a:solidFill>
                  <a:schemeClr val="dk1"/>
                </a:solidFill>
              </a:rPr>
              <a:t> files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672200" y="275400"/>
            <a:ext cx="61458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Project Features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25800" y="934200"/>
            <a:ext cx="7335900" cy="3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Structured Document Browsing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Dynamic reading of directory structure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Documents displayed in a collapsible format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Automatic Hyperlinking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Keywords identified using filtering rules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Hyperlinks point to relevant documents dynamically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User Interface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Bootstrap-based responsive design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Expandable/collapsible categories for easier browsing</a:t>
            </a: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72200" y="275400"/>
            <a:ext cx="61458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System Architecture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25800" y="934200"/>
            <a:ext cx="7335900" cy="4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Backend</a:t>
            </a:r>
            <a:r>
              <a:rPr lang="en" sz="1900">
                <a:solidFill>
                  <a:schemeClr val="dk1"/>
                </a:solidFill>
              </a:rPr>
              <a:t> (Flask):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Reads file structure using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os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Processes content to filter keywords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Generates hyperlinks dynamically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Frontend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Bootstrap for UI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Templates: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document.html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JavaScript for collapse functionality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Directory Structure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Organized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.txt</a:t>
            </a:r>
            <a:r>
              <a:rPr lang="en" sz="1900">
                <a:solidFill>
                  <a:schemeClr val="dk1"/>
                </a:solidFill>
              </a:rPr>
              <a:t> files in folders</a:t>
            </a:r>
            <a:endParaRPr sz="1900">
              <a:solidFill>
                <a:schemeClr val="dk1"/>
              </a:solidFill>
            </a:endParaRPr>
          </a:p>
          <a:p>
            <a:pPr marL="914400" lvl="0" indent="0" algn="just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672200" y="656400"/>
            <a:ext cx="61458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</a:rPr>
              <a:t>Conclusion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25800" y="1592575"/>
            <a:ext cx="7335900" cy="3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Achievements: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Structured and intuitive document navigation.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Automated hyperlinking for inter-document navigation.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Future Improvements: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Add search functionality for documents.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 Natural Language Processing (NLP) for better keyword extraction.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Roboto Mono</vt:lpstr>
      <vt:lpstr>Times New Roman</vt:lpstr>
      <vt:lpstr>DM Sans</vt:lpstr>
      <vt:lpstr>Merriweather</vt:lpstr>
      <vt:lpstr>Arial</vt:lpstr>
      <vt:lpstr>DM Sans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Jawad Haider</cp:lastModifiedBy>
  <cp:revision>2</cp:revision>
  <dcterms:modified xsi:type="dcterms:W3CDTF">2024-12-16T07:54:41Z</dcterms:modified>
</cp:coreProperties>
</file>