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460f23d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460f23d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460f23d0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460f23d0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460f23d0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460f23d0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460f23d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460f23d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460f23d0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460f23d0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460f23d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460f23d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460f23d0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460f23d0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4ac7e5d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4ac7e5d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4ac7e5d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4ac7e5d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13075" y="973175"/>
            <a:ext cx="6077700" cy="10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Documents Algorithm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513200" y="2082475"/>
            <a:ext cx="60777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Efficient Document Search System</a:t>
            </a:r>
            <a:endParaRPr sz="26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080050" y="3321350"/>
            <a:ext cx="49839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Name: M Jawad Haider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Roll no: 2021-CS-149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The algorithm successfully enables efficient indexing and searching for documents.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Current functionality provides keyword search, case insensitivity, and punctuation handling.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Future Enhancements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Extend indexing to other file types (e.g., PDFs, web pages).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Implement advanced ranking algorithms to prioritize more relevant search results.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Backend Concept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8368200" cy="18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The</a:t>
            </a:r>
            <a:r>
              <a:rPr lang="en" sz="1600"/>
              <a:t> </a:t>
            </a:r>
            <a:r>
              <a:rPr lang="en" sz="1600">
                <a:solidFill>
                  <a:schemeClr val="dk1"/>
                </a:solidFill>
              </a:rPr>
              <a:t>project is designed to provide a streamlined way to index and search through document files.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Key Features: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Title &amp; Content based search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Case-insensitive matching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Removal of verbs, unnecessary punctuation, and stop words</a:t>
            </a:r>
            <a:endParaRPr sz="1600"/>
          </a:p>
        </p:txBody>
      </p:sp>
      <p:grpSp>
        <p:nvGrpSpPr>
          <p:cNvPr id="78" name="Google Shape;78;p15"/>
          <p:cNvGrpSpPr/>
          <p:nvPr/>
        </p:nvGrpSpPr>
        <p:grpSpPr>
          <a:xfrm>
            <a:off x="707813" y="2276300"/>
            <a:ext cx="7728375" cy="590900"/>
            <a:chOff x="509725" y="3530875"/>
            <a:chExt cx="7728375" cy="590900"/>
          </a:xfrm>
        </p:grpSpPr>
        <p:sp>
          <p:nvSpPr>
            <p:cNvPr id="79" name="Google Shape;79;p15"/>
            <p:cNvSpPr/>
            <p:nvPr/>
          </p:nvSpPr>
          <p:spPr>
            <a:xfrm>
              <a:off x="2222098" y="3530875"/>
              <a:ext cx="2379300" cy="590700"/>
            </a:xfrm>
            <a:prstGeom prst="chevron">
              <a:avLst>
                <a:gd fmla="val 50000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Creation of Index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156896" y="3530875"/>
              <a:ext cx="2379300" cy="590700"/>
            </a:xfrm>
            <a:prstGeom prst="chevron">
              <a:avLst>
                <a:gd fmla="val 50000" name="adj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Search Query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091900" y="3530875"/>
              <a:ext cx="2146200" cy="590700"/>
            </a:xfrm>
            <a:prstGeom prst="chevron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Results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09725" y="3531075"/>
              <a:ext cx="2146200" cy="590700"/>
            </a:xfrm>
            <a:prstGeom prst="homePlate">
              <a:avLst>
                <a:gd fmla="val 50000" name="adj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File Reading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Primary Objectives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Create an efficient index structure to support fast keyword searches.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Focus on storing nouns in the index, as they are often the most informative keywords in a search.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Implement flexible search functionalities, including case-insensitive search and punctuation handling.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Design a scalable solution that performs well as the number of documents grows.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Plan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337425"/>
            <a:ext cx="8368200" cy="3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Step-by-Step Development</a:t>
            </a:r>
            <a:r>
              <a:rPr lang="en" sz="1600"/>
              <a:t>:</a:t>
            </a:r>
            <a:endParaRPr sz="1600"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File Reading</a:t>
            </a:r>
            <a:r>
              <a:rPr lang="en" sz="1600"/>
              <a:t>:</a:t>
            </a:r>
            <a:endParaRPr sz="1600"/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Access and read all text files within a designated directory.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Word Filtering</a:t>
            </a:r>
            <a:r>
              <a:rPr lang="en" sz="1600"/>
              <a:t>: </a:t>
            </a:r>
            <a:endParaRPr sz="1600"/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 common stop words (e.g., "the," "is," "and") and verbs (identified by suffixes) to focus on essential nouns.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Index Creation</a:t>
            </a:r>
            <a:r>
              <a:rPr lang="en" sz="1600"/>
              <a:t>:</a:t>
            </a:r>
            <a:endParaRPr sz="1600"/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 each unique noun as a key in a dictionary, linking it to the files where it appears.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Search Functionality</a:t>
            </a:r>
            <a:r>
              <a:rPr lang="en" sz="1600"/>
              <a:t>: </a:t>
            </a:r>
            <a:endParaRPr sz="1600"/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 users to input search terms and retrieve files containing those terms.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381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337425"/>
            <a:ext cx="83682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Indexing Strategy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Use a dictionary to map keywords to the files they appear in.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Normalize keywords by converting to lowercase and removing punctuations and verb-like endings.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Data Processing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Verbs are identified based on suffixes such as “-ing,” “-ed,” and “-ize,” which are excluded from the index.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Index only nouns from both file names and file contents for more comprehensive search results.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Data Structure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a dictionary for fast lookup and retrieval during searches.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Concept</a:t>
            </a:r>
            <a:endParaRPr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2688757" y="1066469"/>
            <a:ext cx="3768522" cy="3774409"/>
            <a:chOff x="2675582" y="676586"/>
            <a:chExt cx="3793942" cy="3790328"/>
          </a:xfrm>
        </p:grpSpPr>
        <p:sp>
          <p:nvSpPr>
            <p:cNvPr id="107" name="Google Shape;107;p19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" name="Google Shape;111;p19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112" name="Google Shape;112;p1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B786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19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115" name="Google Shape;115;p1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19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118" name="Google Shape;118;p1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F887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" name="Google Shape;120;p19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9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9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3" name="Google Shape;123;p19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124" name="Google Shape;124;p1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" name="Google Shape;126;p19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19"/>
          <p:cNvGrpSpPr/>
          <p:nvPr/>
        </p:nvGrpSpPr>
        <p:grpSpPr>
          <a:xfrm>
            <a:off x="323513" y="1504925"/>
            <a:ext cx="3362713" cy="1289700"/>
            <a:chOff x="323500" y="1170475"/>
            <a:chExt cx="3362713" cy="1289700"/>
          </a:xfrm>
        </p:grpSpPr>
        <p:sp>
          <p:nvSpPr>
            <p:cNvPr id="128" name="Google Shape;128;p19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File Reading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Iterates over all text files in a folder and reads the content.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9" name="Google Shape;129;p19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30" name="Google Shape;130;p19"/>
          <p:cNvGrpSpPr/>
          <p:nvPr/>
        </p:nvGrpSpPr>
        <p:grpSpPr>
          <a:xfrm>
            <a:off x="323513" y="3162725"/>
            <a:ext cx="3629413" cy="1289700"/>
            <a:chOff x="323500" y="2828275"/>
            <a:chExt cx="3629413" cy="1289700"/>
          </a:xfrm>
        </p:grpSpPr>
        <p:sp>
          <p:nvSpPr>
            <p:cNvPr id="131" name="Google Shape;131;p19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Words Filtering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127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127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Words are filtered against list of stop words and verb suffixes.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" name="Google Shape;132;p19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33" name="Google Shape;133;p19"/>
          <p:cNvGrpSpPr/>
          <p:nvPr/>
        </p:nvGrpSpPr>
        <p:grpSpPr>
          <a:xfrm>
            <a:off x="5209838" y="1394800"/>
            <a:ext cx="3610650" cy="1289700"/>
            <a:chOff x="5209825" y="1060350"/>
            <a:chExt cx="3610650" cy="1289700"/>
          </a:xfrm>
        </p:grpSpPr>
        <p:sp>
          <p:nvSpPr>
            <p:cNvPr id="134" name="Google Shape;134;p19"/>
            <p:cNvSpPr txBox="1"/>
            <p:nvPr/>
          </p:nvSpPr>
          <p:spPr>
            <a:xfrm>
              <a:off x="6696475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Search Functionality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Query is split and normalized, then compared in dictionary to display the relevant documents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5" name="Google Shape;135;p19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36" name="Google Shape;136;p19"/>
          <p:cNvGrpSpPr/>
          <p:nvPr/>
        </p:nvGrpSpPr>
        <p:grpSpPr>
          <a:xfrm>
            <a:off x="5209838" y="3354900"/>
            <a:ext cx="3610650" cy="1289700"/>
            <a:chOff x="5209825" y="3020450"/>
            <a:chExt cx="3610650" cy="1289700"/>
          </a:xfrm>
        </p:grpSpPr>
        <p:sp>
          <p:nvSpPr>
            <p:cNvPr id="137" name="Google Shape;137;p19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Creation of Indexes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FIltered and relevant nouns are indexed in the dictionary along with the file name in which it exists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" name="Google Shape;138;p19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B786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- Creation of Indexes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100" y="1386025"/>
            <a:ext cx="5689723" cy="34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- </a:t>
            </a:r>
            <a:r>
              <a:rPr lang="en"/>
              <a:t>Search Functionality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463" y="1319600"/>
            <a:ext cx="5655076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