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460f23d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460f23d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460f23d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460f23d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60f23d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60f23d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60f23d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60f23d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60f23d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60f23d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60f23d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460f23d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460f23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460f23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ac7e5d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ac7e5d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4ac7e5d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4ac7e5d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3075" y="973175"/>
            <a:ext cx="60777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Documents Algorithm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13200" y="2082475"/>
            <a:ext cx="6077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Efficient Document Search System</a:t>
            </a:r>
            <a:endParaRPr sz="2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080050" y="3321350"/>
            <a:ext cx="49839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Name: M Jawad Haider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Roll no: 2021-CS-149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algorithm successfully enables efficient indexing and searching for documents.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Current functionality provides keyword search, case insensitivity, and punctuation handling.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Future Enhancements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indexing to other file types (e.g., PDFs, web pages).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advanced ranking algorithms to prioritize more relevant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project is designed to provide a streamlined way to index and search through document files.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It focuses on creating Indexes of documents in the given path and search the query to retrieve the relevant documents.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Key Features: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Title &amp; Content based search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Case-insensitive matching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Removal of verbs, unnecessary punctuation, and stop words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Primary Objectives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an efficient index structure to support fast keyword searches.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Focus on storing nouns in the index, as they are often the most informative keywords in a search.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flexible search functionalities, including case-insensitive search and punctuation handling.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Design a scalable solution that performs well as the number of documents grows.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37425"/>
            <a:ext cx="83682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Step-by-Step Development</a:t>
            </a:r>
            <a:r>
              <a:rPr lang="en" sz="1600"/>
              <a:t>: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File Reading</a:t>
            </a:r>
            <a:r>
              <a:rPr lang="en" sz="1600"/>
              <a:t>: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and read all text files within a designated directory.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Word Filtering</a:t>
            </a:r>
            <a:r>
              <a:rPr lang="en" sz="1600"/>
              <a:t>: 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common stop words (e.g., "the," "is," "and") and verbs (identified by suffixes) to focus on essential nouns.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Index Creation</a:t>
            </a:r>
            <a:r>
              <a:rPr lang="en" sz="1600"/>
              <a:t>: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each unique noun as a key in a dictionary, linking it to the files where it appears.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Search Functionality</a:t>
            </a:r>
            <a:r>
              <a:rPr lang="en" sz="1600"/>
              <a:t>: 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users to input search terms and retrieve files containing those terms.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337425"/>
            <a:ext cx="83682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Indexing Strategy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a dictionary to map keywords to the files they appear in.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Normalize keywords by converting to lowercase and removing punctuations and verb-like endings.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Processing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Verbs are identified based on suffixes such as “-ing,” “-ed,” and “-ize,” which are excluded from the index.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Index only nouns from both file names and file contents for more comprehensive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Structure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 dictionary for fast lookup and retrieval during searches.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Concept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337425"/>
            <a:ext cx="83682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Index Creation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The program iterates over all text files in a folder and reads the content.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Each word is checked against the list of stop words and verb suffixes.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Only relevant nouns are indexed, with each word mapped to a list of files it appears in.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Search Functionality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a search is conducted, the query is split, normalized, and compared against the dictionary.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Matched keywords return a list of documents containing the terms.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Results are then displayed.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Creation of Indexes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100" y="1386025"/>
            <a:ext cx="5689723" cy="3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</a:t>
            </a:r>
            <a:r>
              <a:rPr lang="en"/>
              <a:t>Search Functionality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463" y="1319600"/>
            <a:ext cx="5655076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