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460f23d0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460f23d0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460f23d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460f23d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460f23d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460f23d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460f23d0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460f23d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460f23d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460f23d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460f23d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460f23d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460f23d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460f23d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13075" y="973175"/>
            <a:ext cx="60777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Documents Algorithm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13200" y="2082475"/>
            <a:ext cx="60777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Efficient Document Search System</a:t>
            </a:r>
            <a:endParaRPr sz="26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080050" y="3321350"/>
            <a:ext cx="49839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Name: M Jawad Haider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Roll no: 2021-CS-149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Backend Concept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i="1" lang="en" sz="1600">
                <a:solidFill>
                  <a:schemeClr val="dk1"/>
                </a:solidFill>
              </a:rPr>
              <a:t>SearchEngine</a:t>
            </a:r>
            <a:r>
              <a:rPr lang="en" sz="1600">
                <a:solidFill>
                  <a:schemeClr val="dk1"/>
                </a:solidFill>
              </a:rPr>
              <a:t> project is designed to provide a streamlined way to index and search through document files.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It focuses on creating Indexes of documents in the given path and search the query to retrieve the relevant documents.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Key Features: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Title &amp; Content based search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Case-insensitive matching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Removal of unnecessary punctuation and stop words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Primary Objectives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 an efficient index structure to support fast keyword searches.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Implement flexible search functionalities, including case-insensitive search and punctuation handling.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Design a scalable solution that performs well as the number of documents grows.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Step-by-Step Development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Define the overall structure of the search engine class and its attributes.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Implement file reading capabilities and preprocessing (e.g., punctuation removal, case normalization).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Create an index by extracting relevant words from each document.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Develop the search function and optimize it for performance.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Indexing Strategy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Use a dictionary to map keywords to the files they appear in.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Normalize keywords by converting to lowercase and removing punctuation.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Data Processing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Tokenize document content, filtering out stop words (common, non-essential words).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Index both file names and file contents for more comprehensive search results.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Data Structure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a dictionary for fast lookup and retrieval during searches.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Concept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337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Index Creation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Each document is read and tokenized into individual words.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Stop words and punctuation are removed to focus on keywords.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insertInDictionary</a:t>
            </a:r>
            <a:r>
              <a:rPr lang="en" sz="1600">
                <a:solidFill>
                  <a:schemeClr val="dk1"/>
                </a:solidFill>
              </a:rPr>
              <a:t> function stores these keywords along with the document names in a dictionary.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Search Functionality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When a search is conducted, the query is split, normalized, and compared against the dictionary.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Matched keywords return a list of documents containing the terms.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Results are then displayed, with execution time recorded for performance analysis.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i="1" lang="en" sz="1600">
                <a:solidFill>
                  <a:schemeClr val="dk1"/>
                </a:solidFill>
              </a:rPr>
              <a:t>SearchEngine</a:t>
            </a:r>
            <a:r>
              <a:rPr lang="en" sz="1600">
                <a:solidFill>
                  <a:schemeClr val="dk1"/>
                </a:solidFill>
              </a:rPr>
              <a:t> algorithm successfully enables efficient indexing and searching for documents.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Current functionality provides keyword search, case insensitivity, and punctuation handling.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Future Enhancements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Extend indexing to other file types (e.g., PDFs, web pages).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Implement advanced ranking algorithms to prioritize more relevant search results.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