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0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23" r:id="rId50"/>
    <p:sldId id="322" r:id="rId51"/>
    <p:sldId id="32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7"/>
    <p:restoredTop sz="94674"/>
  </p:normalViewPr>
  <p:slideViewPr>
    <p:cSldViewPr snapToGrid="0" snapToObjects="1">
      <p:cViewPr>
        <p:scale>
          <a:sx n="123" d="100"/>
          <a:sy n="123" d="100"/>
        </p:scale>
        <p:origin x="-128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4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EFD9C0-4707-419B-B74B-D48DC1F761E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1F45C2C-EC1D-4DEB-AE40-DA2AA9063F1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B9DFB7E-70F5-4B4D-8B80-A8A8C90B024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50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28C7F7B-6302-4E5E-839E-3DF3CB84D4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6BB0070-7270-494E-8C29-AC72E99C893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C733A05-FD61-4E2B-822F-A0364CFD49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8FA32F99-31CA-4244-BB11-D9D8BEBDCC0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D2B2686-059A-4BF0-8479-A0267EBB72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65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95F2394-8254-4536-A53B-623C251EA79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933440D-8AF1-442A-A932-E77246B2BC3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Going Live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579548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July 18</a:t>
            </a:r>
            <a:r>
              <a:rPr lang="en-US" sz="2000" b="1" strike="noStrike" baseline="30000" dirty="0" smtClean="0">
                <a:solidFill>
                  <a:srgbClr val="FFFFFF"/>
                </a:solidFill>
                <a:latin typeface="Arial"/>
              </a:rPr>
              <a:t>th</a:t>
            </a:r>
            <a:r>
              <a:rPr lang="en-US" sz="2000" b="1" strike="noStrike" dirty="0" smtClean="0">
                <a:solidFill>
                  <a:srgbClr val="FFFFFF"/>
                </a:solidFill>
                <a:latin typeface="Arial"/>
              </a:rPr>
              <a:t>, 2017</a:t>
            </a: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9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0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rot="10800000" flipV="1">
            <a:off x="5159880" y="5694480"/>
            <a:ext cx="3653640" cy="3479040"/>
          </a:xfrm>
          <a:prstGeom prst="bentConnector3">
            <a:avLst>
              <a:gd name="adj1" fmla="val -398"/>
            </a:avLst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9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180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181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182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CSS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Once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This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The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We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200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204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205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206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207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208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209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210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2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Double Take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04920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87280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58840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1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22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All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HTML5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theory, this helps with organization and search engine optimization.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That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There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Additionally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, it’s possible to include “semantics” by using id names and classes. </a:t>
            </a:r>
            <a:endParaRPr dirty="0"/>
          </a:p>
        </p:txBody>
      </p:sp>
      <p:pic>
        <p:nvPicPr>
          <p:cNvPr id="23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Bottom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Follow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233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</a:t>
            </a: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Class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Classes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IDs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0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Chrome Developer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Tools (Inspector)</a:t>
            </a:r>
            <a:endParaRPr dirty="0"/>
          </a:p>
        </p:txBody>
      </p:sp>
      <p:sp>
        <p:nvSpPr>
          <p:cNvPr id="243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one of the most frequent tools you will use in web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 It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allows you to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</a:rPr>
              <a:t>truly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44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You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can edit any 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page’s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HTML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CSS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with Chrome 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000000"/>
                </a:solidFill>
                <a:latin typeface="Arial"/>
              </a:rPr>
              <a:t> Plus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(Chrome Developer </a:t>
            </a: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Chrome Developer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Content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You are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You are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You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You help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And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Content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CSS Resets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Files </a:t>
            </a:r>
            <a:endParaRPr lang="en-US" sz="2400" b="1" strike="noStrike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An </a:t>
            </a:r>
            <a:r>
              <a:rPr lang="en-US" strike="noStrike" dirty="0">
                <a:solidFill>
                  <a:srgbClr val="000000"/>
                </a:solidFill>
                <a:latin typeface="Arial"/>
              </a:rPr>
              <a:t>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This </a:t>
            </a:r>
            <a:r>
              <a:rPr lang="en-US" strike="noStrike" dirty="0">
                <a:solidFill>
                  <a:srgbClr val="000000"/>
                </a:solidFill>
                <a:latin typeface="Arial"/>
              </a:rPr>
              <a:t>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Just </a:t>
            </a:r>
            <a:r>
              <a:rPr lang="en-US" strike="noStrike" dirty="0">
                <a:solidFill>
                  <a:srgbClr val="000000"/>
                </a:solidFill>
                <a:latin typeface="Arial"/>
              </a:rPr>
              <a:t>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</a:t>
            </a: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3-MultipleCSS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Under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These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disparities could mean HTML/CSS displaying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differently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Because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However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</a:t>
            </a: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4-ResetCSS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588936" y="1307880"/>
            <a:ext cx="7911884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important for creating browser-compatible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lang="en-US" dirty="0" smtClean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lang="en-US" dirty="0" smtClean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It’s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Slack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 Few Admin Things…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To the Web with </a:t>
            </a:r>
            <a:r>
              <a:rPr lang="en-US" sz="4100" b="1" i="1" strike="noStrike" dirty="0" smtClean="0">
                <a:solidFill>
                  <a:srgbClr val="FFFFFF"/>
                </a:solidFill>
                <a:latin typeface="Arial"/>
              </a:rPr>
              <a:t>GitHub!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</a:t>
            </a:r>
            <a:r>
              <a:rPr lang="en-US" sz="6000" b="1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Personal Site </a:t>
            </a:r>
            <a:r>
              <a:rPr lang="mr-IN" sz="2400" b="1" strike="noStrike" dirty="0" smtClean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Create a new repo that is named `_username_.</a:t>
            </a:r>
            <a:r>
              <a:rPr lang="en-US" sz="2400" dirty="0" err="1" smtClean="0"/>
              <a:t>github.io</a:t>
            </a:r>
            <a:r>
              <a:rPr lang="en-US" sz="2400" dirty="0" smtClean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newfangled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website and deploy it to the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Roboto"/>
              </a:rPr>
              <a:t>(in this case, GitHub Pages).</a:t>
            </a:r>
            <a:endParaRPr lang="en-US" sz="2400" strike="noStrike" dirty="0" smtClean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Additional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 smtClean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2. Once inside of the repository, create a new file and name it `</a:t>
            </a:r>
            <a:r>
              <a:rPr lang="en-US" dirty="0" err="1" smtClean="0"/>
              <a:t>index.html</a:t>
            </a:r>
            <a:r>
              <a:rPr lang="en-US" dirty="0" smtClean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5. Navigate to `&lt;username&gt;.</a:t>
            </a:r>
            <a:r>
              <a:rPr lang="en-US" dirty="0" err="1" smtClean="0"/>
              <a:t>github.io</a:t>
            </a:r>
            <a:r>
              <a:rPr lang="en-US" dirty="0" smtClean="0"/>
              <a:t>/&lt;</a:t>
            </a:r>
            <a:r>
              <a:rPr lang="en-US" dirty="0" err="1" smtClean="0"/>
              <a:t>repositoryname</a:t>
            </a:r>
            <a:r>
              <a:rPr lang="en-US" dirty="0" smtClean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4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Additional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575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Remember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, Homework #1 is due on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Wednesday.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 Homework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Link:</a:t>
            </a:r>
          </a:p>
          <a:p>
            <a:pPr lvl="1">
              <a:buFont typeface="Arial"/>
              <a:buChar char="•"/>
            </a:pPr>
            <a:r>
              <a:rPr lang="en-US" sz="2200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In the class Repo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Remember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to submit Homework via GitHub 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200" b="1" dirty="0" smtClean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):</a:t>
            </a:r>
          </a:p>
          <a:p>
            <a:pPr lvl="1">
              <a:buFont typeface="Arial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Arial"/>
              </a:rPr>
              <a:t>For those of you that have already submitted your GitHub repo link to BCS, GitHub Pages is optional this week.  Submit homework using GitHub pages from now on </a:t>
            </a:r>
            <a:r>
              <a:rPr lang="en-US" sz="2200" b="1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</a:t>
            </a:r>
            <a:endParaRPr lang="en-US" sz="22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0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Homework 1 - Help?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EXTRA MATERIAL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And Back to Git…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Review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Class Material (Exercises and Slides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):</a:t>
            </a:r>
            <a:endParaRPr lang="en-US" sz="22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Re-Watch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Class 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Videos</a:t>
            </a:r>
            <a:endParaRPr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class material, Videos, and resources such as the </a:t>
            </a:r>
            <a:r>
              <a:rPr lang="en-US" dirty="0" err="1" smtClean="0"/>
              <a:t>git</a:t>
            </a:r>
            <a:r>
              <a:rPr lang="en-US" dirty="0" smtClean="0"/>
              <a:t> guides and walk through videos are all in the class repo!!!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Recapping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Full-Stack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Terminal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HTML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 smtClean="0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CSS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Box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 smtClean="0">
                <a:solidFill>
                  <a:srgbClr val="000000"/>
                </a:solidFill>
                <a:latin typeface="Arial"/>
              </a:rPr>
              <a:t> Chrome Dev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Learn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on Your 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Own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!!</a:t>
            </a:r>
            <a:endParaRPr dirty="0"/>
          </a:p>
        </p:txBody>
      </p:sp>
      <p:pic>
        <p:nvPicPr>
          <p:cNvPr id="14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/>
          <p:cNvPicPr/>
          <p:nvPr/>
        </p:nvPicPr>
        <p:blipFill>
          <a:blip r:embed="rId2"/>
          <a:stretch/>
        </p:blipFill>
        <p:spPr>
          <a:xfrm>
            <a:off x="1600200" y="990720"/>
            <a:ext cx="6400440" cy="51771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1867</Words>
  <Application>Microsoft Office PowerPoint</Application>
  <PresentationFormat>On-screen Show (4:3)</PresentationFormat>
  <Paragraphs>374</Paragraphs>
  <Slides>66</Slides>
  <Notes>34</Notes>
  <HiddenSlides>14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Admin</cp:lastModifiedBy>
  <cp:revision>1476</cp:revision>
  <cp:lastPrinted>2016-01-30T16:23:56Z</cp:lastPrinted>
  <dcterms:created xsi:type="dcterms:W3CDTF">2015-01-20T17:19:00Z</dcterms:created>
  <dcterms:modified xsi:type="dcterms:W3CDTF">2017-07-15T22:25:19Z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