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solidFill>
          <a:srgbClr val="3F3F3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426891" y="3962400"/>
            <a:ext cx="3535508" cy="453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 |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370401" y="4034789"/>
            <a:ext cx="227000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396990" y="2504042"/>
            <a:ext cx="270033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Blank">
    <p:bg>
      <p:bgPr>
        <a:solidFill>
          <a:srgbClr val="3F3F3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1425286" y="3851910"/>
            <a:ext cx="6457950" cy="549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1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1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6418964"/>
            <a:ext cx="9155740" cy="45774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cxnSp>
        <p:nvCxnSpPr>
          <p:cNvPr id="33" name="Shape 33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jQuery $(Begins)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370401" y="4034789"/>
            <a:ext cx="227000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/>
              <a:t>ugust 1st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2016</a:t>
            </a:r>
          </a:p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96990" y="2504042"/>
            <a:ext cx="270033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 10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 Helper Library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04800" y="762000"/>
            <a:ext cx="8686800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 can be useful for tasks like: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Inserting, Updating, or Removing HTML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Registering click or other change events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HTML elements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data from databases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much more!</a:t>
            </a:r>
          </a:p>
        </p:txBody>
      </p:sp>
      <p:pic>
        <p:nvPicPr>
          <p:cNvPr descr="https://upload.wikimedia.org/wikipedia/en/thumb/9/9e/JQuery_logo.svg/1024px-JQuery_logo.svg.png"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0225" y="5025130"/>
            <a:ext cx="4651374" cy="1135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04800" y="0"/>
            <a:ext cx="8305799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with jQuery generally involves…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" y="1408011"/>
            <a:ext cx="87820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60791" y="838200"/>
            <a:ext cx="86868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Including a CDN Link to the jQuery script…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25627" y="2789424"/>
            <a:ext cx="86868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Utilizing the jQuery specific ($) selector…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25627" y="4114800"/>
            <a:ext cx="86868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Then applying jQuery methods on the selected elements.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286125"/>
            <a:ext cx="1743075" cy="37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890" y="4604437"/>
            <a:ext cx="5429249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(1-3.html | 3-jQueryGenerators)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04800" y="762000"/>
            <a:ext cx="8686800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Generating HTML with jQuery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Re-factor (re-write) your previous drinkList code from earlier, but this time use jQuery to complete all of the same tasks.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final code should NOT have any of the following methods: createElement, innerHTML, or appendChild.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forget to “incorporate” jQuery before you begin.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using a `for` loop try searching about the use of the jQuery `.each` method.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4-jQueryDrinkList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min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(OnClick.html | 5-OnClickBasic)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04800" y="762000"/>
            <a:ext cx="8686800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Click Events with jQuery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in the missing code such that clicking any of the sandwiches causes…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alert message to popup saying something snarky about the sandwich type.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second alert message that displays to the user the number of that specific sandwich they’ve eaten.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need counter variables.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an image to the `image-div` on the click event.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6-SandwichClick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Generating Numbers with jQuery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in the missing code such that clicking the big blue button triggers a random number (between 1 and 1000) to be selected and prominently displayed in the randomNumber div.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None. You got this.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7-TriggerRandom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min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Lottery Numbers with jQuery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code from the previous random number generator as a starting point, create a lottery generator.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our case, the lottery number should pick 9 random numbers (and always 9 numbers). As an example 886563264.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this number in the randomNumber div.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when a user clicks again, have the code create a new row with the latest number at the top. 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590800" y="124825"/>
            <a:ext cx="6400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8-LotteryGenerator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Extra!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Today’s Class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Checking Numbers with jQuery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displayed application as an example, create code in which: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computer picks a random number between 1 and 4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then “click” buttons numbered 1 – 4.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finish early, try to improve the aesthetics.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590800" y="124825"/>
            <a:ext cx="6400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9-NumberChecker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304798" y="761999"/>
            <a:ext cx="8740774" cy="5545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today’s class we’ll be covering: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 Manipulation using Plain Javascript</a:t>
            </a: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 Manipulation using jQuery</a:t>
            </a: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Responding to click events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 Manipulation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the “DOM”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6457950" y="761999"/>
            <a:ext cx="2587623" cy="5545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HTML page begins as static content..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with Javascript / jQuery we can “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 the DOM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and change this static content in real-time.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allows us to build dynamic sites.</a:t>
            </a:r>
          </a:p>
        </p:txBody>
      </p:sp>
      <p:sp>
        <p:nvSpPr>
          <p:cNvPr id="68" name="Shape 68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Example: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http://todomvc.com/examples/jquery/#/all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189" y="798652"/>
            <a:ext cx="591502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(1-5.html | 1-JSGenerators)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04800" y="762000"/>
            <a:ext cx="8686800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Generating HTML with Javascript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You will need a for-loop. Inside your for loop you will need to use each of the following methods: createElement, innerHTML, and appendChild.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2-JSDrinkList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min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 to jQuery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 to jQuery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6" y="1143000"/>
            <a:ext cx="8772525" cy="43243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6841181" y="773668"/>
            <a:ext cx="20408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https://jquery.com/</a:t>
            </a:r>
          </a:p>
        </p:txBody>
      </p:sp>
      <p:sp>
        <p:nvSpPr>
          <p:cNvPr id="100" name="Shape 100"/>
          <p:cNvSpPr/>
          <p:nvPr/>
        </p:nvSpPr>
        <p:spPr>
          <a:xfrm>
            <a:off x="170496" y="5614980"/>
            <a:ext cx="8787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 is a cross-platform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library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easier of client-side HTML scripting.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