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  <p:sp>
        <p:nvSpPr>
          <p:cNvPr id="165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August 8th, 2017</a:t>
            </a:r>
          </a:p>
        </p:txBody>
      </p:sp>
      <p:sp>
        <p:nvSpPr>
          <p:cNvPr id="16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2" name="Content Placeholder 2"/>
          <p:cNvSpPr txBox="1"/>
          <p:nvPr/>
        </p:nvSpPr>
        <p:spPr>
          <a:xfrm>
            <a:off x="451328" y="699663"/>
            <a:ext cx="8583816" cy="56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"/>
          <p:cNvSpPr txBox="1"/>
          <p:nvPr/>
        </p:nvSpPr>
        <p:spPr>
          <a:xfrm>
            <a:off x="304800" y="914400"/>
            <a:ext cx="868680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Spend a few moments </a:t>
            </a:r>
            <a:r>
              <a:rPr b="1" i="1" u="sng"/>
              <a:t>seriously</a:t>
            </a:r>
            <a:r>
              <a:t> looking over the important topics we’ve covered.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Then write down any of the following: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still seems fuzzy or challenging to you?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specific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conceptual topics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Once you’ve written them down:</a:t>
            </a: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Turn to the members of your group and ask if they know the answers to your questions or if they could explain a topic: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Write down any questions or topics that are still left unanswered (or weren’t answered well). </a:t>
            </a:r>
          </a:p>
        </p:txBody>
      </p:sp>
      <p:sp>
        <p:nvSpPr>
          <p:cNvPr id="225" name="Rectangle 3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 Your Turn!!! &lt;/h1&gt;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Group Work!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to Start…</a:t>
            </a:r>
          </a:p>
        </p:txBody>
      </p:sp>
      <p:sp>
        <p:nvSpPr>
          <p:cNvPr id="230" name="Content Placeholder 2"/>
          <p:cNvSpPr txBox="1"/>
          <p:nvPr/>
        </p:nvSpPr>
        <p:spPr>
          <a:xfrm>
            <a:off x="451328" y="699663"/>
            <a:ext cx="8583816" cy="6198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Can you and each person in your group… </a:t>
            </a:r>
            <a:endParaRPr sz="2800"/>
          </a:p>
          <a:p>
            <a:pPr indent="228600">
              <a:lnSpc>
                <a:spcPct val="90000"/>
              </a:lnSpc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build the Hangman Game (HW 3) from scratch?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Hangman.</a:t>
            </a:r>
            <a:endParaRPr sz="2400"/>
          </a:p>
          <a:p>
            <a:pPr marL="742950" indent="-514350">
              <a:lnSpc>
                <a:spcPct val="9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Explain conceptually how “Captain Planet The Game” works?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by dissecting Captain Planet the Game.</a:t>
            </a:r>
            <a:endParaRPr sz="2400"/>
          </a:p>
          <a:p>
            <a:pPr lvl="1" indent="528637"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use jQuery to modify HTML based on clicks?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Lottery Generator. 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create a grid-based design with Twitter Bootstrap?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the Bootstrap Portfolio Assignment.</a:t>
            </a:r>
          </a:p>
          <a:p>
            <a:pPr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5.     </a:t>
            </a:r>
            <a:r>
              <a:rPr u="sng"/>
              <a:t>Got it all</a:t>
            </a:r>
            <a:r>
              <a:t>?  Get the instructor to assign you a new challenge.</a:t>
            </a:r>
            <a:endParaRPr sz="1500"/>
          </a:p>
          <a:p>
            <a:pPr marL="742950" indent="-514350">
              <a:lnSpc>
                <a:spcPct val="90000"/>
              </a:lnSpc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7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8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169" name="Content Placeholder 2"/>
          <p:cNvSpPr txBox="1"/>
          <p:nvPr/>
        </p:nvSpPr>
        <p:spPr>
          <a:xfrm>
            <a:off x="152399" y="699663"/>
            <a:ext cx="8882745" cy="2305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will go over any lingering questions.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 will outline the most important topics through today. 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Break into groups for a heavily supported coding session.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2286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Groups will be Slacked out shortly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4" name="Content Placeholder 2"/>
          <p:cNvSpPr txBox="1"/>
          <p:nvPr/>
        </p:nvSpPr>
        <p:spPr>
          <a:xfrm>
            <a:off x="451328" y="699663"/>
            <a:ext cx="8583816" cy="530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7" name="Content Placeholder 2"/>
          <p:cNvSpPr txBox="1"/>
          <p:nvPr/>
        </p:nvSpPr>
        <p:spPr>
          <a:xfrm>
            <a:off x="451328" y="699663"/>
            <a:ext cx="8583816" cy="29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192" name="Group 14"/>
          <p:cNvGrpSpPr/>
          <p:nvPr/>
        </p:nvGrpSpPr>
        <p:grpSpPr>
          <a:xfrm>
            <a:off x="1219200" y="838199"/>
            <a:ext cx="6968636" cy="5337524"/>
            <a:chOff x="0" y="0"/>
            <a:chExt cx="6968635" cy="5337522"/>
          </a:xfrm>
        </p:grpSpPr>
        <p:sp>
          <p:nvSpPr>
            <p:cNvPr id="180" name="Flowchart: Process 2"/>
            <p:cNvSpPr/>
            <p:nvPr/>
          </p:nvSpPr>
          <p:spPr>
            <a:xfrm>
              <a:off x="0" y="0"/>
              <a:ext cx="6968636" cy="4927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1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0" cy="516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Rectangle 4"/>
            <p:cNvSpPr/>
            <p:nvPr/>
          </p:nvSpPr>
          <p:spPr>
            <a:xfrm>
              <a:off x="744543" y="511907"/>
              <a:ext cx="5479550" cy="75148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Rectangle 5"/>
            <p:cNvSpPr/>
            <p:nvPr/>
          </p:nvSpPr>
          <p:spPr>
            <a:xfrm>
              <a:off x="744543" y="1292101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Rectangle 6"/>
            <p:cNvSpPr/>
            <p:nvPr/>
          </p:nvSpPr>
          <p:spPr>
            <a:xfrm>
              <a:off x="744543" y="2813909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TextBox 7"/>
            <p:cNvSpPr txBox="1"/>
            <p:nvPr/>
          </p:nvSpPr>
          <p:spPr>
            <a:xfrm rot="18900000">
              <a:off x="57416" y="293909"/>
              <a:ext cx="7234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186" name="TextBox 8"/>
            <p:cNvSpPr txBox="1"/>
            <p:nvPr/>
          </p:nvSpPr>
          <p:spPr>
            <a:xfrm>
              <a:off x="462202" y="79659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7" name="TextBox 9"/>
            <p:cNvSpPr txBox="1"/>
            <p:nvPr/>
          </p:nvSpPr>
          <p:spPr>
            <a:xfrm>
              <a:off x="462202" y="1739481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TextBox 10"/>
            <p:cNvSpPr txBox="1"/>
            <p:nvPr/>
          </p:nvSpPr>
          <p:spPr>
            <a:xfrm>
              <a:off x="462202" y="3517387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" name="Rectangle 11"/>
            <p:cNvSpPr/>
            <p:nvPr/>
          </p:nvSpPr>
          <p:spPr>
            <a:xfrm>
              <a:off x="763901" y="4479285"/>
              <a:ext cx="5479549" cy="6891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TextBox 12"/>
            <p:cNvSpPr txBox="1"/>
            <p:nvPr/>
          </p:nvSpPr>
          <p:spPr>
            <a:xfrm>
              <a:off x="6402584" y="4382482"/>
              <a:ext cx="5575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1" name="TextBox 13"/>
            <p:cNvSpPr txBox="1"/>
            <p:nvPr/>
          </p:nvSpPr>
          <p:spPr>
            <a:xfrm>
              <a:off x="462202" y="468467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212" name="Group 19"/>
          <p:cNvGrpSpPr/>
          <p:nvPr/>
        </p:nvGrpSpPr>
        <p:grpSpPr>
          <a:xfrm>
            <a:off x="1371600" y="914400"/>
            <a:ext cx="6807200" cy="5360821"/>
            <a:chOff x="0" y="0"/>
            <a:chExt cx="6807200" cy="5360820"/>
          </a:xfrm>
        </p:grpSpPr>
        <p:sp>
          <p:nvSpPr>
            <p:cNvPr id="195" name="Flowchart: Process 2"/>
            <p:cNvSpPr/>
            <p:nvPr/>
          </p:nvSpPr>
          <p:spPr>
            <a:xfrm>
              <a:off x="0" y="0"/>
              <a:ext cx="6807200" cy="4867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6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5" y="0"/>
              <a:ext cx="5352610" cy="510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Rectangle 4"/>
            <p:cNvSpPr/>
            <p:nvPr/>
          </p:nvSpPr>
          <p:spPr>
            <a:xfrm>
              <a:off x="727295" y="505666"/>
              <a:ext cx="5352610" cy="74232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Rectangle 5"/>
            <p:cNvSpPr/>
            <p:nvPr/>
          </p:nvSpPr>
          <p:spPr>
            <a:xfrm>
              <a:off x="727295" y="1276350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Rectangle 6"/>
            <p:cNvSpPr/>
            <p:nvPr/>
          </p:nvSpPr>
          <p:spPr>
            <a:xfrm>
              <a:off x="727295" y="2779606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TextBox 7"/>
            <p:cNvSpPr txBox="1"/>
            <p:nvPr/>
          </p:nvSpPr>
          <p:spPr>
            <a:xfrm>
              <a:off x="451495" y="78688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TextBox 8"/>
            <p:cNvSpPr txBox="1"/>
            <p:nvPr/>
          </p:nvSpPr>
          <p:spPr>
            <a:xfrm>
              <a:off x="451495" y="171827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2" name="TextBox 9"/>
            <p:cNvSpPr txBox="1"/>
            <p:nvPr/>
          </p:nvSpPr>
          <p:spPr>
            <a:xfrm>
              <a:off x="451495" y="3474508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3" name="Rectangle 10"/>
            <p:cNvSpPr/>
            <p:nvPr/>
          </p:nvSpPr>
          <p:spPr>
            <a:xfrm>
              <a:off x="746204" y="4424679"/>
              <a:ext cx="5352610" cy="6807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Rectangle 11"/>
            <p:cNvSpPr/>
            <p:nvPr/>
          </p:nvSpPr>
          <p:spPr>
            <a:xfrm>
              <a:off x="914759" y="555759"/>
              <a:ext cx="4984815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Rectangle 12"/>
            <p:cNvSpPr/>
            <p:nvPr/>
          </p:nvSpPr>
          <p:spPr>
            <a:xfrm>
              <a:off x="930102" y="1314819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Rectangle 13"/>
            <p:cNvSpPr/>
            <p:nvPr/>
          </p:nvSpPr>
          <p:spPr>
            <a:xfrm>
              <a:off x="2517744" y="1311478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Rectangle 14"/>
            <p:cNvSpPr/>
            <p:nvPr/>
          </p:nvSpPr>
          <p:spPr>
            <a:xfrm>
              <a:off x="930102" y="2822482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Rectangle 15"/>
            <p:cNvSpPr/>
            <p:nvPr/>
          </p:nvSpPr>
          <p:spPr>
            <a:xfrm>
              <a:off x="2517744" y="2819142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Rectangle 16"/>
            <p:cNvSpPr/>
            <p:nvPr/>
          </p:nvSpPr>
          <p:spPr>
            <a:xfrm>
              <a:off x="850900" y="4393720"/>
              <a:ext cx="4984814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TextBox 17"/>
            <p:cNvSpPr txBox="1"/>
            <p:nvPr/>
          </p:nvSpPr>
          <p:spPr>
            <a:xfrm>
              <a:off x="6254260" y="4558180"/>
              <a:ext cx="54464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211" name="TextBox 18"/>
            <p:cNvSpPr txBox="1"/>
            <p:nvPr/>
          </p:nvSpPr>
          <p:spPr>
            <a:xfrm>
              <a:off x="459553" y="4558180"/>
              <a:ext cx="2380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"/>
          <p:cNvSpPr txBox="1"/>
          <p:nvPr/>
        </p:nvSpPr>
        <p:spPr>
          <a:xfrm>
            <a:off x="304800" y="98052"/>
            <a:ext cx="510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2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2" cy="502797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ontent Placeholder 2"/>
          <p:cNvSpPr txBox="1"/>
          <p:nvPr/>
        </p:nvSpPr>
        <p:spPr>
          <a:xfrm>
            <a:off x="443344" y="5864504"/>
            <a:ext cx="82296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19" name="Content Placeholder 2"/>
          <p:cNvSpPr txBox="1"/>
          <p:nvPr/>
        </p:nvSpPr>
        <p:spPr>
          <a:xfrm>
            <a:off x="451328" y="699663"/>
            <a:ext cx="8583816" cy="486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