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UCLA Extension  |</a:t>
            </a:r>
          </a:p>
        </p:txBody>
      </p:sp>
      <p:sp>
        <p:nvSpPr>
          <p:cNvPr id="16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4953000" y="4000041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509" indent="-19430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8710" indent="-194310" defTabSz="914400">
              <a:lnSpc>
                <a:spcPct val="90000"/>
              </a:lnSpc>
              <a:spcBef>
                <a:spcPts val="1000"/>
              </a:spcBef>
              <a:buFontTx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59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231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0" y="225480"/>
            <a:ext cx="9144000" cy="480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236355"/>
            <a:ext cx="2256037" cy="4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06" y="266410"/>
            <a:ext cx="2565401" cy="363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79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lowchart: Process 9"/>
          <p:cNvSpPr/>
          <p:nvPr/>
        </p:nvSpPr>
        <p:spPr>
          <a:xfrm>
            <a:off x="2514600" y="6410337"/>
            <a:ext cx="6635268" cy="457748"/>
          </a:xfrm>
          <a:prstGeom prst="rect">
            <a:avLst/>
          </a:prstGeom>
          <a:solidFill>
            <a:srgbClr val="1E4B8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0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9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387212"/>
            <a:ext cx="2256037" cy="42342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39" indent="-320039" defTabSz="91440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Project Round 2!</a:t>
            </a:r>
          </a:p>
        </p:txBody>
      </p:sp>
      <p:sp>
        <p:nvSpPr>
          <p:cNvPr id="219" name="Text Placeholder 3"/>
          <p:cNvSpPr txBox="1"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Nov 7, 2017</a:t>
            </a:r>
          </a:p>
        </p:txBody>
      </p:sp>
      <p:sp>
        <p:nvSpPr>
          <p:cNvPr id="220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– Nice To Haves</a:t>
            </a:r>
          </a:p>
        </p:txBody>
      </p:sp>
      <p:sp>
        <p:nvSpPr>
          <p:cNvPr id="245" name="TextBox 3"/>
          <p:cNvSpPr txBox="1"/>
          <p:nvPr/>
        </p:nvSpPr>
        <p:spPr>
          <a:xfrm>
            <a:off x="304798" y="761999"/>
            <a:ext cx="8730345" cy="195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Utilize Handlebars for Server-Side Templating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Incorporate Authentication </a:t>
            </a:r>
            <a:r>
              <a:rPr u="none"/>
              <a:t>(JSON Web Tokens, Sessions, Etc.)</a:t>
            </a:r>
            <a:endParaRPr u="none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Use an </a:t>
            </a:r>
            <a:r>
              <a:rPr u="sng"/>
              <a:t>existing public dataset to power the database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Create a </a:t>
            </a:r>
            <a:r>
              <a:rPr u="sng"/>
              <a:t>migration strategy</a:t>
            </a:r>
            <a:r>
              <a:rPr b="0"/>
              <a:t> for sharing data across team members.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248" name="TextBox 3"/>
          <p:cNvSpPr txBox="1"/>
          <p:nvPr/>
        </p:nvSpPr>
        <p:spPr>
          <a:xfrm>
            <a:off x="304798" y="761999"/>
            <a:ext cx="8730345" cy="511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 will also be responsible for preparing a </a:t>
            </a:r>
            <a:r>
              <a:rPr u="sng"/>
              <a:t>10 minute presentation.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  <a:r>
              <a:t>This will be a formal presentation.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One in which you explain in detail: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overall application’s concept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motivation for its development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design process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technologies you used (and briefly how they work)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 demonstration of its functionality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Directions for future development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Treat the presentation seriously!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253" name="TextBox 2"/>
          <p:cNvSpPr txBox="1"/>
          <p:nvPr/>
        </p:nvSpPr>
        <p:spPr>
          <a:xfrm>
            <a:off x="304798" y="762000"/>
            <a:ext cx="3733803" cy="48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Concept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Design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Functionality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Collaboration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  <p:sp>
        <p:nvSpPr>
          <p:cNvPr id="225" name="TextBox 2"/>
          <p:cNvSpPr txBox="1"/>
          <p:nvPr/>
        </p:nvSpPr>
        <p:spPr>
          <a:xfrm>
            <a:off x="319314" y="1517886"/>
            <a:ext cx="8341184" cy="34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6400">
                <a:latin typeface="Arial"/>
                <a:ea typeface="Arial"/>
                <a:cs typeface="Arial"/>
                <a:sym typeface="Arial"/>
              </a:defRPr>
            </a:pPr>
            <a:r>
              <a:t>At this point, you all have </a:t>
            </a:r>
            <a:r>
              <a:rPr u="sng"/>
              <a:t>real skills.</a:t>
            </a:r>
            <a:endParaRPr u="sng"/>
          </a:p>
          <a:p>
            <a:pPr>
              <a:defRPr b="1" i="1" sz="6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3600" u="sng">
                <a:latin typeface="Arial"/>
                <a:ea typeface="Arial"/>
                <a:cs typeface="Arial"/>
                <a:sym typeface="Arial"/>
              </a:defRPr>
            </a:pPr>
            <a:r>
              <a:t>It’s time to show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  <p:sp>
        <p:nvSpPr>
          <p:cNvPr id="228" name="TextBox 2"/>
          <p:cNvSpPr txBox="1"/>
          <p:nvPr/>
        </p:nvSpPr>
        <p:spPr>
          <a:xfrm>
            <a:off x="319314" y="2209799"/>
            <a:ext cx="8341184" cy="194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3200">
                <a:latin typeface="Arial"/>
                <a:ea typeface="Arial"/>
                <a:cs typeface="Arial"/>
                <a:sym typeface="Arial"/>
              </a:defRPr>
            </a:pPr>
            <a:r>
              <a:t>Like seriously. </a:t>
            </a:r>
          </a:p>
          <a:p>
            <a:pPr>
              <a:defRPr b="1"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6400" u="sng">
                <a:latin typeface="Arial"/>
                <a:ea typeface="Arial"/>
                <a:cs typeface="Arial"/>
                <a:sym typeface="Arial"/>
              </a:defRPr>
            </a:pPr>
            <a:r>
              <a:t>Be ambitious.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Project Week</a:t>
            </a:r>
          </a:p>
        </p:txBody>
      </p:sp>
      <p:sp>
        <p:nvSpPr>
          <p:cNvPr id="233" name="TextBox 3"/>
          <p:cNvSpPr txBox="1"/>
          <p:nvPr/>
        </p:nvSpPr>
        <p:spPr>
          <a:xfrm>
            <a:off x="304800" y="914399"/>
            <a:ext cx="8610600" cy="434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Weekday Classes: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Divide into groups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Begin assessing interests and skills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Begin researching “data-sets” 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Outlining project ideas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Submitting Project Proposal for Approval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Initial Design work  </a:t>
            </a:r>
          </a:p>
          <a:p>
            <a:pPr marL="342900" indent="-342900">
              <a:buSzPct val="100000"/>
              <a:buFont typeface="Arial"/>
              <a:buChar char="•"/>
              <a:defRPr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Saturday Class: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Learn Testing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Do more Project Work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Next Week’s Classes: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Projects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Group Teams</a:t>
            </a:r>
          </a:p>
        </p:txBody>
      </p:sp>
      <p:sp>
        <p:nvSpPr>
          <p:cNvPr id="238" name="TextBox 4"/>
          <p:cNvSpPr txBox="1"/>
          <p:nvPr/>
        </p:nvSpPr>
        <p:spPr>
          <a:xfrm>
            <a:off x="304800" y="914399"/>
            <a:ext cx="4419600" cy="3435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1. Team X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2. Team X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3. Team X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4. Team X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</p:txBody>
      </p:sp>
      <p:sp>
        <p:nvSpPr>
          <p:cNvPr id="239" name="TextBox 5"/>
          <p:cNvSpPr txBox="1"/>
          <p:nvPr/>
        </p:nvSpPr>
        <p:spPr>
          <a:xfrm>
            <a:off x="4724399" y="2180567"/>
            <a:ext cx="4413731" cy="252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5. The Bougie Brigade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6. Donkey Kong Adventures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7. The J-Crew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XXX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Requirements</a:t>
            </a:r>
          </a:p>
        </p:txBody>
      </p:sp>
      <p:sp>
        <p:nvSpPr>
          <p:cNvPr id="242" name="TextBox 3"/>
          <p:cNvSpPr txBox="1"/>
          <p:nvPr/>
        </p:nvSpPr>
        <p:spPr>
          <a:xfrm>
            <a:off x="304798" y="761999"/>
            <a:ext cx="8730345" cy="541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use a </a:t>
            </a:r>
            <a:r>
              <a:rPr u="sng"/>
              <a:t>Node and Express Web Server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backed by a </a:t>
            </a:r>
            <a:r>
              <a:rPr u="sng"/>
              <a:t>MySQL Database with a Sequelize ORM  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both GET and POST routes</a:t>
            </a:r>
            <a:r>
              <a:t> for retrieving and adding new data</a:t>
            </a:r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incorporate </a:t>
            </a:r>
            <a:r>
              <a:rPr u="sng"/>
              <a:t>Basic Testing Framework 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</a:t>
            </a:r>
            <a:r>
              <a:rPr u="sng"/>
              <a:t>deployed using Heroku (with Data)</a:t>
            </a:r>
            <a:endParaRPr u="sng"/>
          </a:p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utilize at least one </a:t>
            </a:r>
            <a:r>
              <a:rPr u="sng"/>
              <a:t>new library, package, or technology</a:t>
            </a:r>
            <a:r>
              <a:t> that we haven’t discussed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folder structure that meets MVC Paradigm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