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rgbClr val="3F3F3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426891" y="3962400"/>
            <a:ext cx="3535508" cy="453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Blank">
    <p:bg>
      <p:bgPr>
        <a:solidFill>
          <a:srgbClr val="3F3F3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425286" y="3851910"/>
            <a:ext cx="6457950" cy="549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6418964"/>
            <a:ext cx="9155740" cy="45774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cxnSp>
        <p:nvCxnSpPr>
          <p:cNvPr id="32" name="Shape 32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bootswatch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Joys of JavaScript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3.1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Warmup Activity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04800" y="762000"/>
            <a:ext cx="8686800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Dissection: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the file sent to you via slack.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it in Chrome and observe what happens.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partner, try to explain how the code connects to the events that happen on the page.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p.s.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haven’t covered JavaScript before, but a big part of being a developer is learning on the fly!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p.s.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downloading any code going forward, be sure to hit “Download”. If you copy and paste directly from Slack, your code will not work!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JavaScript?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Definitions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31586" y="838200"/>
            <a:ext cx="8736213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third of the three fundamental programming languages of the modern web (along with HTML, CSS).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allows developers to create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applications capable of taking in user inputs, changing what’s displayed to users, animating elements, and much more.</a:t>
            </a:r>
          </a:p>
        </p:txBody>
      </p:sp>
      <p:pic>
        <p:nvPicPr>
          <p:cNvPr descr="http://www.w3devcampus.com/wp-content/uploads/logoAndOther/logo_JavaScript.png"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3800671"/>
            <a:ext cx="2098674" cy="2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Variables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51329" y="1066800"/>
            <a:ext cx="8583814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are the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programming.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“things” (Numbers, Strings, Booleans, etc.).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composed of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names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descr="C:\Users\Kevin\Desktop\var.PNG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251" y="3527323"/>
            <a:ext cx="6903888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04800" y="2590800"/>
            <a:ext cx="8534399" cy="1524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Assignment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(BasicVariablesDemo | 02-BasicVariablesDemo)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Variables (Syntax)</a:t>
            </a:r>
          </a:p>
        </p:txBody>
      </p:sp>
      <p:sp>
        <p:nvSpPr>
          <p:cNvPr id="152" name="Shape 152"/>
          <p:cNvSpPr/>
          <p:nvPr/>
        </p:nvSpPr>
        <p:spPr>
          <a:xfrm>
            <a:off x="1930198" y="2667000"/>
            <a:ext cx="2275723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4100" y="26670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29839" y="3148576"/>
            <a:ext cx="14155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384186" y="3126248"/>
            <a:ext cx="1906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</p:txBody>
      </p:sp>
      <p:sp>
        <p:nvSpPr>
          <p:cNvPr id="156" name="Shape 156"/>
          <p:cNvSpPr/>
          <p:nvPr/>
        </p:nvSpPr>
        <p:spPr>
          <a:xfrm>
            <a:off x="4236401" y="2667000"/>
            <a:ext cx="1147406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5414287" y="2667000"/>
            <a:ext cx="2412213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263010" y="3210580"/>
            <a:ext cx="27210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“Snow White”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543583" y="3154751"/>
            <a:ext cx="849534" cy="1029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160" name="Shape 160"/>
          <p:cNvSpPr/>
          <p:nvPr/>
        </p:nvSpPr>
        <p:spPr>
          <a:xfrm>
            <a:off x="7863185" y="2667000"/>
            <a:ext cx="1177885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8200847" y="3154751"/>
            <a:ext cx="8495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35280" y="2173050"/>
            <a:ext cx="1488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Keyword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269588" y="2173050"/>
            <a:ext cx="1655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name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113871" y="2150943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244835" y="2150943"/>
            <a:ext cx="757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7728082" y="2150943"/>
            <a:ext cx="1377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Variables (Syntax)</a:t>
            </a:r>
          </a:p>
        </p:txBody>
      </p:sp>
      <p:sp>
        <p:nvSpPr>
          <p:cNvPr id="173" name="Shape 173"/>
          <p:cNvSpPr/>
          <p:nvPr/>
        </p:nvSpPr>
        <p:spPr>
          <a:xfrm>
            <a:off x="1930198" y="2667000"/>
            <a:ext cx="2275723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4100" y="26670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29839" y="3148576"/>
            <a:ext cx="14155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384186" y="3126248"/>
            <a:ext cx="1906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</p:txBody>
      </p:sp>
      <p:sp>
        <p:nvSpPr>
          <p:cNvPr id="177" name="Shape 177"/>
          <p:cNvSpPr/>
          <p:nvPr/>
        </p:nvSpPr>
        <p:spPr>
          <a:xfrm>
            <a:off x="4236401" y="2667000"/>
            <a:ext cx="1147406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414287" y="2667000"/>
            <a:ext cx="2412213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543583" y="3154751"/>
            <a:ext cx="849534" cy="1029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180" name="Shape 180"/>
          <p:cNvSpPr/>
          <p:nvPr/>
        </p:nvSpPr>
        <p:spPr>
          <a:xfrm>
            <a:off x="7863185" y="2667000"/>
            <a:ext cx="1177885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8200847" y="3154751"/>
            <a:ext cx="8495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35280" y="2173050"/>
            <a:ext cx="1488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Keyword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269588" y="2173050"/>
            <a:ext cx="1655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name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113871" y="2150943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44835" y="2150943"/>
            <a:ext cx="757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728082" y="2150943"/>
            <a:ext cx="1377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572000" y="5075530"/>
            <a:ext cx="44294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sure to notice the quotes (“”),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convey that Snow White is a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7696200" y="3505201"/>
            <a:ext cx="0" cy="151147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9" name="Shape 189"/>
          <p:cNvCxnSpPr/>
          <p:nvPr/>
        </p:nvCxnSpPr>
        <p:spPr>
          <a:xfrm rot="10800000">
            <a:off x="5562600" y="3505201"/>
            <a:ext cx="0" cy="151147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0" name="Shape 190"/>
          <p:cNvSpPr txBox="1"/>
          <p:nvPr/>
        </p:nvSpPr>
        <p:spPr>
          <a:xfrm>
            <a:off x="5263010" y="3210580"/>
            <a:ext cx="27210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“Snow White”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Items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instructions in the file sent to you, fill in the missing JavaScript code to create variables.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are done, open the file in Chrome and check the output.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successfully completed the activity, you should see a series of pop-up windows with text inside.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look at the rest of the code and try to figure out why the text displayed the way it did.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Logs, Prints, Alerts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(ConsoleDemoInstructor.html | 04-ConsoleLogDemo)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4061" y="990600"/>
            <a:ext cx="9043737" cy="2743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 is a quick expression used to </a:t>
            </a:r>
            <a:r>
              <a:rPr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content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debugger. 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useful tool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during development and debugging. </a:t>
            </a:r>
          </a:p>
        </p:txBody>
      </p:sp>
      <p:pic>
        <p:nvPicPr>
          <p:cNvPr descr="C:\Users\Kevin\Desktop\log.PNG"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55" y="2971800"/>
            <a:ext cx="8413749" cy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Sad Little Bug…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28600" y="838200"/>
            <a:ext cx="8583814" cy="14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Hey Class!</a:t>
            </a:r>
          </a:p>
          <a:p>
            <a:pPr indent="0" lvl="0" marL="2286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comfort a JavaScript bug?</a:t>
            </a:r>
          </a:p>
        </p:txBody>
      </p:sp>
      <p:pic>
        <p:nvPicPr>
          <p:cNvPr descr="http://img05.deviantart.net/23c7/i/2012/155/0/2/sad_bug_by_kiranobara-d528tgl.png"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362200"/>
            <a:ext cx="4190999" cy="24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Sad Little Bug…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28600" y="762000"/>
            <a:ext cx="8583814" cy="14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Hey Class!</a:t>
            </a:r>
          </a:p>
          <a:p>
            <a:pPr indent="0" lvl="0" marL="2286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comfort a JavaScript bug?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52400" y="5029201"/>
            <a:ext cx="8583814" cy="14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7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“</a:t>
            </a:r>
            <a:r>
              <a:rPr b="1" lang="en-US" sz="7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1" lang="en-US" sz="7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it.</a:t>
            </a:r>
          </a:p>
        </p:txBody>
      </p:sp>
      <p:pic>
        <p:nvPicPr>
          <p:cNvPr descr="foxtv  funny laughing laugh hysterical"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362200"/>
            <a:ext cx="4637534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04800" y="914400"/>
            <a:ext cx="8686800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file sent to you as a guide, modify the code so that is uses console.log instead of alerts to display messages.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open the file in the browser and open up chrome Developer tools -&gt; Console to confirm the changes worked.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partner, discuss the different between using console.log and alert.</a:t>
            </a:r>
          </a:p>
        </p:txBody>
      </p:sp>
      <p:pic>
        <p:nvPicPr>
          <p:cNvPr descr="C:\Users\Kevin\Desktop\pizzaconsole.PNG"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6128" y="4752855"/>
            <a:ext cx="3862215" cy="1515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04800" y="2590800"/>
            <a:ext cx="8534399" cy="1524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Alerts, Prompts, Confirms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(PromptDemo.html | 06-PromptDemo)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evin\Desktop\prompt.PNG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887" y="4267200"/>
            <a:ext cx="3414712" cy="1706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evin\Desktop\confirm.PNG"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2819400"/>
            <a:ext cx="3414713" cy="1431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evin\Desktop\rock.PNG" id="264" name="Shape 2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1714" y="1600200"/>
            <a:ext cx="3414713" cy="1189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evin\Desktop\alerts.PNG" id="265" name="Shape 2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86" y="3866621"/>
            <a:ext cx="5283869" cy="163592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Alerts, Prompts, Confirms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16817" y="991111"/>
            <a:ext cx="5081338" cy="2743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Alerts, Confirms, and Prompts will create a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popup box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browser when run. 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also useful for development and debugging.</a:t>
            </a:r>
          </a:p>
        </p:txBody>
      </p:sp>
      <p:cxnSp>
        <p:nvCxnSpPr>
          <p:cNvPr id="268" name="Shape 268"/>
          <p:cNvCxnSpPr/>
          <p:nvPr/>
        </p:nvCxnSpPr>
        <p:spPr>
          <a:xfrm flipH="1" rot="10800000">
            <a:off x="2757486" y="2438400"/>
            <a:ext cx="3033712" cy="1633715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9" name="Shape 269"/>
          <p:cNvCxnSpPr/>
          <p:nvPr/>
        </p:nvCxnSpPr>
        <p:spPr>
          <a:xfrm flipH="1" rot="10800000">
            <a:off x="4556248" y="3866622"/>
            <a:ext cx="1234951" cy="727492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0" name="Shape 270"/>
          <p:cNvCxnSpPr/>
          <p:nvPr/>
        </p:nvCxnSpPr>
        <p:spPr>
          <a:xfrm flipH="1" rot="10800000">
            <a:off x="4556248" y="5029199"/>
            <a:ext cx="1158752" cy="281723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#2 – Questions?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parts to the assignment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existing Portfolio and apply Media Queries and Viewport to make mobile responsive.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Bootstrap CSS to recreate the portfolio you built in HW1. Your Bootstrap solution should minimize use of media queries. 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04800" y="914400"/>
            <a:ext cx="8686800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JavaScript code that does the following: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confirm, ask the user: “Do you like _____?” and store their response in a variable.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prompt, ask the user: “What kind of _____? do you like?” and store their response in a variable.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 both variables to the screen.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 Write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evin\Desktop\write.PNG"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93" y="2791317"/>
            <a:ext cx="6561806" cy="353328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to HTML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43793" y="636804"/>
            <a:ext cx="8774781" cy="2743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also use JavaScript to directly write to the HTML page itself using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document.write( ).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we will go over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more advanced approaches for writing HTML using JavaScript and jQuery.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6477000" y="5360126"/>
            <a:ext cx="1671637" cy="428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Test.html </a:t>
            </a:r>
          </a:p>
          <a:p>
            <a:pPr indent="0" lvl="0" marL="2286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(sublime)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429000"/>
            <a:ext cx="4105275" cy="7143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93" name="Shape 293"/>
          <p:cNvSpPr txBox="1"/>
          <p:nvPr/>
        </p:nvSpPr>
        <p:spPr>
          <a:xfrm>
            <a:off x="6477000" y="3024050"/>
            <a:ext cx="3124199" cy="428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Test.html (chrome)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If/Else Statements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(conditionaldemo.html | 08-ConditionalDemo)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If/Else Statements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52400" y="838200"/>
            <a:ext cx="8765934" cy="1277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If/Else statements are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4572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statement is composed of an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if, else-if, or else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(keyword), a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resulting code in { }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curly brackets.</a:t>
            </a:r>
          </a:p>
        </p:txBody>
      </p:sp>
      <p:pic>
        <p:nvPicPr>
          <p:cNvPr descr="C:\Users\Kevin\Desktop\ifelse.PNG"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16" y="3124200"/>
            <a:ext cx="8648699" cy="25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website (from scratch) that asks users if they eat steak.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they respond with “yes”, write the following to the page: “Here’s a Steak Sandwich!”.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they respond with “no”, write the following to the page: “Here’s a Tofu Stir-Fry!”.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Ask what the user’s birth year is. If they are under 21, alert the following: “No Sake for you!”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need to use document.write( ) from the last activity.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304800" y="914400"/>
            <a:ext cx="86868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Dissection: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the file sent to you in Sublime.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partner, go through and predict what the result of each “conditional” statement will be (i.e. will the “if” or the “else” be triggered).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run the program to check if you are right. Note any that you got wrong and ask about it in class. 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79400" y="2362200"/>
            <a:ext cx="8522139" cy="1904999"/>
          </a:xfrm>
          <a:prstGeom prst="rect">
            <a:avLst/>
          </a:prstGeom>
          <a:solidFill>
            <a:srgbClr val="262626">
              <a:alpha val="9882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Zoo Pen</a:t>
            </a:r>
          </a:p>
        </p:txBody>
      </p:sp>
      <p:sp>
        <p:nvSpPr>
          <p:cNvPr id="342" name="Shape 342"/>
          <p:cNvSpPr/>
          <p:nvPr/>
        </p:nvSpPr>
        <p:spPr>
          <a:xfrm>
            <a:off x="535033" y="25908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2598186" y="25908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4686739" y="25908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775292" y="25654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955141" y="4495801"/>
            <a:ext cx="1005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0 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018293" y="449580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1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5017326" y="449580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2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7227460" y="449580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3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279400" y="1833616"/>
            <a:ext cx="2877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Name: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zooAnimals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994016" y="313003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Zebra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227400" y="3130033"/>
            <a:ext cx="872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Giraffe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3095236" y="313003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Rhino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7295746" y="3130033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Owl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Bootswatch Styling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782856"/>
            <a:ext cx="6222172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3483282" y="5880100"/>
            <a:ext cx="2608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https://bootswatch.com/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279400" y="1447800"/>
            <a:ext cx="8522139" cy="1904999"/>
          </a:xfrm>
          <a:prstGeom prst="rect">
            <a:avLst/>
          </a:prstGeom>
          <a:solidFill>
            <a:srgbClr val="262626">
              <a:alpha val="9882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Zoo Pen… Coded</a:t>
            </a:r>
          </a:p>
        </p:txBody>
      </p:sp>
      <p:sp>
        <p:nvSpPr>
          <p:cNvPr id="362" name="Shape 362"/>
          <p:cNvSpPr/>
          <p:nvPr/>
        </p:nvSpPr>
        <p:spPr>
          <a:xfrm>
            <a:off x="535033" y="16764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598186" y="16764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4686739" y="16764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6775292" y="16510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955141" y="3581401"/>
            <a:ext cx="1005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0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018293" y="358140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1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5017326" y="358140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2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7227460" y="358140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3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279400" y="919216"/>
            <a:ext cx="2877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Name: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zooAnimals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94016" y="221563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Zebra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5227400" y="2215633"/>
            <a:ext cx="872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Giraffe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095236" y="221563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Rhino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295746" y="2215633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Owl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314326" y="4741917"/>
            <a:ext cx="40746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Coded in JavaScript using an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</a:p>
        </p:txBody>
      </p:sp>
      <p:pic>
        <p:nvPicPr>
          <p:cNvPr descr="C:\Users\Kevin\Desktop\zoo.PNG" id="376" name="Shape 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343" y="5236028"/>
            <a:ext cx="8096250" cy="102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304800" y="2590800"/>
            <a:ext cx="8534399" cy="1524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Arrays 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451329" y="866676"/>
            <a:ext cx="8583814" cy="2743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a type of variable that are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collections can be made up of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other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anything. 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array is marked by an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Indexes always start with 0.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Kevin\Desktop\mixedarray.PNG" id="391" name="Shape 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89" y="3950030"/>
            <a:ext cx="8857797" cy="20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(ArraysDemo.html | 11-ArraysDemo)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Arrays Indices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304800" y="762000"/>
            <a:ext cx="8610599" cy="2440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recover the value at any specific index you include the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array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a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bracket [ ]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inside the bracket is the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element’s index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easily grab the number of elements in the array using the method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array.length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457200" lvl="0" marL="685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Kevin\Desktop\arrayactivity.PNG" id="406" name="Shape 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82" y="3431385"/>
            <a:ext cx="8856232" cy="234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04800" y="914400"/>
            <a:ext cx="8686800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Code Dissection: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partner, take a few moments to look over the following code.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Above each console.log() write a comment “predicting” what you think the output will be.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Homework #3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 Activity?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04800" y="914400"/>
            <a:ext cx="86868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 (Challenge):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website that accomplishes the following: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array of your favorite bands.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prompt, ask the user’s favorite band.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it’s one of your favorites, alert: “YEAH I LOVE THEM!”.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it’s not, alert: “Nah. They’re pretty lame.”.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You will need to research how to use .indexOf()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You will need to research how to use .toLowerCase()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(layout.html | 0-Bootswatch)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04800" y="762000"/>
            <a:ext cx="86868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Dissection (Re-examined, Time-permitting):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Re-examine the file sent to you at the start of class.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if you can better understand how it works – after having gone through today’s class. 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Today’s Class!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04798" y="761999"/>
            <a:ext cx="8740774" cy="5545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class we’ll be introducing: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Definitions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Basics: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2" lvl="1" marL="557213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</a:t>
            </a:r>
          </a:p>
          <a:p>
            <a:pPr indent="-214312" lvl="1" marL="557213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2" lvl="1" marL="557213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Logging, Alerting, Prompting</a:t>
            </a:r>
          </a:p>
          <a:p>
            <a:pPr indent="-214312" lvl="1" marL="557213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2" lvl="1" marL="557213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</a:p>
          <a:p>
            <a:pPr indent="-214312" lvl="1" marL="557213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2" lvl="1" marL="557213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If/Else Statements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Learn JavaScript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Tips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28600" y="990600"/>
            <a:ext cx="8806543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Immediately: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be building upon these concepts quickly. The firmer your grasp now, the better off you’ll be.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Re-do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-US" sz="2400">
                <a:solidFill>
                  <a:schemeClr val="dk1"/>
                </a:solidFill>
              </a:rPr>
              <a:t>class exercises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just re-read! Actually spend the time to re-do them from scratch on your own.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Help: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 to office hours. Ask conceptual questions. Ask specific questions. Just keep asking questions!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be Afraid: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get this. It will take time, but you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 this. Just keep at it. Patience will pay off.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