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BDE3-2217-40AB-B1BE-4867B76C5B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295E-E9CF-4FA5-99AD-A8DC6FD01C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57126" y="2295022"/>
            <a:ext cx="2648123" cy="145965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Mobile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605249" y="393396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786890" y="4668365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Energie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59145" y="4836504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Yeux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3139" y="2486701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Prix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378298" y="393396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Ecran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65458" y="2268330"/>
            <a:ext cx="2163778" cy="105020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mains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4061861" y="1089005"/>
            <a:ext cx="2729981" cy="1193726"/>
          </a:xfrm>
          <a:custGeom>
            <a:avLst/>
            <a:gdLst>
              <a:gd name="connsiteX0" fmla="*/ 0 w 2729981"/>
              <a:gd name="connsiteY0" fmla="*/ 277782 h 1193726"/>
              <a:gd name="connsiteX1" fmla="*/ 1174282 w 2729981"/>
              <a:gd name="connsiteY1" fmla="*/ 1192182 h 1193726"/>
              <a:gd name="connsiteX2" fmla="*/ 2598821 w 2729981"/>
              <a:gd name="connsiteY2" fmla="*/ 85277 h 1193726"/>
              <a:gd name="connsiteX3" fmla="*/ 2666198 w 2729981"/>
              <a:gd name="connsiteY3" fmla="*/ 75652 h 1193726"/>
              <a:gd name="connsiteX4" fmla="*/ 2666198 w 2729981"/>
              <a:gd name="connsiteY4" fmla="*/ 75652 h 119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981" h="1193726">
                <a:moveTo>
                  <a:pt x="0" y="277782"/>
                </a:moveTo>
                <a:cubicBezTo>
                  <a:pt x="370572" y="751024"/>
                  <a:pt x="741145" y="1224266"/>
                  <a:pt x="1174282" y="1192182"/>
                </a:cubicBezTo>
                <a:cubicBezTo>
                  <a:pt x="1607419" y="1160098"/>
                  <a:pt x="2350168" y="271365"/>
                  <a:pt x="2598821" y="85277"/>
                </a:cubicBezTo>
                <a:cubicBezTo>
                  <a:pt x="2847474" y="-100811"/>
                  <a:pt x="2666198" y="75652"/>
                  <a:pt x="2666198" y="75652"/>
                </a:cubicBezTo>
                <a:lnTo>
                  <a:pt x="2666198" y="756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7757962" y="1424539"/>
            <a:ext cx="1145429" cy="959109"/>
          </a:xfrm>
          <a:custGeom>
            <a:avLst/>
            <a:gdLst>
              <a:gd name="connsiteX0" fmla="*/ 0 w 1145429"/>
              <a:gd name="connsiteY0" fmla="*/ 0 h 959109"/>
              <a:gd name="connsiteX1" fmla="*/ 529390 w 1145429"/>
              <a:gd name="connsiteY1" fmla="*/ 924025 h 959109"/>
              <a:gd name="connsiteX2" fmla="*/ 1126156 w 1145429"/>
              <a:gd name="connsiteY2" fmla="*/ 779646 h 959109"/>
              <a:gd name="connsiteX3" fmla="*/ 1001027 w 1145429"/>
              <a:gd name="connsiteY3" fmla="*/ 914400 h 959109"/>
              <a:gd name="connsiteX4" fmla="*/ 1020278 w 1145429"/>
              <a:gd name="connsiteY4" fmla="*/ 924025 h 95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429" h="959109">
                <a:moveTo>
                  <a:pt x="0" y="0"/>
                </a:moveTo>
                <a:cubicBezTo>
                  <a:pt x="170849" y="397042"/>
                  <a:pt x="341698" y="794084"/>
                  <a:pt x="529390" y="924025"/>
                </a:cubicBezTo>
                <a:cubicBezTo>
                  <a:pt x="717082" y="1053966"/>
                  <a:pt x="1047550" y="781250"/>
                  <a:pt x="1126156" y="779646"/>
                </a:cubicBezTo>
                <a:cubicBezTo>
                  <a:pt x="1204762" y="778042"/>
                  <a:pt x="1018673" y="890337"/>
                  <a:pt x="1001027" y="914400"/>
                </a:cubicBezTo>
                <a:cubicBezTo>
                  <a:pt x="983381" y="938463"/>
                  <a:pt x="1001829" y="931244"/>
                  <a:pt x="1020278" y="924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2936292" y="3135261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FC6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7944555" y="1568093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FP2</a:t>
            </a:r>
            <a:endParaRPr lang="en-US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745171" y="2991727"/>
            <a:ext cx="131669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9" idx="4"/>
            <a:endCxn id="4" idx="1"/>
          </p:cNvCxnSpPr>
          <p:nvPr/>
        </p:nvCxnSpPr>
        <p:spPr>
          <a:xfrm>
            <a:off x="3460187" y="1443598"/>
            <a:ext cx="884748" cy="106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7" idx="0"/>
          </p:cNvCxnSpPr>
          <p:nvPr/>
        </p:nvCxnSpPr>
        <p:spPr>
          <a:xfrm flipV="1">
            <a:off x="3641034" y="3602407"/>
            <a:ext cx="901042" cy="123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5"/>
          </p:cNvCxnSpPr>
          <p:nvPr/>
        </p:nvCxnSpPr>
        <p:spPr>
          <a:xfrm>
            <a:off x="6217440" y="3540917"/>
            <a:ext cx="1426289" cy="111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" idx="6"/>
            <a:endCxn id="10" idx="2"/>
          </p:cNvCxnSpPr>
          <p:nvPr/>
        </p:nvCxnSpPr>
        <p:spPr>
          <a:xfrm flipV="1">
            <a:off x="6605249" y="2793431"/>
            <a:ext cx="1160209" cy="23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36619" y="1663664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FC1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5176787" y="1838268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FP1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4148992" y="4160618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FC5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6130767" y="3975952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FC4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6986175" y="2949200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FC3</a:t>
            </a:r>
            <a:endParaRPr lang="en-US" dirty="0"/>
          </a:p>
        </p:txBody>
      </p:sp>
      <p:cxnSp>
        <p:nvCxnSpPr>
          <p:cNvPr id="37" name="Connecteur droit 36"/>
          <p:cNvCxnSpPr>
            <a:stCxn id="4" idx="7"/>
            <a:endCxn id="5" idx="4"/>
          </p:cNvCxnSpPr>
          <p:nvPr/>
        </p:nvCxnSpPr>
        <p:spPr>
          <a:xfrm flipV="1">
            <a:off x="6217440" y="1443598"/>
            <a:ext cx="1469698" cy="106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507855" y="1675901"/>
            <a:ext cx="6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56" y="546636"/>
            <a:ext cx="3118588" cy="5832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6243" y="1463041"/>
            <a:ext cx="3022334" cy="381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1328284" y="5650025"/>
            <a:ext cx="3022334" cy="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91916" y="5818470"/>
            <a:ext cx="558265" cy="3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2192" y="5818470"/>
            <a:ext cx="558265" cy="3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All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08065" y="5818469"/>
            <a:ext cx="558265" cy="3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FAV</a:t>
            </a:r>
            <a:endParaRPr lang="en-US" sz="1400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1280157" y="1511154"/>
            <a:ext cx="3022334" cy="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28284" y="546636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Favorites Photos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53414" y="4656216"/>
            <a:ext cx="924025" cy="7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53412" y="3619092"/>
            <a:ext cx="924025" cy="77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7285" y="890122"/>
            <a:ext cx="836722" cy="147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45353" y="890123"/>
            <a:ext cx="909507" cy="147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8534" y="869685"/>
            <a:ext cx="842083" cy="149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341943" y="2611259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All Photos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2558806" y="4659030"/>
            <a:ext cx="142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Title</a:t>
            </a:r>
            <a:r>
              <a:rPr lang="fr-FR" dirty="0" smtClean="0"/>
              <a:t> 2:</a:t>
            </a:r>
          </a:p>
          <a:p>
            <a:r>
              <a:rPr lang="fr-FR" dirty="0" smtClean="0"/>
              <a:t>Description 2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2558806" y="3752408"/>
            <a:ext cx="142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Title</a:t>
            </a:r>
            <a:r>
              <a:rPr lang="fr-FR" dirty="0" smtClean="0"/>
              <a:t> 1:</a:t>
            </a:r>
          </a:p>
          <a:p>
            <a:r>
              <a:rPr lang="fr-FR" dirty="0" smtClean="0"/>
              <a:t>Description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0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</Words>
  <Application>Microsoft Office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</cp:revision>
  <dcterms:created xsi:type="dcterms:W3CDTF">2021-11-29T14:49:27Z</dcterms:created>
  <dcterms:modified xsi:type="dcterms:W3CDTF">2021-11-29T16:57:24Z</dcterms:modified>
</cp:coreProperties>
</file>