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1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6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E27C-41F9-477C-981C-F16B615EFA3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7022" y="2065416"/>
            <a:ext cx="3200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33191" y="868660"/>
            <a:ext cx="2960914" cy="226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15575" y="1504802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3191" y="3722914"/>
            <a:ext cx="2960914" cy="2249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3209" y="3019191"/>
            <a:ext cx="1796143" cy="1254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4702629" y="2329543"/>
            <a:ext cx="3156857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24400" y="3722914"/>
            <a:ext cx="3145971" cy="12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294488" y="33535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1 -- N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4914899" y="1525956"/>
            <a:ext cx="273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crée au tant des threads que des connexions http au serveur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56056" y="2254938"/>
            <a:ext cx="22220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ServerListenerThread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44935" y="946768"/>
            <a:ext cx="25374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01487" y="3856661"/>
            <a:ext cx="257269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343982" y="3220012"/>
            <a:ext cx="144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noProof="1" smtClean="0"/>
              <a:t>ServerSocket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Port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IP Address</a:t>
            </a:r>
            <a:endParaRPr lang="fr-FR" sz="1500" noProof="1"/>
          </a:p>
        </p:txBody>
      </p:sp>
      <p:sp>
        <p:nvSpPr>
          <p:cNvPr id="28" name="ZoneTexte 27"/>
          <p:cNvSpPr txBox="1"/>
          <p:nvPr/>
        </p:nvSpPr>
        <p:spPr>
          <a:xfrm>
            <a:off x="8884174" y="1575428"/>
            <a:ext cx="10589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pPr algn="ctr"/>
            <a:r>
              <a:rPr lang="fr-FR" sz="1500" dirty="0" smtClean="0"/>
              <a:t>-I</a:t>
            </a:r>
            <a:r>
              <a:rPr lang="fr-FR" sz="1500" dirty="0"/>
              <a:t>P</a:t>
            </a:r>
            <a:r>
              <a:rPr lang="fr-FR" sz="1500" dirty="0" smtClean="0"/>
              <a:t>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30" name="Rectangle 29"/>
          <p:cNvSpPr/>
          <p:nvPr/>
        </p:nvSpPr>
        <p:spPr>
          <a:xfrm>
            <a:off x="8515573" y="4415608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8957559" y="4584734"/>
            <a:ext cx="10605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r>
              <a:rPr lang="fr-FR" sz="1500" dirty="0" smtClean="0"/>
              <a:t>-</a:t>
            </a:r>
            <a:r>
              <a:rPr lang="fr-FR" sz="1500" dirty="0"/>
              <a:t>I</a:t>
            </a:r>
            <a:r>
              <a:rPr lang="fr-FR" sz="1500" dirty="0" smtClean="0"/>
              <a:t>p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2" name="ZoneTexte 1"/>
          <p:cNvSpPr txBox="1"/>
          <p:nvPr/>
        </p:nvSpPr>
        <p:spPr>
          <a:xfrm rot="5400000">
            <a:off x="9207429" y="3163907"/>
            <a:ext cx="46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1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6" y="0"/>
            <a:ext cx="3299297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84" y="-1"/>
            <a:ext cx="3284216" cy="68266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13" y="0"/>
            <a:ext cx="3284216" cy="68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06" y="165100"/>
            <a:ext cx="3036463" cy="650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9212" y="2085975"/>
            <a:ext cx="2449113" cy="79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9212" y="4133849"/>
            <a:ext cx="2449113" cy="56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8839200" y="2490460"/>
            <a:ext cx="252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"Connexions" TableView 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39175" y="2310706"/>
            <a:ext cx="2721677" cy="72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8766487" y="4293764"/>
            <a:ext cx="279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"Files </a:t>
            </a:r>
            <a:r>
              <a:rPr lang="fr-FR" dirty="0" err="1" smtClean="0"/>
              <a:t>Transfers</a:t>
            </a:r>
            <a:r>
              <a:rPr lang="fr-FR" dirty="0" smtClean="0"/>
              <a:t>" TableView </a:t>
            </a:r>
            <a:endParaRPr lang="en-US" dirty="0"/>
          </a:p>
        </p:txBody>
      </p:sp>
      <p:sp>
        <p:nvSpPr>
          <p:cNvPr id="20" name="Flèche droite 19"/>
          <p:cNvSpPr/>
          <p:nvPr/>
        </p:nvSpPr>
        <p:spPr>
          <a:xfrm rot="11286018">
            <a:off x="6200775" y="2310706"/>
            <a:ext cx="1971675" cy="549086"/>
          </a:xfrm>
          <a:prstGeom prst="rightArrow">
            <a:avLst>
              <a:gd name="adj1" fmla="val 1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 rot="11286018">
            <a:off x="6200774" y="4140292"/>
            <a:ext cx="1971675" cy="549086"/>
          </a:xfrm>
          <a:prstGeom prst="rightArrow">
            <a:avLst>
              <a:gd name="adj1" fmla="val 1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39187" y="4114010"/>
            <a:ext cx="2721677" cy="72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2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6" y="1825625"/>
            <a:ext cx="2031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3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928918" y="2918092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MyHttpServer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7393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161959" y="2968383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Browser</a:t>
            </a:r>
            <a:endParaRPr lang="en-US" b="1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606466" y="1333500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606465" y="2315398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606466" y="2761731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895725" y="957129"/>
            <a:ext cx="13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  <a:r>
              <a:rPr lang="fr-FR" dirty="0" smtClean="0"/>
              <a:t>ttp request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946914" y="1918784"/>
            <a:ext cx="345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 (request with no parameter)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729598" y="2772197"/>
            <a:ext cx="396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JSON (with parameter request=</a:t>
            </a:r>
            <a:r>
              <a:rPr lang="fr-FR" dirty="0" err="1" smtClean="0"/>
              <a:t>upload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831658" y="4783324"/>
            <a:ext cx="595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1 : Html liste des fichiers sous la racine du serveur    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861331" y="5135702"/>
            <a:ext cx="769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2 : Json la liste des fichiers au format Json sous le répertoire upload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68319" y="1401080"/>
            <a:ext cx="1015525" cy="1100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133015" y="2453954"/>
            <a:ext cx="1086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NanoHTTPD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16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4439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5746719" y="2939753"/>
            <a:ext cx="1214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NanoHTTPD</a:t>
            </a:r>
            <a:endParaRPr lang="en-US" b="1" dirty="0"/>
          </a:p>
        </p:txBody>
      </p:sp>
      <p:sp>
        <p:nvSpPr>
          <p:cNvPr id="11" name="Flèche droite 10"/>
          <p:cNvSpPr/>
          <p:nvPr/>
        </p:nvSpPr>
        <p:spPr>
          <a:xfrm>
            <a:off x="2606467" y="1809750"/>
            <a:ext cx="2837471" cy="504825"/>
          </a:xfrm>
          <a:prstGeom prst="rightArrow">
            <a:avLst>
              <a:gd name="adj1" fmla="val 160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3565205" y="162508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1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926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858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175875" y="2289800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656163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6352018" y="229218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HttpUrlConnection</a:t>
            </a:r>
            <a:endParaRPr lang="en-US" sz="12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139263" y="2902641"/>
            <a:ext cx="191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HttpFileDownloader</a:t>
            </a:r>
            <a:endParaRPr lang="en-US" sz="16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2606467" y="1333500"/>
            <a:ext cx="3532796" cy="285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619921" y="2082199"/>
            <a:ext cx="353279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288460" y="1023521"/>
            <a:ext cx="2015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Connect (server IP +port)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373269" y="2097449"/>
            <a:ext cx="1812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Download file (file url)</a:t>
            </a:r>
            <a:endParaRPr lang="en-US"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4125997" y="5075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</a:t>
            </a:r>
            <a:endParaRPr lang="en-US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2606463" y="2469742"/>
            <a:ext cx="3532797" cy="275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101109" y="26438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1962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071962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462988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8737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5748737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462988" y="397464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48737" y="421277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531757" y="4976693"/>
            <a:ext cx="147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HttpUrlConnection</a:t>
            </a:r>
            <a:endParaRPr lang="en-US" sz="1400" b="1" dirty="0"/>
          </a:p>
        </p:txBody>
      </p:sp>
      <p:cxnSp>
        <p:nvCxnSpPr>
          <p:cNvPr id="13" name="Connecteur droit avec flèche 12"/>
          <p:cNvCxnSpPr>
            <a:stCxn id="4" idx="3"/>
            <a:endCxn id="7" idx="1"/>
          </p:cNvCxnSpPr>
          <p:nvPr/>
        </p:nvCxnSpPr>
        <p:spPr>
          <a:xfrm>
            <a:off x="2400300" y="1778727"/>
            <a:ext cx="306268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" idx="2"/>
            <a:endCxn id="10" idx="0"/>
          </p:cNvCxnSpPr>
          <p:nvPr/>
        </p:nvCxnSpPr>
        <p:spPr>
          <a:xfrm>
            <a:off x="6270032" y="2600325"/>
            <a:ext cx="0" cy="13743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400299" y="2600326"/>
            <a:ext cx="3062687" cy="16124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2"/>
            <a:endCxn id="10" idx="1"/>
          </p:cNvCxnSpPr>
          <p:nvPr/>
        </p:nvCxnSpPr>
        <p:spPr>
          <a:xfrm>
            <a:off x="1593257" y="2600325"/>
            <a:ext cx="3869731" cy="21959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1071962" y="2600324"/>
            <a:ext cx="4391025" cy="2582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861750">
            <a:off x="2466697" y="3688971"/>
            <a:ext cx="2095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Download Data ( + file url)</a:t>
            </a:r>
            <a:endParaRPr lang="en-US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729128" y="1458150"/>
            <a:ext cx="219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= upload (+ file url)</a:t>
            </a:r>
            <a:endParaRPr lang="en-US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55593" y="611781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1</a:t>
            </a:r>
            <a:endParaRPr lang="en-US" sz="16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513897" y="609638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2</a:t>
            </a:r>
            <a:endParaRPr lang="en-US" sz="1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457401" y="5629494"/>
            <a:ext cx="16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HttpFileUploader</a:t>
            </a:r>
            <a:endParaRPr lang="en-US" sz="1600" dirty="0"/>
          </a:p>
        </p:txBody>
      </p:sp>
      <p:sp>
        <p:nvSpPr>
          <p:cNvPr id="41" name="ZoneTexte 40"/>
          <p:cNvSpPr txBox="1"/>
          <p:nvPr/>
        </p:nvSpPr>
        <p:spPr>
          <a:xfrm rot="1638267">
            <a:off x="2911916" y="3249458"/>
            <a:ext cx="2437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Transfer progress ( + file name)</a:t>
            </a:r>
            <a:endParaRPr lang="en-US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1847850" y="6400800"/>
            <a:ext cx="413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Mécanisme de téléversement d’un fichier 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646699" y="8002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</a:t>
            </a:r>
            <a:endParaRPr lang="en-US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704962" y="32224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endParaRPr lang="en-US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521728" y="2836994"/>
            <a:ext cx="2054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Instanciation du uploader</a:t>
            </a:r>
            <a:endParaRPr lang="en-US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675452" y="42227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921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8422" y="457857"/>
            <a:ext cx="9462865" cy="461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33900" y="666750"/>
            <a:ext cx="24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Package MyApplication</a:t>
            </a:r>
          </a:p>
          <a:p>
            <a:endParaRPr lang="fr-FR" b="1" u="sng" dirty="0" smtClean="0"/>
          </a:p>
          <a:p>
            <a:pPr algn="ctr"/>
            <a:r>
              <a:rPr lang="fr-FR" dirty="0" smtClean="0"/>
              <a:t>-MainActivity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2557" y="2050991"/>
            <a:ext cx="2722682" cy="249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5517453" y="2100595"/>
            <a:ext cx="14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Http</a:t>
            </a:r>
            <a:endParaRPr lang="en-US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5131854" y="2767670"/>
            <a:ext cx="2370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NanoHTTPD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MyHttpServer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HttpFileDownloader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HttpFileUploader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HttpUrlOpener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6673" y="2050991"/>
            <a:ext cx="2963750" cy="249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93355" y="2091953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u="sng" dirty="0"/>
              <a:t>Package </a:t>
            </a:r>
            <a:r>
              <a:rPr lang="fr-FR" b="1" u="sng" dirty="0" smtClean="0"/>
              <a:t>UI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8134475" y="2688199"/>
            <a:ext cx="2248145" cy="1239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83710" y="2727298"/>
            <a:ext cx="1149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u="sng" dirty="0" err="1" smtClean="0"/>
              <a:t>Filetransfer</a:t>
            </a:r>
            <a:endParaRPr lang="en-US" sz="1600" b="1" u="sng" dirty="0"/>
          </a:p>
        </p:txBody>
      </p:sp>
      <p:sp>
        <p:nvSpPr>
          <p:cNvPr id="14" name="ZoneTexte 13"/>
          <p:cNvSpPr txBox="1"/>
          <p:nvPr/>
        </p:nvSpPr>
        <p:spPr>
          <a:xfrm>
            <a:off x="8203785" y="3075597"/>
            <a:ext cx="24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FiletransferFragment</a:t>
            </a:r>
          </a:p>
          <a:p>
            <a:r>
              <a:rPr lang="fr-FR" sz="1600" dirty="0" smtClean="0"/>
              <a:t>- FiletransferViewModel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812427" y="2050991"/>
            <a:ext cx="2722682" cy="249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2530899" y="2100595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</a:t>
            </a:r>
            <a:r>
              <a:rPr lang="fr-FR" b="1" u="sng" dirty="0" smtClean="0"/>
              <a:t>DB</a:t>
            </a:r>
            <a:endParaRPr lang="en-US" b="1" u="sng" dirty="0"/>
          </a:p>
        </p:txBody>
      </p:sp>
      <p:sp>
        <p:nvSpPr>
          <p:cNvPr id="16" name="ZoneTexte 15"/>
          <p:cNvSpPr txBox="1"/>
          <p:nvPr/>
        </p:nvSpPr>
        <p:spPr>
          <a:xfrm>
            <a:off x="2071095" y="2846049"/>
            <a:ext cx="197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DatabaseHelper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Connexion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FileTransfer</a:t>
            </a:r>
          </a:p>
        </p:txBody>
      </p:sp>
    </p:spTree>
    <p:extLst>
      <p:ext uri="{BB962C8B-B14F-4D97-AF65-F5344CB8AC3E}">
        <p14:creationId xmlns:p14="http://schemas.microsoft.com/office/powerpoint/2010/main" val="394421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6325" y="504825"/>
            <a:ext cx="9839325" cy="461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33900" y="666750"/>
            <a:ext cx="24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Package MyApplication</a:t>
            </a:r>
          </a:p>
          <a:p>
            <a:endParaRPr lang="fr-FR" b="1" u="sng" dirty="0" smtClean="0"/>
          </a:p>
          <a:p>
            <a:pPr algn="ctr"/>
            <a:r>
              <a:rPr lang="fr-FR" dirty="0" smtClean="0"/>
              <a:t>-MainActivity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8751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2186047" y="2114550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</a:t>
            </a:r>
            <a:r>
              <a:rPr lang="fr-FR" b="1" u="sng" dirty="0" smtClean="0"/>
              <a:t>DB</a:t>
            </a:r>
            <a:endParaRPr lang="en-US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643814" y="2688199"/>
            <a:ext cx="197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DatabaseHelper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Connexion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FileTransfer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888584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7501" y="2114550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u="sng" dirty="0"/>
              <a:t>Package </a:t>
            </a:r>
            <a:r>
              <a:rPr lang="fr-FR" b="1" u="sng" dirty="0" smtClean="0"/>
              <a:t>UI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7290854" y="2688199"/>
            <a:ext cx="2414910" cy="1276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67727" y="2725519"/>
            <a:ext cx="1461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u="sng" dirty="0" smtClean="0"/>
              <a:t>Administration</a:t>
            </a:r>
            <a:endParaRPr lang="en-US" sz="1600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7290854" y="3134475"/>
            <a:ext cx="2934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AdministrationFragment</a:t>
            </a:r>
          </a:p>
          <a:p>
            <a:r>
              <a:rPr lang="fr-FR" sz="1600" dirty="0" smtClean="0"/>
              <a:t>- AdministrationViewModel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591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260" y="390525"/>
            <a:ext cx="2992279" cy="6219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89" y="390526"/>
            <a:ext cx="2992279" cy="62198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21" y="390525"/>
            <a:ext cx="30099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17" y="108857"/>
            <a:ext cx="3189320" cy="6629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7" y="108857"/>
            <a:ext cx="3189320" cy="6629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42" y="108857"/>
            <a:ext cx="318932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897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193</Words>
  <Application>Microsoft Office PowerPoint</Application>
  <PresentationFormat>Grand écran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29</cp:revision>
  <dcterms:created xsi:type="dcterms:W3CDTF">2021-09-27T16:13:58Z</dcterms:created>
  <dcterms:modified xsi:type="dcterms:W3CDTF">2021-10-06T21:15:48Z</dcterms:modified>
</cp:coreProperties>
</file>