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8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2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6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7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6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6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5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3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1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3E27C-41F9-477C-981C-F16B615EFA3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5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97022" y="2065416"/>
            <a:ext cx="32004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33191" y="868660"/>
            <a:ext cx="2960914" cy="2266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15575" y="1504802"/>
            <a:ext cx="1796143" cy="1121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33191" y="3722914"/>
            <a:ext cx="3109284" cy="2253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03209" y="3019191"/>
            <a:ext cx="1796143" cy="1254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eur droit avec flèche 11"/>
          <p:cNvCxnSpPr/>
          <p:nvPr/>
        </p:nvCxnSpPr>
        <p:spPr>
          <a:xfrm flipV="1">
            <a:off x="4702629" y="2329543"/>
            <a:ext cx="3156857" cy="80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4724400" y="3722914"/>
            <a:ext cx="3145971" cy="120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5294488" y="335358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1 -- N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4914899" y="1525956"/>
            <a:ext cx="2732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crée au tant des threads que des connexions http au serveur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956056" y="2254938"/>
            <a:ext cx="222208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u="sng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ServerListenerThread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44935" y="946768"/>
            <a:ext cx="253742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u="sng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HttpConnectionThread</a:t>
            </a:r>
            <a:r>
              <a:rPr lang="fr-FR" b="1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01487" y="3856661"/>
            <a:ext cx="257269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u="sng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HttpConnectionThread</a:t>
            </a:r>
            <a:r>
              <a:rPr lang="fr-FR" b="1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343982" y="3220012"/>
            <a:ext cx="1446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noProof="1" smtClean="0"/>
              <a:t>ServerSocket</a:t>
            </a:r>
          </a:p>
          <a:p>
            <a:pPr marL="285750" indent="-285750">
              <a:buFontTx/>
              <a:buChar char="-"/>
            </a:pPr>
            <a:r>
              <a:rPr lang="fr-FR" sz="1500" noProof="1" smtClean="0"/>
              <a:t>Port</a:t>
            </a:r>
          </a:p>
          <a:p>
            <a:pPr marL="285750" indent="-285750">
              <a:buFontTx/>
              <a:buChar char="-"/>
            </a:pPr>
            <a:r>
              <a:rPr lang="fr-FR" sz="1500" noProof="1" smtClean="0"/>
              <a:t>IP Address</a:t>
            </a:r>
            <a:endParaRPr lang="fr-FR" sz="1500" noProof="1"/>
          </a:p>
        </p:txBody>
      </p:sp>
      <p:sp>
        <p:nvSpPr>
          <p:cNvPr id="28" name="ZoneTexte 27"/>
          <p:cNvSpPr txBox="1"/>
          <p:nvPr/>
        </p:nvSpPr>
        <p:spPr>
          <a:xfrm>
            <a:off x="8884174" y="1575428"/>
            <a:ext cx="105894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Socket</a:t>
            </a:r>
          </a:p>
          <a:p>
            <a:pPr algn="ctr"/>
            <a:r>
              <a:rPr lang="fr-FR" sz="1500" dirty="0" smtClean="0"/>
              <a:t>-I</a:t>
            </a:r>
            <a:r>
              <a:rPr lang="fr-FR" sz="1500" dirty="0"/>
              <a:t>P</a:t>
            </a:r>
            <a:r>
              <a:rPr lang="fr-FR" sz="1500" dirty="0" smtClean="0"/>
              <a:t> </a:t>
            </a:r>
            <a:r>
              <a:rPr lang="fr-FR" sz="1500" dirty="0"/>
              <a:t>A</a:t>
            </a:r>
            <a:r>
              <a:rPr lang="fr-FR" sz="1500" dirty="0" smtClean="0"/>
              <a:t>ddress</a:t>
            </a:r>
            <a:endParaRPr lang="en-US" sz="1500" dirty="0"/>
          </a:p>
        </p:txBody>
      </p:sp>
      <p:sp>
        <p:nvSpPr>
          <p:cNvPr id="30" name="Rectangle 29"/>
          <p:cNvSpPr/>
          <p:nvPr/>
        </p:nvSpPr>
        <p:spPr>
          <a:xfrm>
            <a:off x="8515573" y="4415608"/>
            <a:ext cx="1796143" cy="1121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ZoneTexte 30"/>
          <p:cNvSpPr txBox="1"/>
          <p:nvPr/>
        </p:nvSpPr>
        <p:spPr>
          <a:xfrm>
            <a:off x="8957559" y="4584734"/>
            <a:ext cx="106054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Socket</a:t>
            </a:r>
          </a:p>
          <a:p>
            <a:r>
              <a:rPr lang="fr-FR" sz="1500" dirty="0" smtClean="0"/>
              <a:t>-</a:t>
            </a:r>
            <a:r>
              <a:rPr lang="fr-FR" sz="1500" dirty="0"/>
              <a:t>I</a:t>
            </a:r>
            <a:r>
              <a:rPr lang="fr-FR" sz="1500" dirty="0" smtClean="0"/>
              <a:t>p </a:t>
            </a:r>
            <a:r>
              <a:rPr lang="fr-FR" sz="1500" dirty="0"/>
              <a:t>A</a:t>
            </a:r>
            <a:r>
              <a:rPr lang="fr-FR" sz="1500" dirty="0" smtClean="0"/>
              <a:t>ddress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4231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6213" y="957129"/>
            <a:ext cx="1820254" cy="1982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928918" y="1721882"/>
            <a:ext cx="153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MyHttpServer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739338" y="957129"/>
            <a:ext cx="1820254" cy="1982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7161959" y="1721882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Browser</a:t>
            </a:r>
            <a:endParaRPr lang="en-US" b="1" dirty="0"/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2606466" y="1333500"/>
            <a:ext cx="413287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2606466" y="1930837"/>
            <a:ext cx="413287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2606467" y="2510314"/>
            <a:ext cx="413287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3895725" y="957129"/>
            <a:ext cx="1370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</a:t>
            </a:r>
            <a:r>
              <a:rPr lang="fr-FR" dirty="0" smtClean="0"/>
              <a:t>ttp request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3028670" y="1622645"/>
            <a:ext cx="335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Html (request with no parameter)</a:t>
            </a:r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2828294" y="2198123"/>
            <a:ext cx="375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Json (with parameter request=upload 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676275" y="3486150"/>
            <a:ext cx="5958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Response</a:t>
            </a:r>
            <a:r>
              <a:rPr lang="fr-FR" dirty="0" smtClean="0"/>
              <a:t> 1 : Html liste des fichiers sous la racine du serveur    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676275" y="4032547"/>
            <a:ext cx="769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Response</a:t>
            </a:r>
            <a:r>
              <a:rPr lang="fr-FR" dirty="0" smtClean="0"/>
              <a:t> 2 : Json la liste des fichiers au format Json sous le répertoire upload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4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6213" y="957129"/>
            <a:ext cx="1820254" cy="1982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9263" y="957129"/>
            <a:ext cx="1820254" cy="1982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08584" y="1579926"/>
            <a:ext cx="975511" cy="737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1175875" y="2289800"/>
            <a:ext cx="1040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/>
              <a:t>  </a:t>
            </a:r>
            <a:r>
              <a:rPr lang="fr-FR" sz="1200" b="1" dirty="0" smtClean="0"/>
              <a:t>NanoHTTPD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6561634" y="1579926"/>
            <a:ext cx="975511" cy="737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6352018" y="2292181"/>
            <a:ext cx="139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HttpUrlConnection</a:t>
            </a:r>
            <a:endParaRPr lang="en-US" sz="12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013950" y="2939753"/>
            <a:ext cx="1389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MyHttpServer</a:t>
            </a:r>
            <a:endParaRPr lang="en-US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6139263" y="2902641"/>
            <a:ext cx="1911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HttpFileDownloader</a:t>
            </a:r>
            <a:endParaRPr lang="en-US" sz="1600" b="1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H="1" flipV="1">
            <a:off x="2606467" y="1333500"/>
            <a:ext cx="3532796" cy="2857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2606463" y="2289800"/>
            <a:ext cx="353279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288460" y="1023521"/>
            <a:ext cx="2015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Connect (server IP +port)</a:t>
            </a:r>
            <a:endParaRPr lang="en-US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3374477" y="1932303"/>
            <a:ext cx="1812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Download file (file url)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390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6213" y="957129"/>
            <a:ext cx="1614087" cy="1643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71962" y="1195254"/>
            <a:ext cx="1042587" cy="833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1071962" y="1959173"/>
            <a:ext cx="1040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/>
              <a:t>  </a:t>
            </a:r>
            <a:r>
              <a:rPr lang="fr-FR" sz="1200" b="1" dirty="0" smtClean="0"/>
              <a:t>NanoHTTPD</a:t>
            </a:r>
            <a:endParaRPr lang="en-US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5462988" y="957129"/>
            <a:ext cx="1614087" cy="1643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48737" y="1195254"/>
            <a:ext cx="1042587" cy="833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5748737" y="1959173"/>
            <a:ext cx="1040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/>
              <a:t>  </a:t>
            </a:r>
            <a:r>
              <a:rPr lang="fr-FR" sz="1200" b="1" dirty="0" smtClean="0"/>
              <a:t>NanoHTTPD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5462988" y="3974649"/>
            <a:ext cx="1614087" cy="1643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48737" y="4212774"/>
            <a:ext cx="1042587" cy="833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5748737" y="4976693"/>
            <a:ext cx="1040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/>
              <a:t>  </a:t>
            </a:r>
            <a:r>
              <a:rPr lang="fr-FR" sz="1200" b="1" dirty="0" smtClean="0"/>
              <a:t>NanoHTTPD</a:t>
            </a:r>
            <a:endParaRPr lang="en-US" sz="1400" b="1" dirty="0"/>
          </a:p>
        </p:txBody>
      </p:sp>
      <p:cxnSp>
        <p:nvCxnSpPr>
          <p:cNvPr id="13" name="Connecteur droit avec flèche 12"/>
          <p:cNvCxnSpPr>
            <a:stCxn id="4" idx="3"/>
            <a:endCxn id="7" idx="1"/>
          </p:cNvCxnSpPr>
          <p:nvPr/>
        </p:nvCxnSpPr>
        <p:spPr>
          <a:xfrm>
            <a:off x="2400300" y="1778727"/>
            <a:ext cx="306268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7" idx="2"/>
            <a:endCxn id="10" idx="0"/>
          </p:cNvCxnSpPr>
          <p:nvPr/>
        </p:nvCxnSpPr>
        <p:spPr>
          <a:xfrm>
            <a:off x="6270032" y="2600325"/>
            <a:ext cx="0" cy="13743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2400299" y="2600326"/>
            <a:ext cx="3062687" cy="161244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4" idx="2"/>
            <a:endCxn id="10" idx="1"/>
          </p:cNvCxnSpPr>
          <p:nvPr/>
        </p:nvCxnSpPr>
        <p:spPr>
          <a:xfrm>
            <a:off x="1593257" y="2600325"/>
            <a:ext cx="3869731" cy="219592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 flipV="1">
            <a:off x="1071962" y="2600324"/>
            <a:ext cx="4391025" cy="25821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 rot="1861750">
            <a:off x="2304581" y="3961507"/>
            <a:ext cx="1925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Download Data (file url)</a:t>
            </a:r>
            <a:endParaRPr lang="en-US" sz="1400" dirty="0"/>
          </a:p>
        </p:txBody>
      </p:sp>
      <p:sp>
        <p:nvSpPr>
          <p:cNvPr id="27" name="ZoneTexte 26"/>
          <p:cNvSpPr txBox="1"/>
          <p:nvPr/>
        </p:nvSpPr>
        <p:spPr>
          <a:xfrm>
            <a:off x="2729128" y="1458150"/>
            <a:ext cx="2199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= upload (+ file url)</a:t>
            </a:r>
            <a:endParaRPr lang="en-US" sz="1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755593" y="611781"/>
            <a:ext cx="1510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MyHttpServer 1</a:t>
            </a:r>
            <a:endParaRPr lang="en-US" sz="16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513897" y="609638"/>
            <a:ext cx="1510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MyHttpServer 2</a:t>
            </a:r>
            <a:endParaRPr lang="en-US" sz="1600" dirty="0"/>
          </a:p>
        </p:txBody>
      </p:sp>
      <p:sp>
        <p:nvSpPr>
          <p:cNvPr id="36" name="ZoneTexte 35"/>
          <p:cNvSpPr txBox="1"/>
          <p:nvPr/>
        </p:nvSpPr>
        <p:spPr>
          <a:xfrm>
            <a:off x="5457401" y="5629494"/>
            <a:ext cx="161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HttpFileUploader</a:t>
            </a:r>
            <a:endParaRPr lang="en-US" sz="1600" dirty="0"/>
          </a:p>
        </p:txBody>
      </p:sp>
      <p:sp>
        <p:nvSpPr>
          <p:cNvPr id="41" name="ZoneTexte 40"/>
          <p:cNvSpPr txBox="1"/>
          <p:nvPr/>
        </p:nvSpPr>
        <p:spPr>
          <a:xfrm rot="1638267">
            <a:off x="2996874" y="3249458"/>
            <a:ext cx="2267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Transfer progress (file name)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392170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123</Words>
  <Application>Microsoft Office PowerPoint</Application>
  <PresentationFormat>Grand écran</PresentationFormat>
  <Paragraphs>34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Windows User</dc:creator>
  <cp:lastModifiedBy>Windows User</cp:lastModifiedBy>
  <cp:revision>7</cp:revision>
  <dcterms:created xsi:type="dcterms:W3CDTF">2021-09-27T16:13:58Z</dcterms:created>
  <dcterms:modified xsi:type="dcterms:W3CDTF">2021-09-27T20:26:35Z</dcterms:modified>
</cp:coreProperties>
</file>