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2960914" cy="224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2" name="ZoneTexte 1"/>
          <p:cNvSpPr txBox="1"/>
          <p:nvPr/>
        </p:nvSpPr>
        <p:spPr>
          <a:xfrm rot="5400000">
            <a:off x="9207429" y="3163907"/>
            <a:ext cx="4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6" y="0"/>
            <a:ext cx="3299297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4" y="-1"/>
            <a:ext cx="3284216" cy="68266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13" y="0"/>
            <a:ext cx="3284216" cy="68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06" y="165100"/>
            <a:ext cx="3036463" cy="650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9212" y="2085975"/>
            <a:ext cx="2449113" cy="79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212" y="4133849"/>
            <a:ext cx="2449113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839200" y="2490460"/>
            <a:ext cx="252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"Connexions" TableView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9175" y="2310706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766487" y="4293764"/>
            <a:ext cx="27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"Files </a:t>
            </a:r>
            <a:r>
              <a:rPr lang="fr-FR" dirty="0" err="1" smtClean="0"/>
              <a:t>Transfers</a:t>
            </a:r>
            <a:r>
              <a:rPr lang="fr-FR" dirty="0" smtClean="0"/>
              <a:t>" TableView </a:t>
            </a:r>
            <a:endParaRPr lang="en-US" dirty="0"/>
          </a:p>
        </p:txBody>
      </p:sp>
      <p:sp>
        <p:nvSpPr>
          <p:cNvPr id="20" name="Flèche droite 19"/>
          <p:cNvSpPr/>
          <p:nvPr/>
        </p:nvSpPr>
        <p:spPr>
          <a:xfrm rot="11286018">
            <a:off x="6200775" y="2310706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1286018">
            <a:off x="6200774" y="4140292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39187" y="4114010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6" y="1825625"/>
            <a:ext cx="2031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 descr="C:\Users\salim\Documents\DonationCoder\ScreenshotCaptor\Screenshots\Screenshot - 9_28_2021 , 15_41_5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13" y="1825625"/>
            <a:ext cx="209337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45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291809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2968383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5" y="2315398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6" y="2761731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946914" y="1918784"/>
            <a:ext cx="345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729598" y="2772197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parameter request=</a:t>
            </a:r>
            <a:r>
              <a:rPr lang="fr-FR" dirty="0" err="1" smtClean="0"/>
              <a:t>upload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831658" y="4783324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61331" y="5135702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68319" y="1401080"/>
            <a:ext cx="1015525" cy="110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133015" y="2453954"/>
            <a:ext cx="1086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NanoHTTPD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4439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746719" y="2939753"/>
            <a:ext cx="1214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NanoHTTPD</a:t>
            </a:r>
            <a:endParaRPr lang="en-US" b="1" dirty="0"/>
          </a:p>
        </p:txBody>
      </p:sp>
      <p:sp>
        <p:nvSpPr>
          <p:cNvPr id="11" name="Flèche droite 10"/>
          <p:cNvSpPr/>
          <p:nvPr/>
        </p:nvSpPr>
        <p:spPr>
          <a:xfrm>
            <a:off x="2606467" y="1809750"/>
            <a:ext cx="2837471" cy="504825"/>
          </a:xfrm>
          <a:prstGeom prst="rightArrow">
            <a:avLst>
              <a:gd name="adj1" fmla="val 160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565205" y="16250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19921" y="2082199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3269" y="2097449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125997" y="5075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606463" y="2469742"/>
            <a:ext cx="3532797" cy="275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101109" y="2643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531757" y="497669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HttpUrlConnection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466697" y="3688971"/>
            <a:ext cx="209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( + file 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11916" y="3249458"/>
            <a:ext cx="2437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( + file name)</a:t>
            </a:r>
            <a:endParaRPr lang="en-US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1847850" y="6400800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Mécanisme de téléversement d’un fichier 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6699" y="800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704962" y="3222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endParaRPr lang="en-US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1728" y="2836994"/>
            <a:ext cx="20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Instanciation du uploader</a:t>
            </a:r>
            <a:endParaRPr lang="en-US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675452" y="42227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422" y="457857"/>
            <a:ext cx="946286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255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517453" y="2100595"/>
            <a:ext cx="14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Http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131854" y="2767670"/>
            <a:ext cx="2370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NanoHTTPD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MyHttpServer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HttpFileDownloader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HttpFileUploader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HttpUrlOpener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6673" y="2050991"/>
            <a:ext cx="2963750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3355" y="2091953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8134475" y="2688199"/>
            <a:ext cx="2248145" cy="123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83710" y="2727298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err="1" smtClean="0"/>
              <a:t>Filetransfer</a:t>
            </a:r>
            <a:endParaRPr lang="en-US" sz="1600" b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8203785" y="3075597"/>
            <a:ext cx="2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FiletransferFragment</a:t>
            </a:r>
          </a:p>
          <a:p>
            <a:r>
              <a:rPr lang="fr-FR" sz="1600" dirty="0" smtClean="0"/>
              <a:t>- FiletransferViewModel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81242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2530899" y="2100595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DB</a:t>
            </a:r>
            <a:endParaRPr lang="en-US" b="1" u="sng" dirty="0"/>
          </a:p>
        </p:txBody>
      </p:sp>
      <p:sp>
        <p:nvSpPr>
          <p:cNvPr id="16" name="ZoneTexte 15"/>
          <p:cNvSpPr txBox="1"/>
          <p:nvPr/>
        </p:nvSpPr>
        <p:spPr>
          <a:xfrm>
            <a:off x="2071095" y="284604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</p:spTree>
    <p:extLst>
      <p:ext uri="{BB962C8B-B14F-4D97-AF65-F5344CB8AC3E}">
        <p14:creationId xmlns:p14="http://schemas.microsoft.com/office/powerpoint/2010/main" val="39442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504825"/>
            <a:ext cx="983932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51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186047" y="2114550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DB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643814" y="268819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8584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7501" y="2114550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290854" y="2688199"/>
            <a:ext cx="241491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67727" y="2725519"/>
            <a:ext cx="1461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smtClean="0"/>
              <a:t>Administration</a:t>
            </a:r>
            <a:endParaRPr lang="en-US" sz="16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7290854" y="3134475"/>
            <a:ext cx="293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AdministrationFragment</a:t>
            </a:r>
          </a:p>
          <a:p>
            <a:r>
              <a:rPr lang="fr-FR" sz="1600" dirty="0" smtClean="0"/>
              <a:t>- AdministrationViewModel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9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60" y="390525"/>
            <a:ext cx="2992279" cy="6219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9" y="390526"/>
            <a:ext cx="2992279" cy="62198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1" y="390525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17" y="108857"/>
            <a:ext cx="3189320" cy="6629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7" y="108857"/>
            <a:ext cx="3189320" cy="662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42" y="108857"/>
            <a:ext cx="318932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9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193</Words>
  <Application>Microsoft Office PowerPoint</Application>
  <PresentationFormat>Grand écran</PresentationFormat>
  <Paragraphs>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30</cp:revision>
  <dcterms:created xsi:type="dcterms:W3CDTF">2021-09-27T16:13:58Z</dcterms:created>
  <dcterms:modified xsi:type="dcterms:W3CDTF">2021-10-08T17:26:55Z</dcterms:modified>
</cp:coreProperties>
</file>