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5" r:id="rId8"/>
    <p:sldId id="261" r:id="rId9"/>
    <p:sldId id="262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8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2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3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6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7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6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6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5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3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E27C-41F9-477C-981C-F16B615EFA3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1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3E27C-41F9-477C-981C-F16B615EFA3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2D1E2-BFA4-425B-A9DE-317C995B2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5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97022" y="2065416"/>
            <a:ext cx="3200400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933191" y="868660"/>
            <a:ext cx="2960914" cy="2266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515575" y="1504802"/>
            <a:ext cx="1796143" cy="1121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933191" y="3722914"/>
            <a:ext cx="2960914" cy="2249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03209" y="3019191"/>
            <a:ext cx="1796143" cy="1254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eur droit avec flèche 11"/>
          <p:cNvCxnSpPr/>
          <p:nvPr/>
        </p:nvCxnSpPr>
        <p:spPr>
          <a:xfrm flipV="1">
            <a:off x="4702629" y="2329543"/>
            <a:ext cx="3156857" cy="80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4724400" y="3722914"/>
            <a:ext cx="3145971" cy="120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5294488" y="335358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1 -- N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4914899" y="1525956"/>
            <a:ext cx="2732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crée au tant des threads que des connexions http au serveur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956056" y="2254938"/>
            <a:ext cx="222208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u="sng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ServerListenerThread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44935" y="946768"/>
            <a:ext cx="2537425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u="sng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HttpConnectionThread</a:t>
            </a:r>
            <a:r>
              <a:rPr lang="fr-FR" b="1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01487" y="3856661"/>
            <a:ext cx="257269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b="1" u="sng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HttpConnectionThread</a:t>
            </a:r>
            <a:r>
              <a:rPr lang="fr-FR" b="1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343982" y="3220012"/>
            <a:ext cx="14462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noProof="1" smtClean="0"/>
              <a:t>ServerSocket</a:t>
            </a:r>
          </a:p>
          <a:p>
            <a:pPr marL="285750" indent="-285750">
              <a:buFontTx/>
              <a:buChar char="-"/>
            </a:pPr>
            <a:r>
              <a:rPr lang="fr-FR" sz="1500" noProof="1" smtClean="0"/>
              <a:t>Port</a:t>
            </a:r>
          </a:p>
          <a:p>
            <a:pPr marL="285750" indent="-285750">
              <a:buFontTx/>
              <a:buChar char="-"/>
            </a:pPr>
            <a:r>
              <a:rPr lang="fr-FR" sz="1500" noProof="1" smtClean="0"/>
              <a:t>IP Address</a:t>
            </a:r>
            <a:endParaRPr lang="fr-FR" sz="1500" noProof="1"/>
          </a:p>
        </p:txBody>
      </p:sp>
      <p:sp>
        <p:nvSpPr>
          <p:cNvPr id="28" name="ZoneTexte 27"/>
          <p:cNvSpPr txBox="1"/>
          <p:nvPr/>
        </p:nvSpPr>
        <p:spPr>
          <a:xfrm>
            <a:off x="8884174" y="1575428"/>
            <a:ext cx="105894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Socket</a:t>
            </a:r>
          </a:p>
          <a:p>
            <a:pPr algn="ctr"/>
            <a:r>
              <a:rPr lang="fr-FR" sz="1500" dirty="0" smtClean="0"/>
              <a:t>-I</a:t>
            </a:r>
            <a:r>
              <a:rPr lang="fr-FR" sz="1500" dirty="0"/>
              <a:t>P</a:t>
            </a:r>
            <a:r>
              <a:rPr lang="fr-FR" sz="1500" dirty="0" smtClean="0"/>
              <a:t> </a:t>
            </a:r>
            <a:r>
              <a:rPr lang="fr-FR" sz="1500" dirty="0"/>
              <a:t>A</a:t>
            </a:r>
            <a:r>
              <a:rPr lang="fr-FR" sz="1500" dirty="0" smtClean="0"/>
              <a:t>ddress</a:t>
            </a:r>
            <a:endParaRPr lang="en-US" sz="1500" dirty="0"/>
          </a:p>
        </p:txBody>
      </p:sp>
      <p:sp>
        <p:nvSpPr>
          <p:cNvPr id="30" name="Rectangle 29"/>
          <p:cNvSpPr/>
          <p:nvPr/>
        </p:nvSpPr>
        <p:spPr>
          <a:xfrm>
            <a:off x="8515573" y="4415608"/>
            <a:ext cx="1796143" cy="1121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ZoneTexte 30"/>
          <p:cNvSpPr txBox="1"/>
          <p:nvPr/>
        </p:nvSpPr>
        <p:spPr>
          <a:xfrm>
            <a:off x="8957559" y="4584734"/>
            <a:ext cx="106054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Socket</a:t>
            </a:r>
          </a:p>
          <a:p>
            <a:r>
              <a:rPr lang="fr-FR" sz="1500" dirty="0" smtClean="0"/>
              <a:t>-</a:t>
            </a:r>
            <a:r>
              <a:rPr lang="fr-FR" sz="1500" dirty="0"/>
              <a:t>I</a:t>
            </a:r>
            <a:r>
              <a:rPr lang="fr-FR" sz="1500" dirty="0" smtClean="0"/>
              <a:t>p </a:t>
            </a:r>
            <a:r>
              <a:rPr lang="fr-FR" sz="1500" dirty="0"/>
              <a:t>A</a:t>
            </a:r>
            <a:r>
              <a:rPr lang="fr-FR" sz="1500" dirty="0" smtClean="0"/>
              <a:t>ddress</a:t>
            </a:r>
            <a:endParaRPr lang="en-US" sz="1500" dirty="0"/>
          </a:p>
        </p:txBody>
      </p:sp>
      <p:sp>
        <p:nvSpPr>
          <p:cNvPr id="2" name="ZoneTexte 1"/>
          <p:cNvSpPr txBox="1"/>
          <p:nvPr/>
        </p:nvSpPr>
        <p:spPr>
          <a:xfrm rot="5400000">
            <a:off x="9207429" y="3163907"/>
            <a:ext cx="460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316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26" y="0"/>
            <a:ext cx="3299297" cy="6858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384" y="-1"/>
            <a:ext cx="3284216" cy="682665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313" y="0"/>
            <a:ext cx="3284216" cy="682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1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306" y="165100"/>
            <a:ext cx="3036463" cy="6502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99212" y="2085975"/>
            <a:ext cx="2449113" cy="790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99212" y="4133849"/>
            <a:ext cx="2449113" cy="561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8839200" y="2490460"/>
            <a:ext cx="252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"Connexions" TableView 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639175" y="2310706"/>
            <a:ext cx="2721677" cy="728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/>
          <p:cNvSpPr txBox="1"/>
          <p:nvPr/>
        </p:nvSpPr>
        <p:spPr>
          <a:xfrm>
            <a:off x="8766487" y="4293764"/>
            <a:ext cx="279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 "Files </a:t>
            </a:r>
            <a:r>
              <a:rPr lang="fr-FR" dirty="0" err="1" smtClean="0"/>
              <a:t>Transfers</a:t>
            </a:r>
            <a:r>
              <a:rPr lang="fr-FR" dirty="0" smtClean="0"/>
              <a:t>" TableView </a:t>
            </a:r>
            <a:endParaRPr lang="en-US" dirty="0"/>
          </a:p>
        </p:txBody>
      </p:sp>
      <p:sp>
        <p:nvSpPr>
          <p:cNvPr id="20" name="Flèche droite 19"/>
          <p:cNvSpPr/>
          <p:nvPr/>
        </p:nvSpPr>
        <p:spPr>
          <a:xfrm rot="11286018">
            <a:off x="6200775" y="2310706"/>
            <a:ext cx="1971675" cy="549086"/>
          </a:xfrm>
          <a:prstGeom prst="rightArrow">
            <a:avLst>
              <a:gd name="adj1" fmla="val 1877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èche droite 20"/>
          <p:cNvSpPr/>
          <p:nvPr/>
        </p:nvSpPr>
        <p:spPr>
          <a:xfrm rot="11286018">
            <a:off x="6200774" y="4140292"/>
            <a:ext cx="1971675" cy="549086"/>
          </a:xfrm>
          <a:prstGeom prst="rightArrow">
            <a:avLst>
              <a:gd name="adj1" fmla="val 1877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739187" y="4114010"/>
            <a:ext cx="2721677" cy="728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27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6" y="1825625"/>
            <a:ext cx="20319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35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Espace réservé du contenu 3" descr="C:\Users\salim\Documents\DonationCoder\ScreenshotCaptor\Screenshots\Screenshot - 9_28_2021 , 15_41_50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313" y="1825625"/>
            <a:ext cx="2093373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2451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661" y="716926"/>
            <a:ext cx="2690430" cy="5592396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894" y="656399"/>
            <a:ext cx="2686659" cy="558455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122202" y="6263252"/>
            <a:ext cx="139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Format JSON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2485207" y="6323888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Format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88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6213" y="957129"/>
            <a:ext cx="1820254" cy="1982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928918" y="2918092"/>
            <a:ext cx="153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MyHttpServer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739338" y="957129"/>
            <a:ext cx="1820254" cy="1982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7161959" y="2968383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Browser</a:t>
            </a:r>
            <a:endParaRPr lang="en-US" b="1" dirty="0"/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2606466" y="1333500"/>
            <a:ext cx="413287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2606465" y="2315398"/>
            <a:ext cx="413287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2606466" y="2761731"/>
            <a:ext cx="413287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3895725" y="957129"/>
            <a:ext cx="1370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</a:t>
            </a:r>
            <a:r>
              <a:rPr lang="fr-FR" dirty="0" smtClean="0"/>
              <a:t>ttp request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2946914" y="1918784"/>
            <a:ext cx="345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HTML (request with no parameter)</a:t>
            </a:r>
            <a:endParaRPr lang="en-US" dirty="0"/>
          </a:p>
        </p:txBody>
      </p:sp>
      <p:sp>
        <p:nvSpPr>
          <p:cNvPr id="17" name="ZoneTexte 16"/>
          <p:cNvSpPr txBox="1"/>
          <p:nvPr/>
        </p:nvSpPr>
        <p:spPr>
          <a:xfrm>
            <a:off x="2729598" y="2772197"/>
            <a:ext cx="396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JSON (with parameter request=</a:t>
            </a:r>
            <a:r>
              <a:rPr lang="fr-FR" dirty="0" err="1" smtClean="0"/>
              <a:t>upload</a:t>
            </a:r>
            <a:r>
              <a:rPr lang="fr-FR" dirty="0" smtClean="0"/>
              <a:t>)</a:t>
            </a:r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831658" y="4783324"/>
            <a:ext cx="5958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Response</a:t>
            </a:r>
            <a:r>
              <a:rPr lang="fr-FR" dirty="0" smtClean="0"/>
              <a:t> 1 : Html liste des fichiers sous la racine du serveur    </a:t>
            </a:r>
            <a:endParaRPr lang="en-US" dirty="0"/>
          </a:p>
        </p:txBody>
      </p:sp>
      <p:sp>
        <p:nvSpPr>
          <p:cNvPr id="19" name="ZoneTexte 18"/>
          <p:cNvSpPr txBox="1"/>
          <p:nvPr/>
        </p:nvSpPr>
        <p:spPr>
          <a:xfrm>
            <a:off x="861331" y="5135702"/>
            <a:ext cx="7698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Response</a:t>
            </a:r>
            <a:r>
              <a:rPr lang="fr-FR" dirty="0" smtClean="0"/>
              <a:t> 2 : Json la liste des fichiers au format Json sous le répertoire upload   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168319" y="1401080"/>
            <a:ext cx="1015525" cy="1100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0"/>
          <p:cNvSpPr txBox="1"/>
          <p:nvPr/>
        </p:nvSpPr>
        <p:spPr>
          <a:xfrm>
            <a:off x="1133015" y="2453954"/>
            <a:ext cx="1086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NanoHTTPD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9164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6213" y="957129"/>
            <a:ext cx="1820254" cy="1982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1013950" y="2939753"/>
            <a:ext cx="1389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/>
              <a:t>MyHttpServer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5443938" y="957129"/>
            <a:ext cx="1820254" cy="1982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5746719" y="2939753"/>
            <a:ext cx="1214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/>
              <a:t>NanoHTTPD</a:t>
            </a:r>
            <a:endParaRPr lang="en-US" b="1" dirty="0"/>
          </a:p>
        </p:txBody>
      </p:sp>
      <p:sp>
        <p:nvSpPr>
          <p:cNvPr id="11" name="Flèche droite 10"/>
          <p:cNvSpPr/>
          <p:nvPr/>
        </p:nvSpPr>
        <p:spPr>
          <a:xfrm>
            <a:off x="2606467" y="1809750"/>
            <a:ext cx="2837471" cy="504825"/>
          </a:xfrm>
          <a:prstGeom prst="rightArrow">
            <a:avLst>
              <a:gd name="adj1" fmla="val 1603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3565205" y="1625084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extends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01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6213" y="957129"/>
            <a:ext cx="1820254" cy="1982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9263" y="957129"/>
            <a:ext cx="1820254" cy="1982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08584" y="1579926"/>
            <a:ext cx="975511" cy="737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1175875" y="2289800"/>
            <a:ext cx="1040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smtClean="0"/>
              <a:t>  </a:t>
            </a:r>
            <a:r>
              <a:rPr lang="fr-FR" sz="1200" b="1" dirty="0" smtClean="0"/>
              <a:t>NanoHTTPD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6561634" y="1579926"/>
            <a:ext cx="975511" cy="737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6352018" y="2292181"/>
            <a:ext cx="1394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HttpUrlConnection</a:t>
            </a:r>
            <a:endParaRPr lang="en-US" sz="12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013950" y="2939753"/>
            <a:ext cx="1389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/>
              <a:t>MyHttpServer</a:t>
            </a:r>
            <a:endParaRPr lang="en-US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6139263" y="2902641"/>
            <a:ext cx="1911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/>
              <a:t>HttpFileDownloader</a:t>
            </a:r>
            <a:endParaRPr lang="en-US" sz="1600" b="1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H="1" flipV="1">
            <a:off x="2606467" y="1333500"/>
            <a:ext cx="3532796" cy="2857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2619921" y="2082199"/>
            <a:ext cx="3532797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3288460" y="1023521"/>
            <a:ext cx="2015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Connect (server IP +port)</a:t>
            </a:r>
            <a:endParaRPr lang="en-US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3373269" y="2097449"/>
            <a:ext cx="1812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Download file (file url)</a:t>
            </a:r>
            <a:endParaRPr lang="en-US" sz="1400" dirty="0"/>
          </a:p>
        </p:txBody>
      </p:sp>
      <p:sp>
        <p:nvSpPr>
          <p:cNvPr id="2" name="ZoneTexte 1"/>
          <p:cNvSpPr txBox="1"/>
          <p:nvPr/>
        </p:nvSpPr>
        <p:spPr>
          <a:xfrm>
            <a:off x="4125997" y="5075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1</a:t>
            </a:r>
            <a:endParaRPr lang="en-US" dirty="0"/>
          </a:p>
        </p:txBody>
      </p:sp>
      <p:cxnSp>
        <p:nvCxnSpPr>
          <p:cNvPr id="16" name="Connecteur droit avec flèche 15"/>
          <p:cNvCxnSpPr/>
          <p:nvPr/>
        </p:nvCxnSpPr>
        <p:spPr>
          <a:xfrm flipH="1" flipV="1">
            <a:off x="2606463" y="2469742"/>
            <a:ext cx="3532797" cy="2755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4101109" y="264385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8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6213" y="957129"/>
            <a:ext cx="1614087" cy="1643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71962" y="1195254"/>
            <a:ext cx="1042587" cy="833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1071962" y="1959173"/>
            <a:ext cx="1040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smtClean="0"/>
              <a:t>  </a:t>
            </a:r>
            <a:r>
              <a:rPr lang="fr-FR" sz="1200" b="1" dirty="0" smtClean="0"/>
              <a:t>NanoHTTPD</a:t>
            </a:r>
            <a:endParaRPr lang="en-US" sz="1400" b="1" dirty="0"/>
          </a:p>
        </p:txBody>
      </p:sp>
      <p:sp>
        <p:nvSpPr>
          <p:cNvPr id="7" name="Rectangle 6"/>
          <p:cNvSpPr/>
          <p:nvPr/>
        </p:nvSpPr>
        <p:spPr>
          <a:xfrm>
            <a:off x="5462988" y="957129"/>
            <a:ext cx="1614087" cy="1643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48737" y="1195254"/>
            <a:ext cx="1042587" cy="833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/>
          <p:cNvSpPr txBox="1"/>
          <p:nvPr/>
        </p:nvSpPr>
        <p:spPr>
          <a:xfrm>
            <a:off x="5748737" y="1959173"/>
            <a:ext cx="1040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smtClean="0"/>
              <a:t>  </a:t>
            </a:r>
            <a:r>
              <a:rPr lang="fr-FR" sz="1200" b="1" dirty="0" smtClean="0"/>
              <a:t>NanoHTTPD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5462988" y="3974649"/>
            <a:ext cx="1614087" cy="1643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48737" y="4212774"/>
            <a:ext cx="1042587" cy="833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5531757" y="4976693"/>
            <a:ext cx="1474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smtClean="0"/>
              <a:t>  </a:t>
            </a:r>
            <a:r>
              <a:rPr lang="fr-FR" sz="1200" b="1" dirty="0" smtClean="0"/>
              <a:t>HttpUrlConnection</a:t>
            </a:r>
            <a:endParaRPr lang="en-US" sz="1400" b="1" dirty="0"/>
          </a:p>
        </p:txBody>
      </p:sp>
      <p:cxnSp>
        <p:nvCxnSpPr>
          <p:cNvPr id="13" name="Connecteur droit avec flèche 12"/>
          <p:cNvCxnSpPr>
            <a:stCxn id="4" idx="3"/>
            <a:endCxn id="7" idx="1"/>
          </p:cNvCxnSpPr>
          <p:nvPr/>
        </p:nvCxnSpPr>
        <p:spPr>
          <a:xfrm>
            <a:off x="2400300" y="1778727"/>
            <a:ext cx="306268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7" idx="2"/>
            <a:endCxn id="10" idx="0"/>
          </p:cNvCxnSpPr>
          <p:nvPr/>
        </p:nvCxnSpPr>
        <p:spPr>
          <a:xfrm>
            <a:off x="6270032" y="2600325"/>
            <a:ext cx="0" cy="137432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 flipV="1">
            <a:off x="2400299" y="2600326"/>
            <a:ext cx="3062687" cy="161244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4" idx="2"/>
            <a:endCxn id="10" idx="1"/>
          </p:cNvCxnSpPr>
          <p:nvPr/>
        </p:nvCxnSpPr>
        <p:spPr>
          <a:xfrm>
            <a:off x="1593257" y="2600325"/>
            <a:ext cx="3869731" cy="219592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 flipV="1">
            <a:off x="1071962" y="2600324"/>
            <a:ext cx="4391025" cy="258212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 rot="1861750">
            <a:off x="2466697" y="3688971"/>
            <a:ext cx="2095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Download Data ( + file url)</a:t>
            </a:r>
            <a:endParaRPr lang="en-US" sz="1400" dirty="0"/>
          </a:p>
        </p:txBody>
      </p:sp>
      <p:sp>
        <p:nvSpPr>
          <p:cNvPr id="27" name="ZoneTexte 26"/>
          <p:cNvSpPr txBox="1"/>
          <p:nvPr/>
        </p:nvSpPr>
        <p:spPr>
          <a:xfrm>
            <a:off x="2729128" y="1458150"/>
            <a:ext cx="2199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= upload (+ file url)</a:t>
            </a:r>
            <a:endParaRPr lang="en-US" sz="1400" dirty="0"/>
          </a:p>
        </p:txBody>
      </p:sp>
      <p:sp>
        <p:nvSpPr>
          <p:cNvPr id="34" name="ZoneTexte 33"/>
          <p:cNvSpPr txBox="1"/>
          <p:nvPr/>
        </p:nvSpPr>
        <p:spPr>
          <a:xfrm>
            <a:off x="755593" y="611781"/>
            <a:ext cx="1510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MyHttpServer 1</a:t>
            </a:r>
            <a:endParaRPr lang="en-US" sz="1600" dirty="0"/>
          </a:p>
        </p:txBody>
      </p:sp>
      <p:sp>
        <p:nvSpPr>
          <p:cNvPr id="35" name="ZoneTexte 34"/>
          <p:cNvSpPr txBox="1"/>
          <p:nvPr/>
        </p:nvSpPr>
        <p:spPr>
          <a:xfrm>
            <a:off x="5513897" y="609638"/>
            <a:ext cx="1510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MyHttpServer 2</a:t>
            </a:r>
            <a:endParaRPr lang="en-US" sz="1600" dirty="0"/>
          </a:p>
        </p:txBody>
      </p:sp>
      <p:sp>
        <p:nvSpPr>
          <p:cNvPr id="36" name="ZoneTexte 35"/>
          <p:cNvSpPr txBox="1"/>
          <p:nvPr/>
        </p:nvSpPr>
        <p:spPr>
          <a:xfrm>
            <a:off x="5457401" y="5629494"/>
            <a:ext cx="1619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HttpFileUploader</a:t>
            </a:r>
            <a:endParaRPr lang="en-US" sz="1600" dirty="0"/>
          </a:p>
        </p:txBody>
      </p:sp>
      <p:sp>
        <p:nvSpPr>
          <p:cNvPr id="41" name="ZoneTexte 40"/>
          <p:cNvSpPr txBox="1"/>
          <p:nvPr/>
        </p:nvSpPr>
        <p:spPr>
          <a:xfrm rot="1638267">
            <a:off x="2911916" y="3249458"/>
            <a:ext cx="2437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Transfer progress ( + file name)</a:t>
            </a:r>
            <a:endParaRPr lang="en-US" sz="1400" dirty="0"/>
          </a:p>
        </p:txBody>
      </p:sp>
      <p:sp>
        <p:nvSpPr>
          <p:cNvPr id="3" name="ZoneTexte 2"/>
          <p:cNvSpPr txBox="1"/>
          <p:nvPr/>
        </p:nvSpPr>
        <p:spPr>
          <a:xfrm>
            <a:off x="1847850" y="6400800"/>
            <a:ext cx="413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Mécanisme de téléversement d’un fichier 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3646699" y="80021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1</a:t>
            </a:r>
            <a:endParaRPr lang="en-US" sz="2000" dirty="0"/>
          </a:p>
        </p:txBody>
      </p:sp>
      <p:sp>
        <p:nvSpPr>
          <p:cNvPr id="25" name="ZoneTexte 24"/>
          <p:cNvSpPr txBox="1"/>
          <p:nvPr/>
        </p:nvSpPr>
        <p:spPr>
          <a:xfrm>
            <a:off x="6704962" y="32224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2</a:t>
            </a:r>
            <a:endParaRPr lang="en-US" sz="2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521728" y="2836994"/>
            <a:ext cx="2054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Instanciation du uploader</a:t>
            </a:r>
            <a:endParaRPr lang="en-US" sz="1400" dirty="0"/>
          </a:p>
        </p:txBody>
      </p:sp>
      <p:sp>
        <p:nvSpPr>
          <p:cNvPr id="28" name="ZoneTexte 27"/>
          <p:cNvSpPr txBox="1"/>
          <p:nvPr/>
        </p:nvSpPr>
        <p:spPr>
          <a:xfrm>
            <a:off x="2675452" y="422271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921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8422" y="457857"/>
            <a:ext cx="9462865" cy="4619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4533900" y="666750"/>
            <a:ext cx="2409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Package MyApplication</a:t>
            </a:r>
          </a:p>
          <a:p>
            <a:endParaRPr lang="fr-FR" b="1" u="sng" dirty="0" smtClean="0"/>
          </a:p>
          <a:p>
            <a:pPr algn="ctr"/>
            <a:r>
              <a:rPr lang="fr-FR" dirty="0" smtClean="0"/>
              <a:t>-MainActivity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62557" y="2050991"/>
            <a:ext cx="2722682" cy="2491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5517453" y="2100595"/>
            <a:ext cx="143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smtClean="0"/>
              <a:t>Package Http</a:t>
            </a:r>
            <a:endParaRPr lang="en-US" b="1" u="sng" dirty="0"/>
          </a:p>
        </p:txBody>
      </p:sp>
      <p:sp>
        <p:nvSpPr>
          <p:cNvPr id="8" name="ZoneTexte 7"/>
          <p:cNvSpPr txBox="1"/>
          <p:nvPr/>
        </p:nvSpPr>
        <p:spPr>
          <a:xfrm>
            <a:off x="5131854" y="2767670"/>
            <a:ext cx="23702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NanoHTTPD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MyHttpServer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HttpFileDownloader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HttpFileUploader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HttpUrlOpener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776673" y="2050991"/>
            <a:ext cx="2963750" cy="2491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793355" y="2091953"/>
            <a:ext cx="1221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u="sng" dirty="0"/>
              <a:t>Package </a:t>
            </a:r>
            <a:r>
              <a:rPr lang="fr-FR" b="1" u="sng" dirty="0" smtClean="0"/>
              <a:t>UI</a:t>
            </a:r>
            <a:endParaRPr lang="en-US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8134475" y="2688199"/>
            <a:ext cx="2248145" cy="1239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683710" y="2727298"/>
            <a:ext cx="1149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u="sng" dirty="0" err="1" smtClean="0"/>
              <a:t>Filetransfer</a:t>
            </a:r>
            <a:endParaRPr lang="en-US" sz="1600" b="1" u="sng" dirty="0"/>
          </a:p>
        </p:txBody>
      </p:sp>
      <p:sp>
        <p:nvSpPr>
          <p:cNvPr id="14" name="ZoneTexte 13"/>
          <p:cNvSpPr txBox="1"/>
          <p:nvPr/>
        </p:nvSpPr>
        <p:spPr>
          <a:xfrm>
            <a:off x="8203785" y="3075597"/>
            <a:ext cx="2400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- FiletransferFragment</a:t>
            </a:r>
          </a:p>
          <a:p>
            <a:r>
              <a:rPr lang="fr-FR" sz="1600" dirty="0" smtClean="0"/>
              <a:t>- FiletransferViewModel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1812427" y="2050991"/>
            <a:ext cx="2722682" cy="2491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ZoneTexte 14"/>
          <p:cNvSpPr txBox="1"/>
          <p:nvPr/>
        </p:nvSpPr>
        <p:spPr>
          <a:xfrm>
            <a:off x="2530899" y="2100595"/>
            <a:ext cx="1285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smtClean="0"/>
              <a:t>Package DB</a:t>
            </a:r>
            <a:endParaRPr lang="en-US" b="1" u="sng" dirty="0"/>
          </a:p>
        </p:txBody>
      </p:sp>
      <p:sp>
        <p:nvSpPr>
          <p:cNvPr id="16" name="ZoneTexte 15"/>
          <p:cNvSpPr txBox="1"/>
          <p:nvPr/>
        </p:nvSpPr>
        <p:spPr>
          <a:xfrm>
            <a:off x="2071095" y="2846049"/>
            <a:ext cx="1976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DatabaseHelper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Connexion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FileTransfer</a:t>
            </a:r>
          </a:p>
        </p:txBody>
      </p:sp>
    </p:spTree>
    <p:extLst>
      <p:ext uri="{BB962C8B-B14F-4D97-AF65-F5344CB8AC3E}">
        <p14:creationId xmlns:p14="http://schemas.microsoft.com/office/powerpoint/2010/main" val="3944216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6325" y="504825"/>
            <a:ext cx="9839325" cy="4619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4533900" y="666750"/>
            <a:ext cx="2409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Package MyApplication</a:t>
            </a:r>
          </a:p>
          <a:p>
            <a:endParaRPr lang="fr-FR" b="1" u="sng" dirty="0" smtClean="0"/>
          </a:p>
          <a:p>
            <a:pPr algn="ctr"/>
            <a:r>
              <a:rPr lang="fr-FR" dirty="0" smtClean="0"/>
              <a:t>-MainActivity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28751" y="1894791"/>
            <a:ext cx="3219450" cy="2647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2186047" y="2114550"/>
            <a:ext cx="1285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smtClean="0"/>
              <a:t>Package DB</a:t>
            </a:r>
            <a:endParaRPr lang="en-US" b="1" u="sng" dirty="0"/>
          </a:p>
        </p:txBody>
      </p:sp>
      <p:sp>
        <p:nvSpPr>
          <p:cNvPr id="8" name="ZoneTexte 7"/>
          <p:cNvSpPr txBox="1"/>
          <p:nvPr/>
        </p:nvSpPr>
        <p:spPr>
          <a:xfrm>
            <a:off x="1643814" y="2688199"/>
            <a:ext cx="1976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DatabaseHelper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Connexion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FileTransfer</a:t>
            </a:r>
          </a:p>
        </p:txBody>
      </p:sp>
      <p:sp>
        <p:nvSpPr>
          <p:cNvPr id="9" name="Rectangle 8"/>
          <p:cNvSpPr/>
          <p:nvPr/>
        </p:nvSpPr>
        <p:spPr>
          <a:xfrm>
            <a:off x="6888584" y="1894791"/>
            <a:ext cx="3219450" cy="2647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87501" y="2114550"/>
            <a:ext cx="1221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u="sng" dirty="0"/>
              <a:t>Package </a:t>
            </a:r>
            <a:r>
              <a:rPr lang="fr-FR" b="1" u="sng" dirty="0" smtClean="0"/>
              <a:t>UI</a:t>
            </a:r>
            <a:endParaRPr lang="en-US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7290854" y="2688199"/>
            <a:ext cx="2414910" cy="1276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67727" y="2725519"/>
            <a:ext cx="14611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u="sng" dirty="0" smtClean="0"/>
              <a:t>Administration</a:t>
            </a:r>
            <a:endParaRPr lang="en-US" sz="1600" b="1" u="sng" dirty="0"/>
          </a:p>
        </p:txBody>
      </p:sp>
      <p:sp>
        <p:nvSpPr>
          <p:cNvPr id="13" name="ZoneTexte 12"/>
          <p:cNvSpPr txBox="1"/>
          <p:nvPr/>
        </p:nvSpPr>
        <p:spPr>
          <a:xfrm>
            <a:off x="7290854" y="3134475"/>
            <a:ext cx="2934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- AdministrationFragment</a:t>
            </a:r>
          </a:p>
          <a:p>
            <a:r>
              <a:rPr lang="fr-FR" sz="1600" dirty="0" smtClean="0"/>
              <a:t>- AdministrationViewModel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4591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260" y="390525"/>
            <a:ext cx="2992279" cy="621982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189" y="390526"/>
            <a:ext cx="2992279" cy="621982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621" y="390525"/>
            <a:ext cx="300990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19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017" y="108857"/>
            <a:ext cx="3189320" cy="66294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67" y="108857"/>
            <a:ext cx="3189320" cy="66294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142" y="108857"/>
            <a:ext cx="318932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897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2052</TotalTime>
  <Words>197</Words>
  <Application>Microsoft Office PowerPoint</Application>
  <PresentationFormat>Grand écran</PresentationFormat>
  <Paragraphs>78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Windows User</dc:creator>
  <cp:lastModifiedBy>Windows User</cp:lastModifiedBy>
  <cp:revision>31</cp:revision>
  <dcterms:created xsi:type="dcterms:W3CDTF">2021-09-27T16:13:58Z</dcterms:created>
  <dcterms:modified xsi:type="dcterms:W3CDTF">2021-10-13T20:30:39Z</dcterms:modified>
</cp:coreProperties>
</file>