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5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A661-FA72-43DC-869F-FEE3B70C5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039D-98BF-4EDA-86E0-F76324CB28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erver_ip:port/?request=upload&amp;fileUrl=%5badres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34131" y="362137"/>
            <a:ext cx="2770361" cy="2942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668285" y="3401019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HttpFileDownloader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5857" y="697117"/>
            <a:ext cx="1910282" cy="1620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7668285" y="2486106"/>
            <a:ext cx="19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HttpUrlConnection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48943" y="114300"/>
            <a:ext cx="4004109" cy="389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7719773" y="4075079"/>
            <a:ext cx="19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Android </a:t>
            </a:r>
            <a:r>
              <a:rPr lang="fr-FR" dirty="0" err="1" smtClean="0"/>
              <a:t>Apllication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67842" y="5074844"/>
            <a:ext cx="378521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7763970" y="5428483"/>
            <a:ext cx="25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OS/Browser Downloader</a:t>
            </a:r>
            <a:endParaRPr lang="en-US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744686" y="3483429"/>
            <a:ext cx="232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258320" y="23344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File_url</a:t>
            </a:r>
            <a:endParaRPr lang="en-US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3603171" y="2198914"/>
            <a:ext cx="2471058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71861" y="3652766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 bytes</a:t>
            </a:r>
            <a:endParaRPr lang="en-US" dirty="0"/>
          </a:p>
        </p:txBody>
      </p:sp>
      <p:sp>
        <p:nvSpPr>
          <p:cNvPr id="20" name="Organigramme : Disque magnétique 19"/>
          <p:cNvSpPr/>
          <p:nvPr/>
        </p:nvSpPr>
        <p:spPr>
          <a:xfrm>
            <a:off x="11201400" y="3203339"/>
            <a:ext cx="598714" cy="5670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0014857" y="3585685"/>
            <a:ext cx="1001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0954161" y="389041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Output/file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4656132" y="1759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612052" y="4141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11349914" y="274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en-US" dirty="0"/>
          </a:p>
        </p:txBody>
      </p:sp>
      <p:pic>
        <p:nvPicPr>
          <p:cNvPr id="27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13" y="866680"/>
            <a:ext cx="2194625" cy="45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87208" y="4452257"/>
            <a:ext cx="2052678" cy="1186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482362" y="5812971"/>
            <a:ext cx="19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HttpUrlConnection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220478" y="6113503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2"/>
              </a:rPr>
              <a:t>http://server_ip:port/?request=upload</a:t>
            </a:r>
          </a:p>
          <a:p>
            <a:r>
              <a:rPr lang="fr-FR" dirty="0" smtClean="0">
                <a:hlinkClick r:id="rId2"/>
              </a:rPr>
              <a:t>&amp;fileUrl=[adresse</a:t>
            </a:r>
            <a:r>
              <a:rPr lang="fr-FR" dirty="0" smtClean="0"/>
              <a:t>_du_fichier_sur_le_seveur]</a:t>
            </a:r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679371" y="2046514"/>
            <a:ext cx="5649686" cy="28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046029" y="4114800"/>
            <a:ext cx="2623457" cy="1338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9536089" y="5624819"/>
            <a:ext cx="180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HttpFileUploader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29057" y="4234151"/>
            <a:ext cx="1928914" cy="54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9457542" y="4949122"/>
            <a:ext cx="19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HttpUrlConnection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2884714" y="1208314"/>
            <a:ext cx="5573486" cy="249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67069" y="206201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File_url</a:t>
            </a:r>
            <a:endParaRPr lang="en-US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884714" y="1920496"/>
            <a:ext cx="5573486" cy="245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071500" y="2459942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 bytes</a:t>
            </a:r>
            <a:endParaRPr lang="en-US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 flipV="1">
            <a:off x="2884714" y="2431342"/>
            <a:ext cx="5682343" cy="26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339067" y="3075580"/>
            <a:ext cx="23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Progression + </a:t>
            </a:r>
            <a:r>
              <a:rPr lang="fr-FR" dirty="0" err="1" smtClean="0"/>
              <a:t>filename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7914002" y="6000768"/>
            <a:ext cx="4456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2"/>
              </a:rPr>
              <a:t>http://server_ip:port/?request=upload&amp;</a:t>
            </a:r>
          </a:p>
          <a:p>
            <a:r>
              <a:rPr lang="fr-FR" dirty="0" err="1" smtClean="0">
                <a:hlinkClick r:id="rId2"/>
              </a:rPr>
              <a:t>progress</a:t>
            </a:r>
            <a:r>
              <a:rPr lang="fr-FR" dirty="0" smtClean="0">
                <a:hlinkClick r:id="rId2"/>
              </a:rPr>
              <a:t>=[</a:t>
            </a:r>
            <a:r>
              <a:rPr lang="fr-FR" dirty="0" smtClean="0"/>
              <a:t>progression]&amp;</a:t>
            </a:r>
            <a:r>
              <a:rPr lang="fr-FR" dirty="0" err="1" smtClean="0"/>
              <a:t>fileName</a:t>
            </a:r>
            <a:r>
              <a:rPr lang="fr-FR" dirty="0" smtClean="0"/>
              <a:t>=[</a:t>
            </a:r>
            <a:r>
              <a:rPr lang="fr-FR" dirty="0" err="1" smtClean="0"/>
              <a:t>fileName</a:t>
            </a:r>
            <a:r>
              <a:rPr lang="fr-FR" dirty="0" smtClean="0"/>
              <a:t>]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3937352" y="4579790"/>
            <a:ext cx="151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r>
              <a:rPr lang="fr-FR" dirty="0" smtClean="0"/>
              <a:t> 1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6171223" y="4599605"/>
            <a:ext cx="151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r>
              <a:rPr lang="fr-FR" dirty="0" smtClean="0"/>
              <a:t> 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6828" y="3686381"/>
            <a:ext cx="1132114" cy="34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/>
          <p:cNvSpPr txBox="1"/>
          <p:nvPr/>
        </p:nvSpPr>
        <p:spPr>
          <a:xfrm>
            <a:off x="-44439" y="4063504"/>
            <a:ext cx="26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File Transfer » Fragment</a:t>
            </a:r>
            <a:endParaRPr lang="en-US" dirty="0"/>
          </a:p>
        </p:txBody>
      </p:sp>
      <p:cxnSp>
        <p:nvCxnSpPr>
          <p:cNvPr id="30" name="Connecteur en angle 29"/>
          <p:cNvCxnSpPr>
            <a:endCxn id="27" idx="3"/>
          </p:cNvCxnSpPr>
          <p:nvPr/>
        </p:nvCxnSpPr>
        <p:spPr>
          <a:xfrm rot="10800000" flipV="1">
            <a:off x="1338942" y="3548743"/>
            <a:ext cx="413658" cy="311614"/>
          </a:xfrm>
          <a:prstGeom prst="bentConnector3">
            <a:avLst>
              <a:gd name="adj1" fmla="val 2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779034" y="3577914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4071500" y="4248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10874829" y="3632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5301924" y="1852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4373186" y="2246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6632145" y="4207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</a:t>
            </a:r>
            <a:endParaRPr lang="en-US" dirty="0"/>
          </a:p>
        </p:txBody>
      </p:sp>
      <p:sp>
        <p:nvSpPr>
          <p:cNvPr id="39" name="ZoneTexte 38"/>
          <p:cNvSpPr txBox="1"/>
          <p:nvPr/>
        </p:nvSpPr>
        <p:spPr>
          <a:xfrm>
            <a:off x="2039049" y="3772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Organigramme : Disque magnétique 39"/>
          <p:cNvSpPr/>
          <p:nvPr/>
        </p:nvSpPr>
        <p:spPr>
          <a:xfrm>
            <a:off x="6041571" y="5624819"/>
            <a:ext cx="887359" cy="3759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eur droit avec flèche 41"/>
          <p:cNvCxnSpPr/>
          <p:nvPr/>
        </p:nvCxnSpPr>
        <p:spPr>
          <a:xfrm flipH="1">
            <a:off x="6961502" y="5792800"/>
            <a:ext cx="1905000" cy="1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5881287" y="609447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Output:File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6298871" y="5178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en-US" dirty="0"/>
          </a:p>
        </p:txBody>
      </p:sp>
      <p:pic>
        <p:nvPicPr>
          <p:cNvPr id="4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" y="252534"/>
            <a:ext cx="1511621" cy="3142094"/>
          </a:xfrm>
          <a:prstGeom prst="rect">
            <a:avLst/>
          </a:prstGeom>
        </p:spPr>
      </p:pic>
      <p:pic>
        <p:nvPicPr>
          <p:cNvPr id="46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350" y="245694"/>
            <a:ext cx="1511621" cy="31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9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1509" y="1517577"/>
            <a:ext cx="2333476" cy="4534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186543" y="1110343"/>
            <a:ext cx="226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 Transfer Fragment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417530" y="2699852"/>
            <a:ext cx="174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Refrech</a:t>
            </a:r>
            <a:r>
              <a:rPr lang="fr-FR" dirty="0" smtClean="0"/>
              <a:t> sous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Local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37715" y="1556657"/>
            <a:ext cx="2242457" cy="254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8554441" y="1110343"/>
            <a:ext cx="80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Java.io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07829" y="1861457"/>
            <a:ext cx="1545771" cy="968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8724874" y="293992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1086" y="1861457"/>
            <a:ext cx="118654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592286" y="2345871"/>
            <a:ext cx="400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786673" y="1872343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endParaRPr lang="en-US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3701143" y="3211286"/>
            <a:ext cx="389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386943" y="2792185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Liste des fichiers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11085" y="3785017"/>
            <a:ext cx="118654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452435" y="4805456"/>
            <a:ext cx="159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ListView</a:t>
            </a:r>
            <a:r>
              <a:rPr lang="fr-FR" dirty="0" smtClean="0"/>
              <a:t> sous </a:t>
            </a:r>
            <a:r>
              <a:rPr lang="fr-FR" dirty="0" err="1"/>
              <a:t>D</a:t>
            </a:r>
            <a:r>
              <a:rPr lang="fr-FR" dirty="0" err="1" smtClean="0"/>
              <a:t>ownload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Local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972202" y="2441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3107" y="3289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5361543" y="1412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2021" y="1517577"/>
            <a:ext cx="2405463" cy="414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955820" y="2896773"/>
            <a:ext cx="233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Refrech</a:t>
            </a:r>
            <a:r>
              <a:rPr lang="fr-FR" dirty="0"/>
              <a:t>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1763486"/>
            <a:ext cx="16328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28" y="630432"/>
            <a:ext cx="2358296" cy="4902013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3429000" y="2231571"/>
            <a:ext cx="501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290338" y="1763486"/>
            <a:ext cx="342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Server address + </a:t>
            </a:r>
            <a:r>
              <a:rPr lang="fr-FR" dirty="0" err="1" smtClean="0"/>
              <a:t>request</a:t>
            </a:r>
            <a:r>
              <a:rPr lang="fr-FR" dirty="0" smtClean="0"/>
              <a:t> =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3570514" y="2896773"/>
            <a:ext cx="487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321693" y="2984641"/>
            <a:ext cx="3923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Listes des fichiers en format Json </a:t>
            </a:r>
          </a:p>
          <a:p>
            <a:r>
              <a:rPr lang="fr-FR" dirty="0"/>
              <a:t>s</a:t>
            </a:r>
            <a:r>
              <a:rPr lang="fr-FR" dirty="0" smtClean="0"/>
              <a:t>ous le répertoire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distant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955820" y="1034143"/>
            <a:ext cx="24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File Transfer Fragment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95400" y="4078853"/>
            <a:ext cx="1491343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955820" y="4974771"/>
            <a:ext cx="2444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ListView</a:t>
            </a:r>
            <a:r>
              <a:rPr lang="fr-FR" dirty="0" smtClean="0"/>
              <a:t> sous répertoire</a:t>
            </a:r>
          </a:p>
          <a:p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distant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829294" y="2680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5621985" y="1324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5734242" y="37590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1829294" y="4790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90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120</Words>
  <Application>Microsoft Office PowerPoint</Application>
  <PresentationFormat>Grand écran</PresentationFormat>
  <Paragraphs>53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13</cp:revision>
  <dcterms:created xsi:type="dcterms:W3CDTF">2021-10-12T15:48:02Z</dcterms:created>
  <dcterms:modified xsi:type="dcterms:W3CDTF">2021-10-12T17:38:10Z</dcterms:modified>
</cp:coreProperties>
</file>