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handoutMasterIdLst>
    <p:handoutMasterId r:id="rId32"/>
  </p:handoutMasterIdLst>
  <p:sldIdLst>
    <p:sldId id="256" r:id="rId2"/>
    <p:sldId id="424" r:id="rId3"/>
    <p:sldId id="298" r:id="rId4"/>
    <p:sldId id="355" r:id="rId5"/>
    <p:sldId id="408" r:id="rId6"/>
    <p:sldId id="407" r:id="rId7"/>
    <p:sldId id="345" r:id="rId8"/>
    <p:sldId id="357" r:id="rId9"/>
    <p:sldId id="400" r:id="rId10"/>
    <p:sldId id="401" r:id="rId11"/>
    <p:sldId id="358" r:id="rId12"/>
    <p:sldId id="385" r:id="rId13"/>
    <p:sldId id="410" r:id="rId14"/>
    <p:sldId id="421" r:id="rId15"/>
    <p:sldId id="422" r:id="rId16"/>
    <p:sldId id="423" r:id="rId17"/>
    <p:sldId id="374" r:id="rId18"/>
    <p:sldId id="388" r:id="rId19"/>
    <p:sldId id="412" r:id="rId20"/>
    <p:sldId id="413" r:id="rId21"/>
    <p:sldId id="378" r:id="rId22"/>
    <p:sldId id="416" r:id="rId23"/>
    <p:sldId id="417" r:id="rId24"/>
    <p:sldId id="418" r:id="rId25"/>
    <p:sldId id="404" r:id="rId26"/>
    <p:sldId id="419" r:id="rId27"/>
    <p:sldId id="420" r:id="rId28"/>
    <p:sldId id="406" r:id="rId29"/>
    <p:sldId id="365" r:id="rId30"/>
  </p:sldIdLst>
  <p:sldSz cx="11879263" cy="6840538"/>
  <p:notesSz cx="6858000" cy="9144000"/>
  <p:defaultTextStyle>
    <a:defPPr>
      <a:defRPr lang="fr-FR"/>
    </a:defPPr>
    <a:lvl1pPr marL="0" algn="l" defTabSz="898489" rtl="0" eaLnBrk="1" latinLnBrk="0" hangingPunct="1">
      <a:defRPr sz="1769" kern="1200">
        <a:solidFill>
          <a:schemeClr val="tx1"/>
        </a:solidFill>
        <a:latin typeface="+mn-lt"/>
        <a:ea typeface="+mn-ea"/>
        <a:cs typeface="+mn-cs"/>
      </a:defRPr>
    </a:lvl1pPr>
    <a:lvl2pPr marL="449245" algn="l" defTabSz="898489" rtl="0" eaLnBrk="1" latinLnBrk="0" hangingPunct="1">
      <a:defRPr sz="1769" kern="1200">
        <a:solidFill>
          <a:schemeClr val="tx1"/>
        </a:solidFill>
        <a:latin typeface="+mn-lt"/>
        <a:ea typeface="+mn-ea"/>
        <a:cs typeface="+mn-cs"/>
      </a:defRPr>
    </a:lvl2pPr>
    <a:lvl3pPr marL="898489" algn="l" defTabSz="898489" rtl="0" eaLnBrk="1" latinLnBrk="0" hangingPunct="1">
      <a:defRPr sz="1769" kern="1200">
        <a:solidFill>
          <a:schemeClr val="tx1"/>
        </a:solidFill>
        <a:latin typeface="+mn-lt"/>
        <a:ea typeface="+mn-ea"/>
        <a:cs typeface="+mn-cs"/>
      </a:defRPr>
    </a:lvl3pPr>
    <a:lvl4pPr marL="1347734" algn="l" defTabSz="898489" rtl="0" eaLnBrk="1" latinLnBrk="0" hangingPunct="1">
      <a:defRPr sz="1769" kern="1200">
        <a:solidFill>
          <a:schemeClr val="tx1"/>
        </a:solidFill>
        <a:latin typeface="+mn-lt"/>
        <a:ea typeface="+mn-ea"/>
        <a:cs typeface="+mn-cs"/>
      </a:defRPr>
    </a:lvl4pPr>
    <a:lvl5pPr marL="1796979" algn="l" defTabSz="898489" rtl="0" eaLnBrk="1" latinLnBrk="0" hangingPunct="1">
      <a:defRPr sz="1769" kern="1200">
        <a:solidFill>
          <a:schemeClr val="tx1"/>
        </a:solidFill>
        <a:latin typeface="+mn-lt"/>
        <a:ea typeface="+mn-ea"/>
        <a:cs typeface="+mn-cs"/>
      </a:defRPr>
    </a:lvl5pPr>
    <a:lvl6pPr marL="2246224" algn="l" defTabSz="898489" rtl="0" eaLnBrk="1" latinLnBrk="0" hangingPunct="1">
      <a:defRPr sz="1769" kern="1200">
        <a:solidFill>
          <a:schemeClr val="tx1"/>
        </a:solidFill>
        <a:latin typeface="+mn-lt"/>
        <a:ea typeface="+mn-ea"/>
        <a:cs typeface="+mn-cs"/>
      </a:defRPr>
    </a:lvl6pPr>
    <a:lvl7pPr marL="2695468" algn="l" defTabSz="898489" rtl="0" eaLnBrk="1" latinLnBrk="0" hangingPunct="1">
      <a:defRPr sz="1769" kern="1200">
        <a:solidFill>
          <a:schemeClr val="tx1"/>
        </a:solidFill>
        <a:latin typeface="+mn-lt"/>
        <a:ea typeface="+mn-ea"/>
        <a:cs typeface="+mn-cs"/>
      </a:defRPr>
    </a:lvl7pPr>
    <a:lvl8pPr marL="3144713" algn="l" defTabSz="898489" rtl="0" eaLnBrk="1" latinLnBrk="0" hangingPunct="1">
      <a:defRPr sz="1769" kern="1200">
        <a:solidFill>
          <a:schemeClr val="tx1"/>
        </a:solidFill>
        <a:latin typeface="+mn-lt"/>
        <a:ea typeface="+mn-ea"/>
        <a:cs typeface="+mn-cs"/>
      </a:defRPr>
    </a:lvl8pPr>
    <a:lvl9pPr marL="3593958" algn="l" defTabSz="898489" rtl="0" eaLnBrk="1" latinLnBrk="0" hangingPunct="1">
      <a:defRPr sz="176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6a1f9c09957686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BE72F"/>
    <a:srgbClr val="BFDCEC"/>
    <a:srgbClr val="E22476"/>
    <a:srgbClr val="45A6DA"/>
    <a:srgbClr val="FF6699"/>
    <a:srgbClr val="352343"/>
    <a:srgbClr val="000000"/>
    <a:srgbClr val="FFFFFF"/>
    <a:srgbClr val="008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0" autoAdjust="0"/>
  </p:normalViewPr>
  <p:slideViewPr>
    <p:cSldViewPr snapToGrid="0" snapToObjects="1">
      <p:cViewPr varScale="1">
        <p:scale>
          <a:sx n="89" d="100"/>
          <a:sy n="89" d="100"/>
        </p:scale>
        <p:origin x="970" y="53"/>
      </p:cViewPr>
      <p:guideLst/>
    </p:cSldViewPr>
  </p:slideViewPr>
  <p:outlineViewPr>
    <p:cViewPr>
      <p:scale>
        <a:sx n="33" d="100"/>
        <a:sy n="33" d="100"/>
      </p:scale>
      <p:origin x="0" y="-2200"/>
    </p:cViewPr>
  </p:outlineViewPr>
  <p:notesTextViewPr>
    <p:cViewPr>
      <p:scale>
        <a:sx n="1" d="1"/>
        <a:sy n="1" d="1"/>
      </p:scale>
      <p:origin x="0" y="0"/>
    </p:cViewPr>
  </p:notesTextViewPr>
  <p:notesViewPr>
    <p:cSldViewPr snapToGrid="0" snapToObjects="1">
      <p:cViewPr varScale="1">
        <p:scale>
          <a:sx n="82" d="100"/>
          <a:sy n="82" d="100"/>
        </p:scale>
        <p:origin x="3336"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346C39-BB33-3D44-8441-BE2AA9E55E99}" type="datetimeFigureOut">
              <a:rPr lang="fr-FR" smtClean="0"/>
              <a:t>09/09/2021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3CD55D-57CD-D245-8D84-F3B7880AFEAD}" type="slidenum">
              <a:rPr lang="fr-FR" smtClean="0"/>
              <a:t>‹N°›</a:t>
            </a:fld>
            <a:endParaRPr lang="fr-FR"/>
          </a:p>
        </p:txBody>
      </p:sp>
    </p:spTree>
    <p:extLst>
      <p:ext uri="{BB962C8B-B14F-4D97-AF65-F5344CB8AC3E}">
        <p14:creationId xmlns:p14="http://schemas.microsoft.com/office/powerpoint/2010/main" val="64614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884BA-DE6B-0E4C-87E8-434E1F337B69}" type="datetimeFigureOut">
              <a:rPr lang="fr-FR" smtClean="0"/>
              <a:t>09/09/2021</a:t>
            </a:fld>
            <a:endParaRPr lang="fr-FR"/>
          </a:p>
        </p:txBody>
      </p:sp>
      <p:sp>
        <p:nvSpPr>
          <p:cNvPr id="4" name="Espace réservé de l’image des diapositives 3"/>
          <p:cNvSpPr>
            <a:spLocks noGrp="1" noRot="1" noChangeAspect="1"/>
          </p:cNvSpPr>
          <p:nvPr>
            <p:ph type="sldImg" idx="2"/>
          </p:nvPr>
        </p:nvSpPr>
        <p:spPr>
          <a:xfrm>
            <a:off x="749300" y="1143000"/>
            <a:ext cx="5359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3C49B-1B03-0649-A43A-E2D03DB2D51F}" type="slidenum">
              <a:rPr lang="fr-FR" smtClean="0"/>
              <a:t>‹N°›</a:t>
            </a:fld>
            <a:endParaRPr lang="fr-FR"/>
          </a:p>
        </p:txBody>
      </p:sp>
    </p:spTree>
    <p:extLst>
      <p:ext uri="{BB962C8B-B14F-4D97-AF65-F5344CB8AC3E}">
        <p14:creationId xmlns:p14="http://schemas.microsoft.com/office/powerpoint/2010/main" val="8217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Bonjour tout le monde, Avant de commencer je voudrais bien remercier les membres du jury d’avoir accepter d’être présent avec nous aujourd’hui.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Je voudrais remercier aussi mes encadreur Mr Eltaief et Mr Essafi pour leurs aides et leurs soutient, ainsi que tous ceux qui sont présents avec nous, pour me soutenir. </a:t>
            </a:r>
            <a:r>
              <a:rPr lang="fr-FR" sz="1200" b="0" strike="noStrike" spc="-1" dirty="0">
                <a:latin typeface="Arial"/>
              </a:rPr>
              <a:t>Permettez moi de vous présenter le fruit d'un travail qui a duré 6 mois au sein de la société Chifco pour l’obtention du diplôme d’ingénieure en Téléinformatique et qui a pour thème  «Développement d’une plateforme de déploiement automatisé</a:t>
            </a:r>
            <a:r>
              <a:rPr lang="fr-FR" sz="1200" b="0" strike="noStrike" spc="-1" dirty="0">
                <a:solidFill>
                  <a:srgbClr val="000000"/>
                </a:solidFill>
                <a:latin typeface="Arial"/>
              </a:rPr>
              <a:t>» , Pour cela je vais suivre le plan suivant </a:t>
            </a: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strike="noStrike" kern="1200" spc="-1" dirty="0">
              <a:solidFill>
                <a:schemeClr val="tx1"/>
              </a:solidFill>
              <a:effectLst/>
              <a:latin typeface="+mn-lt"/>
              <a:ea typeface="+mn-ea"/>
              <a:cs typeface="+mn-cs"/>
            </a:endParaRPr>
          </a:p>
          <a:p>
            <a:endParaRPr lang="fr-FR" sz="1200" b="0" strike="noStrike" spc="-1" dirty="0">
              <a:latin typeface="Arial"/>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43C49B-1B03-0649-A43A-E2D03DB2D51F}" type="slidenum">
              <a:rPr lang="fr-FR" smtClean="0"/>
              <a:t>1</a:t>
            </a:fld>
            <a:endParaRPr lang="fr-FR" dirty="0"/>
          </a:p>
        </p:txBody>
      </p:sp>
    </p:spTree>
    <p:extLst>
      <p:ext uri="{BB962C8B-B14F-4D97-AF65-F5344CB8AC3E}">
        <p14:creationId xmlns:p14="http://schemas.microsoft.com/office/powerpoint/2010/main" val="53036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que la société dispose déjà d’une chaîne pour la gestion de ses projets, mais cette dernière reste insuﬃsante par rapport à leurs besoins.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processus actuel employé représente des problématiques qui se résument dans les points suivants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Problème de « single point of failure », c’est-à-dire si le répertoire central est endommagé, alors uniquement les données enregistrées dans le dernier backup sont récupérables.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Problème de performance car toutes les opérations effectuées doivent passer par le réseau.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Les tâches Jenkins sont lancées manuellement par les membres d’équipe de projet au lieu d’être automatisés.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Le déploiement se base sur un script Shell qui exécute des commandes sur l’environnement cible.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 script présente plusieurs désavantages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Difficile à tester et maintenir.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Ne supporte pas des stratégies de déploiement sans indisponibilité.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Impossibilité de gérer les informations sensitives sans divulgation. </a:t>
            </a:r>
          </a:p>
        </p:txBody>
      </p:sp>
      <p:sp>
        <p:nvSpPr>
          <p:cNvPr id="4" name="Slide Number Placeholder 3"/>
          <p:cNvSpPr>
            <a:spLocks noGrp="1"/>
          </p:cNvSpPr>
          <p:nvPr>
            <p:ph type="sldNum" sz="quarter" idx="10"/>
          </p:nvPr>
        </p:nvSpPr>
        <p:spPr/>
        <p:txBody>
          <a:bodyPr/>
          <a:lstStyle/>
          <a:p>
            <a:fld id="{9F43C49B-1B03-0649-A43A-E2D03DB2D51F}" type="slidenum">
              <a:rPr lang="fr-FR" smtClean="0"/>
              <a:t>10</a:t>
            </a:fld>
            <a:endParaRPr lang="fr-FR"/>
          </a:p>
        </p:txBody>
      </p:sp>
    </p:spTree>
    <p:extLst>
      <p:ext uri="{BB962C8B-B14F-4D97-AF65-F5344CB8AC3E}">
        <p14:creationId xmlns:p14="http://schemas.microsoft.com/office/powerpoint/2010/main" val="2423774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t>Dans cette partie je vais effectuer une étude préalable</a:t>
            </a:r>
            <a:r>
              <a:rPr lang="fr-FR" sz="1200" kern="1200" baseline="0" dirty="0">
                <a:solidFill>
                  <a:schemeClr val="tx1"/>
                </a:solidFill>
                <a:effectLst/>
                <a:latin typeface="+mn-lt"/>
                <a:ea typeface="+mn-ea"/>
                <a:cs typeface="+mn-cs"/>
              </a:rPr>
              <a:t> dans laquelle nous faisons tout d’abord </a:t>
            </a:r>
            <a:r>
              <a:rPr lang="fr-FR" sz="1200" kern="1200" dirty="0">
                <a:solidFill>
                  <a:schemeClr val="tx1"/>
                </a:solidFill>
                <a:effectLst/>
                <a:latin typeface="+mn-lt"/>
                <a:ea typeface="+mn-ea"/>
                <a:cs typeface="+mn-cs"/>
              </a:rPr>
              <a:t>une étude comparative afin de choisir les meilleurs outils répondant aux exigences de la solution dégagée dans l’étude précédente. Et on finir avec une synthèse contenant l’ensemble des choix technologiques effectués suite a l’étude comparative.</a:t>
            </a:r>
          </a:p>
          <a:p>
            <a:endParaRPr lang="fr-FR" baseline="0" dirty="0"/>
          </a:p>
          <a:p>
            <a:endParaRPr lang="fr-FR" baseline="0" dirty="0"/>
          </a:p>
        </p:txBody>
      </p:sp>
      <p:sp>
        <p:nvSpPr>
          <p:cNvPr id="4" name="Slide Number Placeholder 3"/>
          <p:cNvSpPr>
            <a:spLocks noGrp="1"/>
          </p:cNvSpPr>
          <p:nvPr>
            <p:ph type="sldNum" sz="quarter" idx="10"/>
          </p:nvPr>
        </p:nvSpPr>
        <p:spPr/>
        <p:txBody>
          <a:bodyPr/>
          <a:lstStyle/>
          <a:p>
            <a:fld id="{9F43C49B-1B03-0649-A43A-E2D03DB2D51F}" type="slidenum">
              <a:rPr lang="fr-FR" smtClean="0"/>
              <a:t>11</a:t>
            </a:fld>
            <a:endParaRPr lang="fr-FR"/>
          </a:p>
        </p:txBody>
      </p:sp>
    </p:spTree>
    <p:extLst>
      <p:ext uri="{BB962C8B-B14F-4D97-AF65-F5344CB8AC3E}">
        <p14:creationId xmlns:p14="http://schemas.microsoft.com/office/powerpoint/2010/main" val="3810807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En premier lieu, comme outil de versionning, nous avons opté pour l’outil Git, qui est grâce à son architecture décentralisée ainsi que la protection assurée par ce dernier en cas de panne ou de perte du dépôt principal répond au mieux aux nouvelles attentes de Chifco.</a:t>
            </a:r>
          </a:p>
          <a:p>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Comme outil de gestion de code source, l’outil GitLab est open source, de plus gratuit pour la version communauté. Cette raison nous a poussé de le choisir sans hésitation. D’autre part, son intégration des fonctionnalités d’intégration continue et suivi des problèmes permettra dans le futur d’abandonner l’utilisation des outils à part.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Comme outil d’orchestration Jenkins est l’outil le plus adapté pour notre cas, il est populaire et bénéficie d’une vaste communauté qui délivrent des plug-ins ouvrant un large champ de possibilité, contrairement à Travis CI, sans oublier son aspect open source et licence gratuit qui lui donne un pas d’avance par rapport à CircleCI.</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Comme outil d’automatisation le choix a été fixé sur l’outil Ansible vue que l’avantage que présente ce dernier par rapport aux autres outils de gestion de configuration est son aspect sans agent, c’est-à-dire, il n’a pas besoin d’une configuration a priori pour contrôler une machine. De même, sa communauté est plus grande, et chaque mois de nouvelles options sont ajoutées.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Donc, Ansible reste le plus adapté et facile à mettre en œuvre en comparaison avec Chef et Puppet.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Comme outil de virtualisation le choix a été sur Docker vu ses points forts qui se résument dont : sa légèreté, sa portabilité et l’isolation qu’il offre.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Comme outil d’orchestration le choix a été fixé sur Kubernetes qui est techniquement plus supérieur que Docker Swarm. De meilleures dispositions de vérification de l'état de santé (</a:t>
            </a:r>
            <a:r>
              <a:rPr lang="fr-FR" sz="1200" kern="1200" dirty="0" err="1">
                <a:solidFill>
                  <a:schemeClr val="tx1"/>
                </a:solidFill>
                <a:effectLst/>
                <a:latin typeface="+mn-lt"/>
                <a:ea typeface="+mn-ea"/>
                <a:cs typeface="+mn-cs"/>
              </a:rPr>
              <a:t>Health</a:t>
            </a:r>
            <a:r>
              <a:rPr lang="fr-FR" sz="1200" kern="1200" dirty="0">
                <a:solidFill>
                  <a:schemeClr val="tx1"/>
                </a:solidFill>
                <a:effectLst/>
                <a:latin typeface="+mn-lt"/>
                <a:ea typeface="+mn-ea"/>
                <a:cs typeface="+mn-cs"/>
              </a:rPr>
              <a:t> check) au niveau du pod, une meilleure planification et mise à l'échelle des conteneurs, des espaces de noms avec des contrôles d'accès basés sur les rôles et des stratégies réseaux pour contrôler le trafic entrant et sortant entre les services lui confèrent un avantage.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dirty="0"/>
          </a:p>
        </p:txBody>
      </p:sp>
      <p:sp>
        <p:nvSpPr>
          <p:cNvPr id="4" name="Slide Number Placeholder 3"/>
          <p:cNvSpPr>
            <a:spLocks noGrp="1"/>
          </p:cNvSpPr>
          <p:nvPr>
            <p:ph type="sldNum" sz="quarter" idx="10"/>
          </p:nvPr>
        </p:nvSpPr>
        <p:spPr/>
        <p:txBody>
          <a:bodyPr/>
          <a:lstStyle/>
          <a:p>
            <a:fld id="{9F43C49B-1B03-0649-A43A-E2D03DB2D51F}" type="slidenum">
              <a:rPr lang="fr-FR" smtClean="0"/>
              <a:t>12</a:t>
            </a:fld>
            <a:endParaRPr lang="fr-FR"/>
          </a:p>
        </p:txBody>
      </p:sp>
    </p:spTree>
    <p:extLst>
      <p:ext uri="{BB962C8B-B14F-4D97-AF65-F5344CB8AC3E}">
        <p14:creationId xmlns:p14="http://schemas.microsoft.com/office/powerpoint/2010/main" val="3853551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À l’issu de l’étude comparative, nous avons défini notre choix technologique parmi les outils énoncés, mais nous allons récapituler.</a:t>
            </a:r>
          </a:p>
          <a:p>
            <a:r>
              <a:rPr lang="fr-FR" sz="1200" kern="1200" dirty="0">
                <a:solidFill>
                  <a:schemeClr val="tx1"/>
                </a:solidFill>
                <a:effectLst/>
                <a:latin typeface="+mn-lt"/>
                <a:ea typeface="+mn-ea"/>
                <a:cs typeface="+mn-cs"/>
              </a:rPr>
              <a:t>Comme serveur de gestion de version nous avons opté pour Git, pour le gestionnaire de code source notre choix s’est porté sur GitLab, pour la gestion de configuration le choix a été fixé sur Ansible et comme serveur d’intégration continue c'est Jenkins. Pour la technologie de virtualisation, nous avons choisi la solution Docker et enfin nous finissons la synthèse des choix par mentionner Kubernetes comme étant un outil d’orchestration des conteneurs. </a:t>
            </a:r>
          </a:p>
          <a:p>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La figure suivante montre la disposition de l’ensemble des outils mentionnées précédemment au sein de notre système et l’interaction entre ses derniers.           </a:t>
            </a:r>
          </a:p>
        </p:txBody>
      </p:sp>
      <p:sp>
        <p:nvSpPr>
          <p:cNvPr id="4" name="Slide Number Placeholder 3"/>
          <p:cNvSpPr>
            <a:spLocks noGrp="1"/>
          </p:cNvSpPr>
          <p:nvPr>
            <p:ph type="sldNum" sz="quarter" idx="10"/>
          </p:nvPr>
        </p:nvSpPr>
        <p:spPr/>
        <p:txBody>
          <a:bodyPr/>
          <a:lstStyle/>
          <a:p>
            <a:fld id="{9F43C49B-1B03-0649-A43A-E2D03DB2D51F}" type="slidenum">
              <a:rPr lang="fr-FR" smtClean="0"/>
              <a:t>13</a:t>
            </a:fld>
            <a:endParaRPr lang="fr-FR"/>
          </a:p>
        </p:txBody>
      </p:sp>
    </p:spTree>
    <p:extLst>
      <p:ext uri="{BB962C8B-B14F-4D97-AF65-F5344CB8AC3E}">
        <p14:creationId xmlns:p14="http://schemas.microsoft.com/office/powerpoint/2010/main" val="1560387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Après</a:t>
            </a:r>
            <a:r>
              <a:rPr lang="fr-FR" baseline="0" dirty="0"/>
              <a:t> une étude préalable de notre système nous passons a l’analyse et spécification des besoins de ce dernier.</a:t>
            </a:r>
            <a:endParaRPr lang="fr-FR" dirty="0"/>
          </a:p>
        </p:txBody>
      </p:sp>
      <p:sp>
        <p:nvSpPr>
          <p:cNvPr id="4" name="Slide Number Placeholder 3"/>
          <p:cNvSpPr>
            <a:spLocks noGrp="1"/>
          </p:cNvSpPr>
          <p:nvPr>
            <p:ph type="sldNum" sz="quarter" idx="10"/>
          </p:nvPr>
        </p:nvSpPr>
        <p:spPr/>
        <p:txBody>
          <a:bodyPr/>
          <a:lstStyle/>
          <a:p>
            <a:fld id="{9F43C49B-1B03-0649-A43A-E2D03DB2D51F}" type="slidenum">
              <a:rPr lang="fr-FR" smtClean="0"/>
              <a:t>17</a:t>
            </a:fld>
            <a:endParaRPr lang="fr-FR"/>
          </a:p>
        </p:txBody>
      </p:sp>
    </p:spTree>
    <p:extLst>
      <p:ext uri="{BB962C8B-B14F-4D97-AF65-F5344CB8AC3E}">
        <p14:creationId xmlns:p14="http://schemas.microsoft.com/office/powerpoint/2010/main" val="1041971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Pour notre système, nous avons identiﬁer 3 acteurs.</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Chef de projet : c’est un utilisateur qui peut modifier le code source pour un objectif donné (ajout d’une fonctionnalité, correction d’erreur, etc.) en plus il suit les correctifs et réalise des fonctionnalités afin d’assurer l’intégration et la livraison du projet.</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Client : c’est l’utilisateur ﬁnal, il devra disposer d’une URL de production qui lui permet d’accéder à l’application.</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SysAdmin : c’est un utilisateur qui peut configurer les environnements d’un projet d’une manière manuelle ou automatique.</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Notre système inclut aussi certains composants comme étant des acteurs :</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Jenkins : c’est un outil d’intégration continu Open Source, Il permet de tester et de rapporter les changements effectués sur une large base de code en temps réel. </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Ansible : c’est un moteur d’automatisation qui automatise le provisionnement logiciel, la gestion de configuration et le déploiement applicatif.</a:t>
            </a:r>
          </a:p>
          <a:p>
            <a:endParaRPr lang="fr-FR" dirty="0"/>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18</a:t>
            </a:fld>
            <a:endParaRPr lang="fr-FR"/>
          </a:p>
        </p:txBody>
      </p:sp>
    </p:spTree>
    <p:extLst>
      <p:ext uri="{BB962C8B-B14F-4D97-AF65-F5344CB8AC3E}">
        <p14:creationId xmlns:p14="http://schemas.microsoft.com/office/powerpoint/2010/main" val="765213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Un recensement a permis de dévoiler les besoins suivants : </a:t>
            </a:r>
          </a:p>
          <a:p>
            <a:endParaRPr lang="fr-FR" sz="1200" kern="1200" dirty="0">
              <a:solidFill>
                <a:schemeClr val="tx1"/>
              </a:solidFill>
              <a:effectLst/>
              <a:latin typeface="+mn-lt"/>
              <a:ea typeface="+mn-ea"/>
              <a:cs typeface="+mn-cs"/>
            </a:endParaRP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Le système permet au chef de projet de gérer le code source sur un serveur de dépôt de code.</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Le système permet au chef de projet de créer un script pipeline.</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Notification de résultat d’une tâche Jenkins. </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Possibilité de déployer les applications n’importe quand.</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Automatiser le déclenchement de déploiement des applications suite à un choix effectué de la part de client à travers une plateforme web.</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Le système permet au client d’accéder à l’application via une URL de production.</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Le system permet au chef de projet de savoir l’état des diﬀérentes applications existantes sur le cluster (container </a:t>
            </a:r>
            <a:r>
              <a:rPr lang="fr-FR" sz="1200" kern="1200" dirty="0" err="1">
                <a:solidFill>
                  <a:schemeClr val="tx1"/>
                </a:solidFill>
                <a:effectLst/>
                <a:latin typeface="+mn-lt"/>
                <a:ea typeface="+mn-ea"/>
                <a:cs typeface="+mn-cs"/>
              </a:rPr>
              <a:t>creating</a:t>
            </a:r>
            <a:r>
              <a:rPr lang="fr-FR" sz="1200" kern="1200" dirty="0">
                <a:solidFill>
                  <a:schemeClr val="tx1"/>
                </a:solidFill>
                <a:effectLst/>
                <a:latin typeface="+mn-lt"/>
                <a:ea typeface="+mn-ea"/>
                <a:cs typeface="+mn-cs"/>
              </a:rPr>
              <a:t>, running, pending, etc.).</a:t>
            </a:r>
          </a:p>
          <a:p>
            <a:endParaRPr lang="fr-FR" dirty="0"/>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19</a:t>
            </a:fld>
            <a:endParaRPr lang="fr-FR"/>
          </a:p>
        </p:txBody>
      </p:sp>
    </p:spTree>
    <p:extLst>
      <p:ext uri="{BB962C8B-B14F-4D97-AF65-F5344CB8AC3E}">
        <p14:creationId xmlns:p14="http://schemas.microsoft.com/office/powerpoint/2010/main" val="2892791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De plus des besoins fonctionnels déjà cités, notre système doit respecter un nombre de critères donnant une meilleure qualité de la solution obtenue. Parmi ces critères nous citons :</a:t>
            </a:r>
          </a:p>
          <a:p>
            <a:pPr lvl="0"/>
            <a:endParaRPr lang="fr-FR" sz="1200" kern="1200" dirty="0">
              <a:solidFill>
                <a:schemeClr val="tx1"/>
              </a:solidFill>
              <a:effectLst/>
              <a:latin typeface="+mn-lt"/>
              <a:ea typeface="+mn-ea"/>
              <a:cs typeface="+mn-cs"/>
            </a:endParaRP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Performance : le temps de réponse du système (les différents outils) doit être minimal.</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Extensibilité : le système doit pouvoir supporter l’évolution et l’extensibilité de ses composants, nous pouvons ainsi ajouter autant de nœud à notre Cluster Kubernetes que notre besoin l’exige.</a:t>
            </a:r>
          </a:p>
          <a:p>
            <a:pPr marL="171450" lvl="0" indent="-171450">
              <a:buFont typeface="Wingdings" panose="05000000000000000000" pitchFamily="2" charset="2"/>
              <a:buChar char="v"/>
            </a:pPr>
            <a:r>
              <a:rPr lang="fr-FR" sz="1200" kern="1200" dirty="0">
                <a:solidFill>
                  <a:schemeClr val="tx1"/>
                </a:solidFill>
                <a:effectLst/>
                <a:latin typeface="+mn-lt"/>
                <a:ea typeface="+mn-ea"/>
                <a:cs typeface="+mn-cs"/>
              </a:rPr>
              <a:t>Convivialité : les interfaces de la plateforme à développer ainsi que des outils à employer doivent être intuitives et faciles à comprendre, et permettre aux utilisateurs de réaliser leurs objectifs sans ambigüité. </a:t>
            </a:r>
          </a:p>
          <a:p>
            <a:endParaRPr lang="fr-FR" dirty="0"/>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20</a:t>
            </a:fld>
            <a:endParaRPr lang="fr-FR"/>
          </a:p>
        </p:txBody>
      </p:sp>
    </p:spTree>
    <p:extLst>
      <p:ext uri="{BB962C8B-B14F-4D97-AF65-F5344CB8AC3E}">
        <p14:creationId xmlns:p14="http://schemas.microsoft.com/office/powerpoint/2010/main" val="1002650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Dans cette partie</a:t>
            </a:r>
            <a:r>
              <a:rPr lang="fr-FR" sz="1200" kern="1200" dirty="0">
                <a:solidFill>
                  <a:schemeClr val="tx1"/>
                </a:solidFill>
                <a:effectLst/>
                <a:latin typeface="+mn-lt"/>
                <a:ea typeface="+mn-ea"/>
                <a:cs typeface="+mn-cs"/>
              </a:rPr>
              <a:t>, je vais citer l’architecture générale de notre système accompagné de la vue statique de ce dernier , nous passons, par la suite, à la description  dynamique de notre projet en présentant le diagramme d’activité relative a un volet donnée.</a:t>
            </a:r>
          </a:p>
          <a:p>
            <a:endParaRPr lang="fr-FR" dirty="0"/>
          </a:p>
        </p:txBody>
      </p:sp>
      <p:sp>
        <p:nvSpPr>
          <p:cNvPr id="4" name="Espace réservé du numéro de diapositive 3"/>
          <p:cNvSpPr>
            <a:spLocks noGrp="1"/>
          </p:cNvSpPr>
          <p:nvPr>
            <p:ph type="sldNum" sz="quarter" idx="5"/>
          </p:nvPr>
        </p:nvSpPr>
        <p:spPr/>
        <p:txBody>
          <a:bodyPr/>
          <a:lstStyle/>
          <a:p>
            <a:fld id="{9F43C49B-1B03-0649-A43A-E2D03DB2D51F}" type="slidenum">
              <a:rPr lang="fr-FR" smtClean="0"/>
              <a:t>21</a:t>
            </a:fld>
            <a:endParaRPr lang="fr-FR"/>
          </a:p>
        </p:txBody>
      </p:sp>
    </p:spTree>
    <p:extLst>
      <p:ext uri="{BB962C8B-B14F-4D97-AF65-F5344CB8AC3E}">
        <p14:creationId xmlns:p14="http://schemas.microsoft.com/office/powerpoint/2010/main" val="2102961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a:latin typeface="Arial"/>
              </a:rPr>
              <a:t>En premier lieu je vais mentionnée l’architecture générale </a:t>
            </a:r>
            <a:r>
              <a:rPr lang="fr-FR" sz="1200" kern="1200" dirty="0">
                <a:solidFill>
                  <a:schemeClr val="tx1"/>
                </a:solidFill>
                <a:effectLst/>
                <a:latin typeface="+mn-lt"/>
                <a:ea typeface="+mn-ea"/>
                <a:cs typeface="+mn-cs"/>
              </a:rPr>
              <a:t>nécessaire de notre projet qui répond aux exigences spéciﬁques de l’entreprise hôte. Cette dernière est basée sur des conteneurs. En eﬀet, chaque serveur est hébergé dans un conteneur qui lui est consacré. </a:t>
            </a:r>
            <a:endParaRPr lang="fr-FR" sz="1200" b="0" strike="noStrike" spc="-1" dirty="0">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22</a:t>
            </a:fld>
            <a:endParaRPr lang="fr-FR"/>
          </a:p>
        </p:txBody>
      </p:sp>
    </p:spTree>
    <p:extLst>
      <p:ext uri="{BB962C8B-B14F-4D97-AF65-F5344CB8AC3E}">
        <p14:creationId xmlns:p14="http://schemas.microsoft.com/office/powerpoint/2010/main" val="4157189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Bonjour tout le monde, Avant de commencer je voudrais bien remercier les membres du jury d’avoir accepter d’être présent avec nous aujourd’hui.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Je voudrais remercier aussi mes encadreur Mr Eltaief et Mr Essafi pour leurs aides et leurs soutient, ainsi que tous ceux qui sont présents avec nous, pour me soutenir. </a:t>
            </a:r>
            <a:r>
              <a:rPr lang="fr-FR" sz="1200" b="0" strike="noStrike" spc="-1" dirty="0">
                <a:latin typeface="Arial"/>
              </a:rPr>
              <a:t>Permettez moi de vous présenter le fruit d'un travail qui a duré 6 mois au sein de la société Chifco pour l’obtention du diplôme d’ingénieure en Téléinformatique et qui a pour thème  «Développement d’une plateforme de déploiement automatisé</a:t>
            </a:r>
            <a:r>
              <a:rPr lang="fr-FR" sz="1200" b="0" strike="noStrike" spc="-1" dirty="0">
                <a:solidFill>
                  <a:srgbClr val="000000"/>
                </a:solidFill>
                <a:latin typeface="Arial"/>
              </a:rPr>
              <a:t>» , Pour cela je vais suivre le plan suivant </a:t>
            </a: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strike="noStrike" kern="1200" spc="-1" dirty="0">
              <a:solidFill>
                <a:schemeClr val="tx1"/>
              </a:solidFill>
              <a:effectLst/>
              <a:latin typeface="+mn-lt"/>
              <a:ea typeface="+mn-ea"/>
              <a:cs typeface="+mn-cs"/>
            </a:endParaRPr>
          </a:p>
          <a:p>
            <a:endParaRPr lang="fr-FR" sz="1200" b="0" strike="noStrike" spc="-1" dirty="0">
              <a:latin typeface="Arial"/>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43C49B-1B03-0649-A43A-E2D03DB2D51F}" type="slidenum">
              <a:rPr lang="fr-FR" smtClean="0"/>
              <a:t>2</a:t>
            </a:fld>
            <a:endParaRPr lang="fr-FR" dirty="0"/>
          </a:p>
        </p:txBody>
      </p:sp>
    </p:spTree>
    <p:extLst>
      <p:ext uri="{BB962C8B-B14F-4D97-AF65-F5344CB8AC3E}">
        <p14:creationId xmlns:p14="http://schemas.microsoft.com/office/powerpoint/2010/main" val="1515053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Par la suite </a:t>
            </a:r>
            <a:r>
              <a:rPr lang="fr-FR" sz="1200" kern="1200" dirty="0">
                <a:solidFill>
                  <a:schemeClr val="tx1"/>
                </a:solidFill>
                <a:effectLst/>
                <a:latin typeface="+mn-lt"/>
                <a:ea typeface="+mn-ea"/>
                <a:cs typeface="+mn-cs"/>
              </a:rPr>
              <a:t>le diagramme de déploiement qui décrit la disposition physique de chaque entité préalablement identiﬁée dans le schéma explicatif de l’architecture, il décrit aussi, les protocoles de connexions entre ces diﬀérentes composantes. </a:t>
            </a:r>
            <a:endParaRPr lang="fr-FR" dirty="0"/>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23</a:t>
            </a:fld>
            <a:endParaRPr lang="fr-FR"/>
          </a:p>
        </p:txBody>
      </p:sp>
    </p:spTree>
    <p:extLst>
      <p:ext uri="{BB962C8B-B14F-4D97-AF65-F5344CB8AC3E}">
        <p14:creationId xmlns:p14="http://schemas.microsoft.com/office/powerpoint/2010/main" val="1677309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Pour mieux comprendre l’interaction entre les différents composants de l’architecture, nous présentons une vue dynamique de notre système.</a:t>
            </a:r>
          </a:p>
          <a:p>
            <a:r>
              <a:rPr lang="fr-FR" sz="1200" kern="1200" dirty="0">
                <a:solidFill>
                  <a:schemeClr val="tx1"/>
                </a:solidFill>
                <a:effectLst/>
                <a:latin typeface="+mn-lt"/>
                <a:ea typeface="+mn-ea"/>
                <a:cs typeface="+mn-cs"/>
              </a:rPr>
              <a:t>Le diagramme d’activité illustré dans ce diapo, explique le fonctionnement et l’interaction entre les diﬀérentes composants impliqués dans le volet « Intégrer ».</a:t>
            </a:r>
          </a:p>
          <a:p>
            <a:r>
              <a:rPr lang="fr-FR" sz="1200" kern="1200" dirty="0">
                <a:solidFill>
                  <a:schemeClr val="tx1"/>
                </a:solidFill>
                <a:effectLst/>
                <a:latin typeface="+mn-lt"/>
                <a:ea typeface="+mn-ea"/>
                <a:cs typeface="+mn-cs"/>
              </a:rPr>
              <a:t/>
            </a:r>
            <a:br>
              <a:rPr lang="fr-FR" sz="1200" kern="1200" dirty="0">
                <a:solidFill>
                  <a:schemeClr val="tx1"/>
                </a:solidFill>
                <a:effectLst/>
                <a:latin typeface="+mn-lt"/>
                <a:ea typeface="+mn-ea"/>
                <a:cs typeface="+mn-cs"/>
              </a:rPr>
            </a:br>
            <a:endParaRPr lang="fr-FR" dirty="0"/>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24</a:t>
            </a:fld>
            <a:endParaRPr lang="fr-FR"/>
          </a:p>
        </p:txBody>
      </p:sp>
    </p:spTree>
    <p:extLst>
      <p:ext uri="{BB962C8B-B14F-4D97-AF65-F5344CB8AC3E}">
        <p14:creationId xmlns:p14="http://schemas.microsoft.com/office/powerpoint/2010/main" val="614207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Dans cette partie je vais vous présenter </a:t>
            </a:r>
            <a:r>
              <a:rPr lang="fr-FR" baseline="0" dirty="0"/>
              <a:t>a travers une vidéo démonstrative l’utilisation de notre </a:t>
            </a:r>
            <a:r>
              <a:rPr lang="fr-FR" baseline="0"/>
              <a:t>plateforme web, </a:t>
            </a:r>
            <a:r>
              <a:rPr lang="fr-FR" baseline="0" dirty="0"/>
              <a:t>mais avant ça je dois mentionner l’environnement de déploiement employé afin de réaliser notre projet.</a:t>
            </a:r>
          </a:p>
          <a:p>
            <a:endParaRPr lang="fr-FR" dirty="0"/>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25</a:t>
            </a:fld>
            <a:endParaRPr lang="fr-FR"/>
          </a:p>
        </p:txBody>
      </p:sp>
    </p:spTree>
    <p:extLst>
      <p:ext uri="{BB962C8B-B14F-4D97-AF65-F5344CB8AC3E}">
        <p14:creationId xmlns:p14="http://schemas.microsoft.com/office/powerpoint/2010/main" val="134820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Comme </a:t>
            </a:r>
            <a:r>
              <a:rPr lang="fr-FR" sz="1200" b="0" kern="1200" dirty="0">
                <a:solidFill>
                  <a:schemeClr val="tx1"/>
                </a:solidFill>
                <a:effectLst/>
                <a:latin typeface="+mn-lt"/>
                <a:ea typeface="+mn-ea"/>
                <a:cs typeface="+mn-cs"/>
              </a:rPr>
              <a:t>environnement logiciel nous avons employé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kern="1200" dirty="0">
              <a:solidFill>
                <a:schemeClr val="tx1"/>
              </a:solidFill>
              <a:effectLst/>
              <a:latin typeface="+mn-lt"/>
              <a:ea typeface="+mn-ea"/>
              <a:cs typeface="+mn-cs"/>
            </a:endParaRPr>
          </a:p>
          <a:p>
            <a:r>
              <a:rPr lang="fr-FR" dirty="0"/>
              <a:t>Comme framework nous avons employé:</a:t>
            </a:r>
          </a:p>
          <a:p>
            <a:endParaRPr lang="fr-FR" dirty="0"/>
          </a:p>
          <a:p>
            <a:r>
              <a:rPr lang="fr-FR" dirty="0"/>
              <a:t>Comme langages de programmation nous avons employé:</a:t>
            </a:r>
          </a:p>
          <a:p>
            <a:endParaRPr lang="fr-FR" dirty="0"/>
          </a:p>
          <a:p>
            <a:r>
              <a:rPr lang="fr-FR" dirty="0"/>
              <a:t>Comme outils mis en place nous avons employé:</a:t>
            </a:r>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9F43C49B-1B03-0649-A43A-E2D03DB2D51F}" type="slidenum">
              <a:rPr lang="fr-FR" smtClean="0"/>
              <a:t>26</a:t>
            </a:fld>
            <a:endParaRPr lang="fr-FR"/>
          </a:p>
        </p:txBody>
      </p:sp>
    </p:spTree>
    <p:extLst>
      <p:ext uri="{BB962C8B-B14F-4D97-AF65-F5344CB8AC3E}">
        <p14:creationId xmlns:p14="http://schemas.microsoft.com/office/powerpoint/2010/main" val="2979039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En finir notre présentation par la dernière partie qui est conclusion et perspectives,</a:t>
            </a:r>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27</a:t>
            </a:fld>
            <a:endParaRPr lang="fr-FR"/>
          </a:p>
        </p:txBody>
      </p:sp>
    </p:spTree>
    <p:extLst>
      <p:ext uri="{BB962C8B-B14F-4D97-AF65-F5344CB8AC3E}">
        <p14:creationId xmlns:p14="http://schemas.microsoft.com/office/powerpoint/2010/main" val="134820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a:solidFill>
                  <a:srgbClr val="000000"/>
                </a:solidFill>
                <a:latin typeface="+mn-lt"/>
              </a:rPr>
              <a:t>Tout au long de </a:t>
            </a:r>
            <a:r>
              <a:rPr lang="en-US" sz="1200" b="0" strike="noStrike" spc="-1" dirty="0" err="1">
                <a:solidFill>
                  <a:srgbClr val="000000"/>
                </a:solidFill>
                <a:latin typeface="+mn-lt"/>
              </a:rPr>
              <a:t>ce</a:t>
            </a:r>
            <a:r>
              <a:rPr lang="en-US" sz="1200" b="0" strike="noStrike" spc="-1" dirty="0">
                <a:solidFill>
                  <a:srgbClr val="000000"/>
                </a:solidFill>
                <a:latin typeface="+mn-lt"/>
              </a:rPr>
              <a:t> </a:t>
            </a:r>
            <a:r>
              <a:rPr lang="en-US" sz="1200" b="0" strike="noStrike" spc="-1" dirty="0" err="1">
                <a:solidFill>
                  <a:srgbClr val="000000"/>
                </a:solidFill>
                <a:latin typeface="+mn-lt"/>
              </a:rPr>
              <a:t>projet</a:t>
            </a:r>
            <a:r>
              <a:rPr lang="en-US" sz="1200" b="0" strike="noStrike" spc="-1" dirty="0">
                <a:solidFill>
                  <a:srgbClr val="000000"/>
                </a:solidFill>
                <a:latin typeface="+mn-lt"/>
              </a:rPr>
              <a:t>, nous </a:t>
            </a:r>
            <a:r>
              <a:rPr lang="en-US" sz="1200" b="0" strike="noStrike" spc="-1" dirty="0" err="1">
                <a:solidFill>
                  <a:srgbClr val="000000"/>
                </a:solidFill>
                <a:latin typeface="+mn-lt"/>
              </a:rPr>
              <a:t>avons</a:t>
            </a:r>
            <a:r>
              <a:rPr lang="en-US" sz="1200" b="0" strike="noStrike" spc="-1" dirty="0">
                <a:solidFill>
                  <a:srgbClr val="000000"/>
                </a:solidFill>
                <a:latin typeface="+mn-lt"/>
              </a:rPr>
              <a:t> </a:t>
            </a:r>
            <a:r>
              <a:rPr lang="en-US" sz="1200" b="0" strike="noStrike" spc="-1" dirty="0" err="1">
                <a:solidFill>
                  <a:srgbClr val="000000"/>
                </a:solidFill>
                <a:latin typeface="+mn-lt"/>
              </a:rPr>
              <a:t>eu</a:t>
            </a:r>
            <a:r>
              <a:rPr lang="en-US" sz="1200" b="0" strike="noStrike" spc="-1" dirty="0">
                <a:solidFill>
                  <a:srgbClr val="000000"/>
                </a:solidFill>
                <a:latin typeface="+mn-lt"/>
              </a:rPr>
              <a:t> </a:t>
            </a:r>
            <a:r>
              <a:rPr lang="en-US" sz="1200" b="0" strike="noStrike" spc="-1" dirty="0" err="1">
                <a:solidFill>
                  <a:srgbClr val="000000"/>
                </a:solidFill>
                <a:latin typeface="+mn-lt"/>
              </a:rPr>
              <a:t>l’occasion</a:t>
            </a:r>
            <a:r>
              <a:rPr lang="en-US" sz="1200" b="0" strike="noStrike" spc="-1" dirty="0">
                <a:solidFill>
                  <a:srgbClr val="000000"/>
                </a:solidFill>
                <a:latin typeface="+mn-lt"/>
              </a:rPr>
              <a:t> de </a:t>
            </a:r>
            <a:r>
              <a:rPr lang="en-US" sz="1200" b="0" strike="noStrike" spc="-1" dirty="0" err="1">
                <a:solidFill>
                  <a:srgbClr val="000000"/>
                </a:solidFill>
                <a:latin typeface="+mn-lt"/>
              </a:rPr>
              <a:t>mettre</a:t>
            </a:r>
            <a:r>
              <a:rPr lang="en-US" sz="1200" b="0" strike="noStrike" spc="-1" dirty="0">
                <a:solidFill>
                  <a:srgbClr val="000000"/>
                </a:solidFill>
                <a:latin typeface="+mn-lt"/>
              </a:rPr>
              <a:t> </a:t>
            </a:r>
            <a:r>
              <a:rPr lang="en-US" sz="1200" b="0" strike="noStrike" spc="-1" dirty="0" err="1">
                <a:solidFill>
                  <a:srgbClr val="000000"/>
                </a:solidFill>
                <a:latin typeface="+mn-lt"/>
              </a:rPr>
              <a:t>en</a:t>
            </a:r>
            <a:r>
              <a:rPr lang="en-US" sz="1200" b="0" strike="noStrike" spc="-1" dirty="0">
                <a:solidFill>
                  <a:srgbClr val="000000"/>
                </a:solidFill>
                <a:latin typeface="+mn-lt"/>
              </a:rPr>
              <a:t> </a:t>
            </a:r>
            <a:r>
              <a:rPr lang="en-US" sz="1200" b="0" strike="noStrike" spc="-1" dirty="0" err="1">
                <a:solidFill>
                  <a:srgbClr val="000000"/>
                </a:solidFill>
                <a:latin typeface="+mn-lt"/>
              </a:rPr>
              <a:t>œuvre</a:t>
            </a:r>
            <a:r>
              <a:rPr lang="en-US" sz="1200" b="0" strike="noStrike" spc="-1" dirty="0">
                <a:solidFill>
                  <a:srgbClr val="000000"/>
                </a:solidFill>
                <a:latin typeface="+mn-lt"/>
              </a:rPr>
              <a:t> </a:t>
            </a:r>
            <a:r>
              <a:rPr lang="en-US" sz="1200" b="0" strike="noStrike" spc="-1" dirty="0" err="1">
                <a:solidFill>
                  <a:srgbClr val="000000"/>
                </a:solidFill>
                <a:latin typeface="+mn-lt"/>
              </a:rPr>
              <a:t>nos</a:t>
            </a:r>
            <a:r>
              <a:rPr lang="en-US" sz="1200" b="0" strike="noStrike" spc="-1" dirty="0">
                <a:solidFill>
                  <a:srgbClr val="000000"/>
                </a:solidFill>
                <a:latin typeface="+mn-lt"/>
              </a:rPr>
              <a:t> connaissances </a:t>
            </a:r>
            <a:r>
              <a:rPr lang="en-US" sz="1200" b="0" strike="noStrike" spc="-1" dirty="0" err="1">
                <a:solidFill>
                  <a:srgbClr val="000000"/>
                </a:solidFill>
                <a:latin typeface="+mn-lt"/>
              </a:rPr>
              <a:t>acquises</a:t>
            </a:r>
            <a:r>
              <a:rPr lang="en-US" sz="1200" b="0" strike="noStrike" spc="-1" dirty="0">
                <a:solidFill>
                  <a:srgbClr val="000000"/>
                </a:solidFill>
                <a:latin typeface="+mn-lt"/>
              </a:rPr>
              <a:t> </a:t>
            </a:r>
            <a:r>
              <a:rPr lang="en-US" sz="1200" b="0" strike="noStrike" spc="-1" dirty="0" err="1">
                <a:solidFill>
                  <a:srgbClr val="000000"/>
                </a:solidFill>
                <a:latin typeface="+mn-lt"/>
              </a:rPr>
              <a:t>durant</a:t>
            </a:r>
            <a:r>
              <a:rPr lang="en-US" sz="1200" b="0" strike="noStrike" spc="-1" dirty="0">
                <a:solidFill>
                  <a:srgbClr val="000000"/>
                </a:solidFill>
                <a:latin typeface="+mn-lt"/>
              </a:rPr>
              <a:t> </a:t>
            </a:r>
            <a:r>
              <a:rPr lang="en-US" sz="1200" b="0" strike="noStrike" spc="-1" dirty="0" err="1">
                <a:solidFill>
                  <a:srgbClr val="000000"/>
                </a:solidFill>
                <a:latin typeface="+mn-lt"/>
              </a:rPr>
              <a:t>notre</a:t>
            </a:r>
            <a:r>
              <a:rPr lang="en-US" sz="1200" b="0" strike="noStrike" spc="-1" dirty="0">
                <a:solidFill>
                  <a:srgbClr val="000000"/>
                </a:solidFill>
                <a:latin typeface="+mn-lt"/>
              </a:rPr>
              <a:t> formation </a:t>
            </a:r>
            <a:r>
              <a:rPr lang="en-US" sz="1200" b="0" strike="noStrike" spc="-1" dirty="0" err="1">
                <a:solidFill>
                  <a:srgbClr val="000000"/>
                </a:solidFill>
                <a:latin typeface="+mn-lt"/>
              </a:rPr>
              <a:t>d’ingénierie</a:t>
            </a:r>
            <a:r>
              <a:rPr lang="en-US" sz="1200" b="0" strike="noStrike" spc="-1" dirty="0">
                <a:solidFill>
                  <a:srgbClr val="000000"/>
                </a:solidFill>
                <a:latin typeface="+mn-lt"/>
              </a:rPr>
              <a:t> et de </a:t>
            </a:r>
            <a:r>
              <a:rPr lang="en-US" sz="1200" b="0" strike="noStrike" spc="-1" dirty="0" err="1">
                <a:solidFill>
                  <a:srgbClr val="000000"/>
                </a:solidFill>
                <a:latin typeface="+mn-lt"/>
              </a:rPr>
              <a:t>découvrir</a:t>
            </a:r>
            <a:r>
              <a:rPr lang="en-US" sz="1200" b="0" strike="noStrike" spc="-1" dirty="0">
                <a:solidFill>
                  <a:srgbClr val="000000"/>
                </a:solidFill>
                <a:latin typeface="+mn-lt"/>
              </a:rPr>
              <a:t> des </a:t>
            </a:r>
            <a:r>
              <a:rPr lang="en-US" sz="1200" b="0" strike="noStrike" spc="-1" dirty="0" err="1">
                <a:solidFill>
                  <a:srgbClr val="000000"/>
                </a:solidFill>
                <a:latin typeface="+mn-lt"/>
              </a:rPr>
              <a:t>nouvelles</a:t>
            </a:r>
            <a:r>
              <a:rPr lang="en-US" sz="1200" b="0" strike="noStrike" spc="-1" dirty="0">
                <a:solidFill>
                  <a:srgbClr val="000000"/>
                </a:solidFill>
                <a:latin typeface="+mn-lt"/>
              </a:rPr>
              <a:t> technologies qui nous </a:t>
            </a:r>
            <a:r>
              <a:rPr lang="en-US" sz="1200" b="0" strike="noStrike" spc="-1" dirty="0" err="1">
                <a:solidFill>
                  <a:srgbClr val="000000"/>
                </a:solidFill>
                <a:latin typeface="+mn-lt"/>
              </a:rPr>
              <a:t>ont</a:t>
            </a:r>
            <a:r>
              <a:rPr lang="en-US" sz="1200" b="0" strike="noStrike" spc="-1" dirty="0">
                <a:solidFill>
                  <a:srgbClr val="000000"/>
                </a:solidFill>
                <a:latin typeface="+mn-lt"/>
              </a:rPr>
              <a:t> </a:t>
            </a:r>
            <a:r>
              <a:rPr lang="en-US" sz="1200" b="0" strike="noStrike" spc="-1" dirty="0" err="1">
                <a:solidFill>
                  <a:srgbClr val="000000"/>
                </a:solidFill>
                <a:latin typeface="+mn-lt"/>
              </a:rPr>
              <a:t>permis</a:t>
            </a:r>
            <a:r>
              <a:rPr lang="en-US" sz="1200" b="0" strike="noStrike" spc="-1" dirty="0">
                <a:solidFill>
                  <a:srgbClr val="000000"/>
                </a:solidFill>
                <a:latin typeface="+mn-lt"/>
              </a:rPr>
              <a:t> </a:t>
            </a:r>
            <a:r>
              <a:rPr lang="en-US" sz="1200" b="0" strike="noStrike" spc="-1" dirty="0" err="1">
                <a:solidFill>
                  <a:srgbClr val="000000"/>
                </a:solidFill>
                <a:latin typeface="+mn-lt"/>
              </a:rPr>
              <a:t>d’améliorer</a:t>
            </a:r>
            <a:r>
              <a:rPr lang="en-US" sz="1200" b="0" strike="noStrike" spc="-1" dirty="0">
                <a:solidFill>
                  <a:srgbClr val="000000"/>
                </a:solidFill>
                <a:latin typeface="+mn-lt"/>
              </a:rPr>
              <a:t> </a:t>
            </a:r>
            <a:r>
              <a:rPr lang="en-US" sz="1200" b="0" strike="noStrike" spc="-1" dirty="0" err="1">
                <a:solidFill>
                  <a:srgbClr val="000000"/>
                </a:solidFill>
                <a:latin typeface="+mn-lt"/>
              </a:rPr>
              <a:t>nos</a:t>
            </a:r>
            <a:r>
              <a:rPr lang="en-US" sz="1200" b="0" strike="noStrike" spc="-1" dirty="0">
                <a:solidFill>
                  <a:srgbClr val="000000"/>
                </a:solidFill>
                <a:latin typeface="+mn-lt"/>
              </a:rPr>
              <a:t> savoir-faire </a:t>
            </a:r>
            <a:r>
              <a:rPr lang="en-US" sz="1200" b="0" strike="noStrike" spc="-1" dirty="0" err="1">
                <a:solidFill>
                  <a:srgbClr val="000000"/>
                </a:solidFill>
                <a:latin typeface="+mn-lt"/>
              </a:rPr>
              <a:t>en</a:t>
            </a:r>
            <a:r>
              <a:rPr lang="en-US" sz="1200" b="0" strike="noStrike" spc="-1" dirty="0">
                <a:solidFill>
                  <a:srgbClr val="000000"/>
                </a:solidFill>
                <a:latin typeface="+mn-lt"/>
              </a:rPr>
              <a:t> </a:t>
            </a:r>
            <a:r>
              <a:rPr lang="en-US" sz="1200" b="0" strike="noStrike" spc="-1" dirty="0" err="1">
                <a:solidFill>
                  <a:srgbClr val="000000"/>
                </a:solidFill>
                <a:latin typeface="+mn-lt"/>
              </a:rPr>
              <a:t>termes</a:t>
            </a:r>
            <a:r>
              <a:rPr lang="en-US" sz="1200" b="0" strike="noStrike" spc="-1" dirty="0">
                <a:solidFill>
                  <a:srgbClr val="000000"/>
                </a:solidFill>
                <a:latin typeface="+mn-lt"/>
              </a:rPr>
              <a:t> de </a:t>
            </a:r>
            <a:r>
              <a:rPr lang="fr-FR" sz="1200" kern="1200" dirty="0">
                <a:solidFill>
                  <a:schemeClr val="tx1"/>
                </a:solidFill>
                <a:effectLst/>
                <a:latin typeface="+mn-lt"/>
                <a:ea typeface="+mn-ea"/>
                <a:cs typeface="+mn-cs"/>
              </a:rPr>
              <a:t>déploiement des applications qui constitue un axe important du mouvement DevOps ainsi que le développement des applications web.</a:t>
            </a:r>
          </a:p>
          <a:p>
            <a:endParaRPr lang="fr-FR" dirty="0"/>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28</a:t>
            </a:fld>
            <a:endParaRPr lang="fr-FR"/>
          </a:p>
        </p:txBody>
      </p:sp>
    </p:spTree>
    <p:extLst>
      <p:ext uri="{BB962C8B-B14F-4D97-AF65-F5344CB8AC3E}">
        <p14:creationId xmlns:p14="http://schemas.microsoft.com/office/powerpoint/2010/main" val="1488125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Notre plan de présentation s’articule au tour de 8 parties , je vais tout d’abord commencer par une présentation de la société d’accueil . Par la suite faire une introduction générale</a:t>
            </a:r>
            <a:r>
              <a:rPr kumimoji="1" lang="fr-FR" sz="1200" b="0" i="0" u="none" strike="noStrike" kern="1200" dirty="0">
                <a:solidFill>
                  <a:schemeClr val="tx1"/>
                </a:solidFill>
                <a:effectLst/>
                <a:latin typeface="+mn-lt"/>
                <a:ea typeface="+mn-ea"/>
                <a:cs typeface="+mn-cs"/>
              </a:rPr>
              <a:t>, </a:t>
            </a:r>
            <a:r>
              <a:rPr lang="fr-FR" dirty="0"/>
              <a:t>puis </a:t>
            </a:r>
            <a:r>
              <a:rPr kumimoji="1" lang="fr-FR" sz="1200" b="0" i="0" u="none" strike="noStrike" kern="1200" baseline="0" dirty="0">
                <a:solidFill>
                  <a:schemeClr val="tx1"/>
                </a:solidFill>
                <a:effectLst/>
                <a:latin typeface="+mn-lt"/>
                <a:ea typeface="+mn-ea"/>
                <a:cs typeface="+mn-cs"/>
              </a:rPr>
              <a:t>une </a:t>
            </a:r>
            <a:r>
              <a:rPr kumimoji="1" lang="fr-FR" sz="1200" b="0" i="0" u="none" strike="noStrike" kern="1200" dirty="0">
                <a:solidFill>
                  <a:schemeClr val="tx1"/>
                </a:solidFill>
                <a:effectLst/>
                <a:latin typeface="+mn-lt"/>
                <a:ea typeface="+mn-ea"/>
                <a:cs typeface="+mn-cs"/>
              </a:rPr>
              <a:t>étude de l’existant, ensuite une étude préalable de notre projet de fin d’étude suivi par l’analyse et spécification des besoins, puis étayer l’architecture et la conception de la solution développée. Après </a:t>
            </a:r>
            <a:r>
              <a:rPr kumimoji="1" lang="fr-FR" sz="1200" b="0" i="0" u="none" strike="noStrike" kern="1200" baseline="0" dirty="0">
                <a:solidFill>
                  <a:schemeClr val="tx1"/>
                </a:solidFill>
                <a:effectLst/>
                <a:latin typeface="+mn-lt"/>
                <a:ea typeface="+mn-ea"/>
                <a:cs typeface="+mn-cs"/>
              </a:rPr>
              <a:t>passons par la réalisation </a:t>
            </a:r>
            <a:r>
              <a:rPr kumimoji="1" lang="fr-FR" sz="1200" b="0" i="0" u="none" strike="noStrike" kern="1200" dirty="0">
                <a:solidFill>
                  <a:schemeClr val="tx1"/>
                </a:solidFill>
                <a:effectLst/>
                <a:latin typeface="+mn-lt"/>
                <a:ea typeface="+mn-ea"/>
                <a:cs typeface="+mn-cs"/>
              </a:rPr>
              <a:t>et enfin je vais</a:t>
            </a:r>
            <a:r>
              <a:rPr kumimoji="1" lang="fr-FR" sz="1200" b="0" i="0" u="none" strike="noStrike" kern="1200" baseline="0" dirty="0">
                <a:solidFill>
                  <a:schemeClr val="tx1"/>
                </a:solidFill>
                <a:effectLst/>
                <a:latin typeface="+mn-lt"/>
                <a:ea typeface="+mn-ea"/>
                <a:cs typeface="+mn-cs"/>
              </a:rPr>
              <a:t> clôturer ma présentation par une conclusion générale et dégagé quelques perspectives</a:t>
            </a:r>
            <a:r>
              <a:rPr kumimoji="1" lang="fr-FR" sz="1200" b="0" i="0" u="none" strike="noStrike" kern="1200" dirty="0">
                <a:solidFill>
                  <a:schemeClr val="tx1"/>
                </a:solidFill>
                <a:effectLst/>
                <a:latin typeface="+mn-lt"/>
                <a:ea typeface="+mn-ea"/>
                <a:cs typeface="+mn-cs"/>
              </a:rPr>
              <a:t>.</a:t>
            </a:r>
            <a:endParaRPr lang="fr-FR"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fr-FR"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43C49B-1B03-0649-A43A-E2D03DB2D51F}" type="slidenum">
              <a:rPr lang="fr-FR" smtClean="0"/>
              <a:t>3</a:t>
            </a:fld>
            <a:endParaRPr lang="fr-FR" dirty="0"/>
          </a:p>
        </p:txBody>
      </p:sp>
    </p:spTree>
    <p:extLst>
      <p:ext uri="{BB962C8B-B14F-4D97-AF65-F5344CB8AC3E}">
        <p14:creationId xmlns:p14="http://schemas.microsoft.com/office/powerpoint/2010/main" val="3555638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fr-FR" sz="1200" b="0" i="0" u="none" strike="noStrike" kern="1200" dirty="0">
                <a:solidFill>
                  <a:schemeClr val="tx1"/>
                </a:solidFill>
                <a:effectLst/>
                <a:latin typeface="+mn-lt"/>
                <a:ea typeface="+mn-ea"/>
                <a:cs typeface="+mn-cs"/>
              </a:rPr>
              <a:t>On commence par mentionné le premier partie : Société d’accueil </a:t>
            </a:r>
            <a:endParaRPr lang="fr-FR" dirty="0"/>
          </a:p>
          <a:p>
            <a:endParaRPr lang="fr-FR" dirty="0"/>
          </a:p>
        </p:txBody>
      </p:sp>
      <p:sp>
        <p:nvSpPr>
          <p:cNvPr id="4" name="Slide Number Placeholder 3"/>
          <p:cNvSpPr>
            <a:spLocks noGrp="1"/>
          </p:cNvSpPr>
          <p:nvPr>
            <p:ph type="sldNum" sz="quarter" idx="10"/>
          </p:nvPr>
        </p:nvSpPr>
        <p:spPr/>
        <p:txBody>
          <a:bodyPr/>
          <a:lstStyle/>
          <a:p>
            <a:fld id="{9F43C49B-1B03-0649-A43A-E2D03DB2D51F}" type="slidenum">
              <a:rPr lang="fr-FR" smtClean="0"/>
              <a:t>4</a:t>
            </a:fld>
            <a:endParaRPr lang="fr-FR" dirty="0"/>
          </a:p>
        </p:txBody>
      </p:sp>
    </p:spTree>
    <p:extLst>
      <p:ext uri="{BB962C8B-B14F-4D97-AF65-F5344CB8AC3E}">
        <p14:creationId xmlns:p14="http://schemas.microsoft.com/office/powerpoint/2010/main" val="3623177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Mon stage de fin d’étude a été déroulé au sein de la société Chifco qui est une startup tunisienne spécialisée dans l’Internet des Objets (IoT) et le Machine to Machine (M2M), le Big Data et la Business Intelligence. Fondé en août 2011, CHIFCO est basée à Sousse, Tunis et Paris. </a:t>
            </a:r>
          </a:p>
          <a:p>
            <a:r>
              <a:rPr lang="fr-FR" dirty="0"/>
              <a:t>Chifco possède une présence internationale au Maghreb, Royaume-Uni, Afrique du Sud, France et aux Etats-Unis.</a:t>
            </a:r>
          </a:p>
          <a:p>
            <a:endParaRPr lang="fr-FR" dirty="0"/>
          </a:p>
        </p:txBody>
      </p:sp>
      <p:sp>
        <p:nvSpPr>
          <p:cNvPr id="4" name="Espace réservé du numéro de diapositive 3"/>
          <p:cNvSpPr>
            <a:spLocks noGrp="1"/>
          </p:cNvSpPr>
          <p:nvPr>
            <p:ph type="sldNum" sz="quarter" idx="5"/>
          </p:nvPr>
        </p:nvSpPr>
        <p:spPr/>
        <p:txBody>
          <a:bodyPr/>
          <a:lstStyle/>
          <a:p>
            <a:fld id="{9F43C49B-1B03-0649-A43A-E2D03DB2D51F}" type="slidenum">
              <a:rPr lang="fr-FR" smtClean="0"/>
              <a:t>5</a:t>
            </a:fld>
            <a:endParaRPr lang="fr-FR"/>
          </a:p>
        </p:txBody>
      </p:sp>
    </p:spTree>
    <p:extLst>
      <p:ext uri="{BB962C8B-B14F-4D97-AF65-F5344CB8AC3E}">
        <p14:creationId xmlns:p14="http://schemas.microsoft.com/office/powerpoint/2010/main" val="703426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Après cette petite présentation de la société, </a:t>
            </a:r>
            <a:r>
              <a:rPr lang="fr-FR" baseline="0" dirty="0"/>
              <a:t>on commence avec le partie suivant qui est : Introduction.</a:t>
            </a:r>
            <a:endParaRPr lang="fr-FR" dirty="0"/>
          </a:p>
        </p:txBody>
      </p:sp>
      <p:sp>
        <p:nvSpPr>
          <p:cNvPr id="4" name="Slide Number Placeholder 3"/>
          <p:cNvSpPr>
            <a:spLocks noGrp="1"/>
          </p:cNvSpPr>
          <p:nvPr>
            <p:ph type="sldNum" sz="quarter" idx="10"/>
          </p:nvPr>
        </p:nvSpPr>
        <p:spPr/>
        <p:txBody>
          <a:bodyPr/>
          <a:lstStyle/>
          <a:p>
            <a:fld id="{9F43C49B-1B03-0649-A43A-E2D03DB2D51F}" type="slidenum">
              <a:rPr lang="fr-FR" smtClean="0"/>
              <a:t>6</a:t>
            </a:fld>
            <a:endParaRPr lang="fr-FR" dirty="0"/>
          </a:p>
        </p:txBody>
      </p:sp>
    </p:spTree>
    <p:extLst>
      <p:ext uri="{BB962C8B-B14F-4D97-AF65-F5344CB8AC3E}">
        <p14:creationId xmlns:p14="http://schemas.microsoft.com/office/powerpoint/2010/main" val="427526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De nombreuses entreprises s’efforcent de simplifier le déploiement de leurs applications tout en garantissant la stabilité des opérations et en vérifiant que les objectifs en matière de réactivité de ces dernières sont atteints.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les entreprises, l’application est reine. La différenciation commerciale et la valeur métier dérivent des modifications apportées aux applications. Il est impératif donc de mettre en œuvre autant de changements métiers que possible tout en maintenant des niveaux élevés en termes de qualité, de stabilité et de fonctionnalité.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Or, les processus de déploiement manuels des applications sont incapables de répondre à ces exigences cruciales.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Donc l’entreprise a de plus en plus besoin de s'adopter la notion d’automatisation de déploiement. Cette dernière est considéré comme étant une étape obligatoire et non facultative et s'impose comme un facteur important.</a:t>
            </a:r>
          </a:p>
        </p:txBody>
      </p:sp>
      <p:sp>
        <p:nvSpPr>
          <p:cNvPr id="4" name="Slide Number Placeholder 3"/>
          <p:cNvSpPr>
            <a:spLocks noGrp="1"/>
          </p:cNvSpPr>
          <p:nvPr>
            <p:ph type="sldNum" sz="quarter" idx="10"/>
          </p:nvPr>
        </p:nvSpPr>
        <p:spPr/>
        <p:txBody>
          <a:bodyPr/>
          <a:lstStyle/>
          <a:p>
            <a:fld id="{9F43C49B-1B03-0649-A43A-E2D03DB2D51F}" type="slidenum">
              <a:rPr lang="fr-FR" smtClean="0"/>
              <a:t>7</a:t>
            </a:fld>
            <a:endParaRPr lang="fr-FR"/>
          </a:p>
        </p:txBody>
      </p:sp>
    </p:spTree>
    <p:extLst>
      <p:ext uri="{BB962C8B-B14F-4D97-AF65-F5344CB8AC3E}">
        <p14:creationId xmlns:p14="http://schemas.microsoft.com/office/powerpoint/2010/main" val="1490882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Après cette introduction</a:t>
            </a:r>
            <a:r>
              <a:rPr lang="fr-FR" baseline="0" dirty="0"/>
              <a:t> générale on va entamer l’étude de l’existant qui consiste à citer le processus actuel employé au sein de la société , identifier les problèmes et présenter la solution envisagée.</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10"/>
          </p:nvPr>
        </p:nvSpPr>
        <p:spPr/>
        <p:txBody>
          <a:bodyPr/>
          <a:lstStyle/>
          <a:p>
            <a:fld id="{9F43C49B-1B03-0649-A43A-E2D03DB2D51F}" type="slidenum">
              <a:rPr lang="fr-FR" smtClean="0"/>
              <a:t>8</a:t>
            </a:fld>
            <a:endParaRPr lang="fr-FR"/>
          </a:p>
        </p:txBody>
      </p:sp>
    </p:spTree>
    <p:extLst>
      <p:ext uri="{BB962C8B-B14F-4D97-AF65-F5344CB8AC3E}">
        <p14:creationId xmlns:p14="http://schemas.microsoft.com/office/powerpoint/2010/main" val="643202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gérer le cycle de vie de ses applications avant leur déploiement, Chifco disposait d’une chaîne basée sur un ensemble d’outils : </a:t>
            </a:r>
          </a:p>
          <a:p>
            <a:r>
              <a:rPr lang="fr-FR" dirty="0"/>
              <a:t>❖ Gestion de versions "SVN" </a:t>
            </a:r>
          </a:p>
          <a:p>
            <a:r>
              <a:rPr lang="fr-FR" dirty="0"/>
              <a:t>❖ Serveur d’intégration continue "Jenkins" qui joue un rôle orchestrateur entre les autres outils à travers des tâches (une tâche est une manière d’effectuer des actions sur un projet). </a:t>
            </a:r>
          </a:p>
        </p:txBody>
      </p:sp>
      <p:sp>
        <p:nvSpPr>
          <p:cNvPr id="4" name="Slide Number Placeholder 3"/>
          <p:cNvSpPr>
            <a:spLocks noGrp="1"/>
          </p:cNvSpPr>
          <p:nvPr>
            <p:ph type="sldNum" sz="quarter" idx="10"/>
          </p:nvPr>
        </p:nvSpPr>
        <p:spPr/>
        <p:txBody>
          <a:bodyPr/>
          <a:lstStyle/>
          <a:p>
            <a:fld id="{9F43C49B-1B03-0649-A43A-E2D03DB2D51F}" type="slidenum">
              <a:rPr lang="fr-FR" smtClean="0"/>
              <a:t>9</a:t>
            </a:fld>
            <a:endParaRPr lang="fr-FR"/>
          </a:p>
        </p:txBody>
      </p:sp>
    </p:spTree>
    <p:extLst>
      <p:ext uri="{BB962C8B-B14F-4D97-AF65-F5344CB8AC3E}">
        <p14:creationId xmlns:p14="http://schemas.microsoft.com/office/powerpoint/2010/main" val="2887682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tif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éparation titre">
    <p:spTree>
      <p:nvGrpSpPr>
        <p:cNvPr id="1" name=""/>
        <p:cNvGrpSpPr/>
        <p:nvPr/>
      </p:nvGrpSpPr>
      <p:grpSpPr>
        <a:xfrm>
          <a:off x="0" y="0"/>
          <a:ext cx="0" cy="0"/>
          <a:chOff x="0" y="0"/>
          <a:chExt cx="0" cy="0"/>
        </a:xfrm>
      </p:grpSpPr>
      <p:sp>
        <p:nvSpPr>
          <p:cNvPr id="8" name="Rectangle 7"/>
          <p:cNvSpPr/>
          <p:nvPr userDrawn="1"/>
        </p:nvSpPr>
        <p:spPr>
          <a:xfrm>
            <a:off x="0" y="0"/>
            <a:ext cx="11948746"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2" name="Title 1"/>
          <p:cNvSpPr>
            <a:spLocks noGrp="1"/>
          </p:cNvSpPr>
          <p:nvPr>
            <p:ph type="ctrTitle" hasCustomPrompt="1"/>
          </p:nvPr>
        </p:nvSpPr>
        <p:spPr>
          <a:xfrm>
            <a:off x="4906108" y="1119505"/>
            <a:ext cx="5488247" cy="2381521"/>
          </a:xfrm>
          <a:prstGeom prst="rect">
            <a:avLst/>
          </a:prstGeom>
        </p:spPr>
        <p:txBody>
          <a:bodyPr anchor="b"/>
          <a:lstStyle>
            <a:lvl1pPr algn="l">
              <a:defRPr sz="5846" b="0" i="0">
                <a:solidFill>
                  <a:schemeClr val="bg1"/>
                </a:solidFill>
                <a:latin typeface="Lato Medium" charset="0"/>
                <a:ea typeface="Lato Medium" charset="0"/>
                <a:cs typeface="Lato Medium" charset="0"/>
              </a:defRPr>
            </a:lvl1pPr>
          </a:lstStyle>
          <a:p>
            <a:r>
              <a:rPr lang="fr-FR" dirty="0"/>
              <a:t>CLIQUEZ ET MODIFIEZ LE TITRE</a:t>
            </a:r>
            <a:endParaRPr lang="en-US" dirty="0"/>
          </a:p>
        </p:txBody>
      </p:sp>
      <p:cxnSp>
        <p:nvCxnSpPr>
          <p:cNvPr id="5" name="Connecteur droit 4"/>
          <p:cNvCxnSpPr/>
          <p:nvPr userDrawn="1"/>
        </p:nvCxnSpPr>
        <p:spPr>
          <a:xfrm flipH="1" flipV="1">
            <a:off x="3609965" y="3484847"/>
            <a:ext cx="6801323"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userDrawn="1"/>
        </p:nvCxnSpPr>
        <p:spPr>
          <a:xfrm flipH="1" flipV="1">
            <a:off x="2164755" y="1084131"/>
            <a:ext cx="8229600"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905771"/>
      </p:ext>
    </p:extLst>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160061" y="456036"/>
            <a:ext cx="3831371" cy="1596126"/>
          </a:xfrm>
          <a:prstGeom prst="rect">
            <a:avLst/>
          </a:prstGeom>
        </p:spPr>
        <p:txBody>
          <a:bodyPr anchor="b"/>
          <a:lstStyle>
            <a:lvl1pPr>
              <a:defRPr sz="3118"/>
            </a:lvl1pPr>
          </a:lstStyle>
          <a:p>
            <a:r>
              <a:rPr lang="fr-FR"/>
              <a:t>Cliquez et modifiez le titre</a:t>
            </a:r>
            <a:endParaRPr lang="en-US" dirty="0"/>
          </a:p>
        </p:txBody>
      </p:sp>
      <p:sp>
        <p:nvSpPr>
          <p:cNvPr id="3" name="Picture Placeholder 2"/>
          <p:cNvSpPr>
            <a:spLocks noGrp="1" noChangeAspect="1"/>
          </p:cNvSpPr>
          <p:nvPr>
            <p:ph type="pic" idx="1"/>
          </p:nvPr>
        </p:nvSpPr>
        <p:spPr>
          <a:xfrm>
            <a:off x="1379093" y="463953"/>
            <a:ext cx="5529111" cy="5390091"/>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7160061" y="2052161"/>
            <a:ext cx="3831371" cy="3801883"/>
          </a:xfrm>
          <a:prstGeom prst="rect">
            <a:avLst/>
          </a:prstGeom>
        </p:spPr>
        <p:txBody>
          <a:bodyPr/>
          <a:lstStyle>
            <a:lvl1pPr marL="0" indent="0">
              <a:buNone/>
              <a:defRPr sz="1559"/>
            </a:lvl1pPr>
            <a:lvl2pPr marL="445450" indent="0">
              <a:buNone/>
              <a:defRPr sz="1364"/>
            </a:lvl2pPr>
            <a:lvl3pPr marL="890900" indent="0">
              <a:buNone/>
              <a:defRPr sz="1169"/>
            </a:lvl3pPr>
            <a:lvl4pPr marL="1336350" indent="0">
              <a:buNone/>
              <a:defRPr sz="974"/>
            </a:lvl4pPr>
            <a:lvl5pPr marL="1781800" indent="0">
              <a:buNone/>
              <a:defRPr sz="974"/>
            </a:lvl5pPr>
            <a:lvl6pPr marL="2227250" indent="0">
              <a:buNone/>
              <a:defRPr sz="974"/>
            </a:lvl6pPr>
            <a:lvl7pPr marL="2672700" indent="0">
              <a:buNone/>
              <a:defRPr sz="974"/>
            </a:lvl7pPr>
            <a:lvl8pPr marL="3118150" indent="0">
              <a:buNone/>
              <a:defRPr sz="974"/>
            </a:lvl8pPr>
            <a:lvl9pPr marL="3563600" indent="0">
              <a:buNone/>
              <a:defRPr sz="974"/>
            </a:lvl9pPr>
          </a:lstStyle>
          <a:p>
            <a:pPr lvl="0"/>
            <a:r>
              <a:rPr lang="fr-FR"/>
              <a:t>Cliquez pour modifier les styles du texte du masque</a:t>
            </a:r>
          </a:p>
        </p:txBody>
      </p:sp>
      <p:sp>
        <p:nvSpPr>
          <p:cNvPr id="5" name="Rectangle 4"/>
          <p:cNvSpPr>
            <a:spLocks/>
          </p:cNvSpPr>
          <p:nvPr userDrawn="1"/>
        </p:nvSpPr>
        <p:spPr>
          <a:xfrm>
            <a:off x="0" y="-52552"/>
            <a:ext cx="972000" cy="6914111"/>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1" name="ZoneTexte 10"/>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2" name="ZoneTexte 11"/>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15975" y="363538"/>
            <a:ext cx="10247313" cy="1322387"/>
          </a:xfrm>
          <a:prstGeom prst="rect">
            <a:avLst/>
          </a:prstGeom>
        </p:spPr>
        <p:txBody>
          <a:bodyPr/>
          <a:lstStyle/>
          <a:p>
            <a:r>
              <a:rPr lang="fr-FR"/>
              <a:t>Cliquez et modifiez le titre</a:t>
            </a:r>
          </a:p>
        </p:txBody>
      </p:sp>
      <p:sp>
        <p:nvSpPr>
          <p:cNvPr id="3" name="Rectangle 2"/>
          <p:cNvSpPr/>
          <p:nvPr userDrawn="1"/>
        </p:nvSpPr>
        <p:spPr>
          <a:xfrm>
            <a:off x="-1" y="0"/>
            <a:ext cx="11879263"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070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ntenu texte">
    <p:spTree>
      <p:nvGrpSpPr>
        <p:cNvPr id="1" name=""/>
        <p:cNvGrpSpPr/>
        <p:nvPr/>
      </p:nvGrpSpPr>
      <p:grpSpPr>
        <a:xfrm>
          <a:off x="0" y="0"/>
          <a:ext cx="0" cy="0"/>
          <a:chOff x="0" y="0"/>
          <a:chExt cx="0" cy="0"/>
        </a:xfrm>
      </p:grpSpPr>
      <p:sp>
        <p:nvSpPr>
          <p:cNvPr id="8" name="Rectangle 7"/>
          <p:cNvSpPr/>
          <p:nvPr userDrawn="1"/>
        </p:nvSpPr>
        <p:spPr>
          <a:xfrm>
            <a:off x="-88488" y="-4859"/>
            <a:ext cx="11948746"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3" name="Subtitle 2"/>
          <p:cNvSpPr>
            <a:spLocks noGrp="1"/>
          </p:cNvSpPr>
          <p:nvPr>
            <p:ph type="subTitle" idx="1"/>
          </p:nvPr>
        </p:nvSpPr>
        <p:spPr>
          <a:xfrm>
            <a:off x="1216582" y="1435455"/>
            <a:ext cx="9977444" cy="4876855"/>
          </a:xfrm>
          <a:prstGeom prst="rect">
            <a:avLst/>
          </a:prstGeom>
        </p:spPr>
        <p:txBody>
          <a:bodyPr/>
          <a:lstStyle>
            <a:lvl1pPr marL="0" indent="0" algn="l">
              <a:buNone/>
              <a:defRPr sz="2338" b="0" i="0">
                <a:solidFill>
                  <a:schemeClr val="tx1"/>
                </a:solidFill>
                <a:latin typeface="Lato" charset="0"/>
                <a:ea typeface="Lato" charset="0"/>
                <a:cs typeface="Lato" charset="0"/>
              </a:defRPr>
            </a:lvl1pPr>
            <a:lvl2pPr marL="445450" indent="0" algn="ctr">
              <a:buNone/>
              <a:defRPr sz="1949"/>
            </a:lvl2pPr>
            <a:lvl3pPr marL="890900" indent="0" algn="ctr">
              <a:buNone/>
              <a:defRPr sz="1754"/>
            </a:lvl3pPr>
            <a:lvl4pPr marL="1336350" indent="0" algn="ctr">
              <a:buNone/>
              <a:defRPr sz="1559"/>
            </a:lvl4pPr>
            <a:lvl5pPr marL="1781800" indent="0" algn="ctr">
              <a:buNone/>
              <a:defRPr sz="1559"/>
            </a:lvl5pPr>
            <a:lvl6pPr marL="2227250" indent="0" algn="ctr">
              <a:buNone/>
              <a:defRPr sz="1559"/>
            </a:lvl6pPr>
            <a:lvl7pPr marL="2672700" indent="0" algn="ctr">
              <a:buNone/>
              <a:defRPr sz="1559"/>
            </a:lvl7pPr>
            <a:lvl8pPr marL="3118150" indent="0" algn="ctr">
              <a:buNone/>
              <a:defRPr sz="1559"/>
            </a:lvl8pPr>
            <a:lvl9pPr marL="3563600" indent="0" algn="ctr">
              <a:buNone/>
              <a:defRPr sz="1559"/>
            </a:lvl9pPr>
          </a:lstStyle>
          <a:p>
            <a:r>
              <a:rPr lang="fr-FR" dirty="0"/>
              <a:t>Cliquez pour modifier le style des sous-titres du masque</a:t>
            </a:r>
            <a:endParaRPr lang="en-US" dirty="0"/>
          </a:p>
        </p:txBody>
      </p:sp>
      <p:sp>
        <p:nvSpPr>
          <p:cNvPr id="2" name="Title 1"/>
          <p:cNvSpPr>
            <a:spLocks noGrp="1"/>
          </p:cNvSpPr>
          <p:nvPr>
            <p:ph type="ctrTitle" hasCustomPrompt="1"/>
          </p:nvPr>
        </p:nvSpPr>
        <p:spPr>
          <a:xfrm>
            <a:off x="1216582" y="324466"/>
            <a:ext cx="9977444" cy="781664"/>
          </a:xfrm>
          <a:prstGeom prst="rect">
            <a:avLst/>
          </a:prstGeom>
        </p:spPr>
        <p:txBody>
          <a:bodyPr anchor="b"/>
          <a:lstStyle>
            <a:lvl1pPr algn="l">
              <a:defRPr sz="4800">
                <a:solidFill>
                  <a:schemeClr val="tx1"/>
                </a:solidFill>
                <a:latin typeface="Lato" charset="0"/>
                <a:ea typeface="Lato" charset="0"/>
                <a:cs typeface="Lato" charset="0"/>
              </a:defRPr>
            </a:lvl1pPr>
          </a:lstStyle>
          <a:p>
            <a:r>
              <a:rPr lang="fr-FR" dirty="0"/>
              <a:t>CLIQUEZ ET MODIFIEZ LE TITR</a:t>
            </a:r>
            <a:endParaRPr lang="en-US" dirty="0"/>
          </a:p>
        </p:txBody>
      </p:sp>
      <p:pic>
        <p:nvPicPr>
          <p:cNvPr id="11" name="Image 10"/>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88488" y="36029"/>
            <a:ext cx="4873620" cy="6919308"/>
          </a:xfrm>
          <a:prstGeom prst="rect">
            <a:avLst/>
          </a:prstGeom>
        </p:spPr>
      </p:pic>
      <p:sp>
        <p:nvSpPr>
          <p:cNvPr id="9" name="Rectangle 8"/>
          <p:cNvSpPr>
            <a:spLocks/>
          </p:cNvSpPr>
          <p:nvPr userDrawn="1"/>
        </p:nvSpPr>
        <p:spPr>
          <a:xfrm>
            <a:off x="-89940" y="-15240"/>
            <a:ext cx="972000" cy="6970577"/>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p:cNvSpPr txBox="1"/>
          <p:nvPr userDrawn="1"/>
        </p:nvSpPr>
        <p:spPr>
          <a:xfrm rot="16200000">
            <a:off x="-1660787"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61" y="196293"/>
            <a:ext cx="754156" cy="587291"/>
          </a:xfrm>
          <a:prstGeom prst="rect">
            <a:avLst/>
          </a:prstGeom>
        </p:spPr>
      </p:pic>
      <p:sp>
        <p:nvSpPr>
          <p:cNvPr id="4" name="ZoneTexte 3"/>
          <p:cNvSpPr txBox="1"/>
          <p:nvPr userDrawn="1"/>
        </p:nvSpPr>
        <p:spPr>
          <a:xfrm>
            <a:off x="1602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5" name="ZoneTexte 4"/>
          <p:cNvSpPr txBox="1"/>
          <p:nvPr userDrawn="1"/>
        </p:nvSpPr>
        <p:spPr>
          <a:xfrm>
            <a:off x="83479"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59531177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éparation titre+sous titre">
    <p:spTree>
      <p:nvGrpSpPr>
        <p:cNvPr id="1" name=""/>
        <p:cNvGrpSpPr/>
        <p:nvPr/>
      </p:nvGrpSpPr>
      <p:grpSpPr>
        <a:xfrm>
          <a:off x="0" y="0"/>
          <a:ext cx="0" cy="0"/>
          <a:chOff x="0" y="0"/>
          <a:chExt cx="0" cy="0"/>
        </a:xfrm>
      </p:grpSpPr>
      <p:sp>
        <p:nvSpPr>
          <p:cNvPr id="8" name="Rectangle 7"/>
          <p:cNvSpPr/>
          <p:nvPr userDrawn="1"/>
        </p:nvSpPr>
        <p:spPr>
          <a:xfrm>
            <a:off x="0" y="0"/>
            <a:ext cx="11948746" cy="6876000"/>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3" name="Subtitle 2"/>
          <p:cNvSpPr>
            <a:spLocks noGrp="1"/>
          </p:cNvSpPr>
          <p:nvPr>
            <p:ph type="subTitle" idx="1"/>
          </p:nvPr>
        </p:nvSpPr>
        <p:spPr>
          <a:xfrm>
            <a:off x="4906108" y="3592866"/>
            <a:ext cx="5488247" cy="1651546"/>
          </a:xfrm>
          <a:prstGeom prst="rect">
            <a:avLst/>
          </a:prstGeom>
        </p:spPr>
        <p:txBody>
          <a:bodyPr/>
          <a:lstStyle>
            <a:lvl1pPr marL="0" indent="0" algn="l">
              <a:buNone/>
              <a:defRPr sz="2338" b="0" i="0">
                <a:solidFill>
                  <a:schemeClr val="bg1"/>
                </a:solidFill>
                <a:latin typeface="Lato" charset="0"/>
                <a:ea typeface="Lato" charset="0"/>
                <a:cs typeface="Lato" charset="0"/>
              </a:defRPr>
            </a:lvl1pPr>
            <a:lvl2pPr marL="445450" indent="0" algn="ctr">
              <a:buNone/>
              <a:defRPr sz="1949"/>
            </a:lvl2pPr>
            <a:lvl3pPr marL="890900" indent="0" algn="ctr">
              <a:buNone/>
              <a:defRPr sz="1754"/>
            </a:lvl3pPr>
            <a:lvl4pPr marL="1336350" indent="0" algn="ctr">
              <a:buNone/>
              <a:defRPr sz="1559"/>
            </a:lvl4pPr>
            <a:lvl5pPr marL="1781800" indent="0" algn="ctr">
              <a:buNone/>
              <a:defRPr sz="1559"/>
            </a:lvl5pPr>
            <a:lvl6pPr marL="2227250" indent="0" algn="ctr">
              <a:buNone/>
              <a:defRPr sz="1559"/>
            </a:lvl6pPr>
            <a:lvl7pPr marL="2672700" indent="0" algn="ctr">
              <a:buNone/>
              <a:defRPr sz="1559"/>
            </a:lvl7pPr>
            <a:lvl8pPr marL="3118150" indent="0" algn="ctr">
              <a:buNone/>
              <a:defRPr sz="1559"/>
            </a:lvl8pPr>
            <a:lvl9pPr marL="3563600" indent="0" algn="ctr">
              <a:buNone/>
              <a:defRPr sz="1559"/>
            </a:lvl9pPr>
          </a:lstStyle>
          <a:p>
            <a:r>
              <a:rPr lang="fr-FR" dirty="0"/>
              <a:t>Cliquez pour modifier le style des sous-titres du masque</a:t>
            </a:r>
            <a:endParaRPr lang="en-US" dirty="0"/>
          </a:p>
        </p:txBody>
      </p:sp>
      <p:sp>
        <p:nvSpPr>
          <p:cNvPr id="2" name="Title 1"/>
          <p:cNvSpPr>
            <a:spLocks noGrp="1"/>
          </p:cNvSpPr>
          <p:nvPr>
            <p:ph type="ctrTitle" hasCustomPrompt="1"/>
          </p:nvPr>
        </p:nvSpPr>
        <p:spPr>
          <a:xfrm>
            <a:off x="4906108" y="1119505"/>
            <a:ext cx="5488247" cy="2381521"/>
          </a:xfrm>
          <a:prstGeom prst="rect">
            <a:avLst/>
          </a:prstGeom>
        </p:spPr>
        <p:txBody>
          <a:bodyPr anchor="b"/>
          <a:lstStyle>
            <a:lvl1pPr algn="l">
              <a:defRPr sz="5846">
                <a:solidFill>
                  <a:schemeClr val="bg1"/>
                </a:solidFill>
                <a:latin typeface="Lato" charset="0"/>
                <a:ea typeface="Lato" charset="0"/>
                <a:cs typeface="Lato" charset="0"/>
              </a:defRPr>
            </a:lvl1pPr>
          </a:lstStyle>
          <a:p>
            <a:r>
              <a:rPr lang="fr-FR" dirty="0"/>
              <a:t>CLIQUEZ ET MODIFIEZ LE TITRE</a:t>
            </a:r>
            <a:endParaRPr lang="en-US" dirty="0"/>
          </a:p>
        </p:txBody>
      </p:sp>
      <p:pic>
        <p:nvPicPr>
          <p:cNvPr id="4" name="Image 3"/>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23750" y="0"/>
            <a:ext cx="4815340" cy="6876000"/>
          </a:xfrm>
          <a:prstGeom prst="rect">
            <a:avLst/>
          </a:prstGeom>
        </p:spPr>
      </p:pic>
    </p:spTree>
    <p:extLst>
      <p:ext uri="{BB962C8B-B14F-4D97-AF65-F5344CB8AC3E}">
        <p14:creationId xmlns:p14="http://schemas.microsoft.com/office/powerpoint/2010/main" val="104251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216582" y="364196"/>
            <a:ext cx="9845981" cy="1322188"/>
          </a:xfrm>
          <a:prstGeom prst="rect">
            <a:avLst/>
          </a:prstGeom>
        </p:spPr>
        <p:txBody>
          <a:bodyPr/>
          <a:lstStyle/>
          <a:p>
            <a:r>
              <a:rPr lang="fr-FR"/>
              <a:t>Cliquez et modifiez le titre</a:t>
            </a:r>
            <a:endParaRPr lang="en-US" dirty="0"/>
          </a:p>
        </p:txBody>
      </p:sp>
      <p:sp>
        <p:nvSpPr>
          <p:cNvPr id="3" name="Content Placeholder 2"/>
          <p:cNvSpPr>
            <a:spLocks noGrp="1"/>
          </p:cNvSpPr>
          <p:nvPr>
            <p:ph idx="1"/>
          </p:nvPr>
        </p:nvSpPr>
        <p:spPr>
          <a:xfrm>
            <a:off x="1216582" y="1820976"/>
            <a:ext cx="9845982" cy="4340259"/>
          </a:xfrm>
          <a:prstGeom prst="rect">
            <a:avLst/>
          </a:prstGeom>
        </p:spPr>
        <p:txBody>
          <a:bodyPr/>
          <a:lstStyle/>
          <a:p>
            <a:pPr lvl="0"/>
            <a:r>
              <a:rPr lang="fr-FR"/>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Rectangle 6"/>
          <p:cNvSpPr>
            <a:spLocks/>
          </p:cNvSpPr>
          <p:nvPr userDrawn="1"/>
        </p:nvSpPr>
        <p:spPr>
          <a:xfrm>
            <a:off x="0" y="1"/>
            <a:ext cx="972000"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2" name="ZoneTexte 11"/>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146983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81780" y="364196"/>
            <a:ext cx="9980784" cy="1322188"/>
          </a:xfrm>
          <a:prstGeom prst="rect">
            <a:avLst/>
          </a:prstGeom>
        </p:spPr>
        <p:txBody>
          <a:bodyPr/>
          <a:lstStyle/>
          <a:p>
            <a:r>
              <a:rPr lang="fr-FR"/>
              <a:t>Cliquez et modifiez le titre</a:t>
            </a:r>
            <a:endParaRPr lang="en-US" dirty="0"/>
          </a:p>
        </p:txBody>
      </p:sp>
      <p:sp>
        <p:nvSpPr>
          <p:cNvPr id="3" name="Content Placeholder 2"/>
          <p:cNvSpPr>
            <a:spLocks noGrp="1"/>
          </p:cNvSpPr>
          <p:nvPr>
            <p:ph sz="half" idx="1"/>
          </p:nvPr>
        </p:nvSpPr>
        <p:spPr>
          <a:xfrm>
            <a:off x="1081780" y="1820976"/>
            <a:ext cx="4783606" cy="4340259"/>
          </a:xfrm>
          <a:prstGeom prst="rect">
            <a:avLst/>
          </a:prstGeo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013877" y="1820976"/>
            <a:ext cx="5048687" cy="4340259"/>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Rectangle 7"/>
          <p:cNvSpPr>
            <a:spLocks/>
          </p:cNvSpPr>
          <p:nvPr userDrawn="1"/>
        </p:nvSpPr>
        <p:spPr>
          <a:xfrm>
            <a:off x="0" y="-10510"/>
            <a:ext cx="972000" cy="6851047"/>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3" name="ZoneTexte 12"/>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4" name="ZoneTexte 13"/>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161012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ide avec image de fond">
    <p:spTree>
      <p:nvGrpSpPr>
        <p:cNvPr id="1" name=""/>
        <p:cNvGrpSpPr/>
        <p:nvPr/>
      </p:nvGrpSpPr>
      <p:grpSpPr>
        <a:xfrm>
          <a:off x="0" y="0"/>
          <a:ext cx="0" cy="0"/>
          <a:chOff x="0" y="0"/>
          <a:chExt cx="0" cy="0"/>
        </a:xfrm>
      </p:grpSpPr>
      <p:sp>
        <p:nvSpPr>
          <p:cNvPr id="2" name="Title 1"/>
          <p:cNvSpPr>
            <a:spLocks noGrp="1"/>
          </p:cNvSpPr>
          <p:nvPr>
            <p:ph type="title"/>
          </p:nvPr>
        </p:nvSpPr>
        <p:spPr>
          <a:xfrm>
            <a:off x="818247" y="364196"/>
            <a:ext cx="10245864" cy="1322188"/>
          </a:xfrm>
          <a:prstGeom prst="rect">
            <a:avLst/>
          </a:prstGeom>
        </p:spPr>
        <p:txBody>
          <a:bodyPr/>
          <a:lstStyle/>
          <a:p>
            <a:r>
              <a:rPr lang="fr-FR"/>
              <a:t>Cliquez et modifiez le titre</a:t>
            </a:r>
            <a:endParaRPr lang="en-US" dirty="0"/>
          </a:p>
        </p:txBody>
      </p:sp>
      <p:sp>
        <p:nvSpPr>
          <p:cNvPr id="3" name="Text Placeholder 2"/>
          <p:cNvSpPr>
            <a:spLocks noGrp="1"/>
          </p:cNvSpPr>
          <p:nvPr>
            <p:ph type="body" idx="1"/>
          </p:nvPr>
        </p:nvSpPr>
        <p:spPr>
          <a:xfrm>
            <a:off x="818247" y="1676882"/>
            <a:ext cx="5025485" cy="821814"/>
          </a:xfrm>
          <a:prstGeom prst="rect">
            <a:avLst/>
          </a:prstGeom>
        </p:spPr>
        <p:txBody>
          <a:bodyPr anchor="b"/>
          <a:lstStyle>
            <a:lvl1pPr marL="0" indent="0">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fr-FR"/>
              <a:t>Cliquez pour modifier les styles du texte du masque</a:t>
            </a:r>
          </a:p>
        </p:txBody>
      </p:sp>
      <p:sp>
        <p:nvSpPr>
          <p:cNvPr id="4" name="Content Placeholder 3"/>
          <p:cNvSpPr>
            <a:spLocks noGrp="1"/>
          </p:cNvSpPr>
          <p:nvPr>
            <p:ph sz="half" idx="2"/>
          </p:nvPr>
        </p:nvSpPr>
        <p:spPr>
          <a:xfrm>
            <a:off x="818247" y="2498697"/>
            <a:ext cx="5025485" cy="3675206"/>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13877" y="1676882"/>
            <a:ext cx="5050234" cy="821814"/>
          </a:xfrm>
          <a:prstGeom prst="rect">
            <a:avLst/>
          </a:prstGeom>
        </p:spPr>
        <p:txBody>
          <a:bodyPr anchor="b"/>
          <a:lstStyle>
            <a:lvl1pPr marL="0" indent="0">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fr-FR"/>
              <a:t>Cliquez pour modifier les styles du texte du masque</a:t>
            </a:r>
          </a:p>
        </p:txBody>
      </p:sp>
      <p:sp>
        <p:nvSpPr>
          <p:cNvPr id="6" name="Content Placeholder 5"/>
          <p:cNvSpPr>
            <a:spLocks noGrp="1"/>
          </p:cNvSpPr>
          <p:nvPr>
            <p:ph sz="quarter" idx="4"/>
          </p:nvPr>
        </p:nvSpPr>
        <p:spPr>
          <a:xfrm>
            <a:off x="6013877" y="2498697"/>
            <a:ext cx="5050234" cy="3675206"/>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pic>
        <p:nvPicPr>
          <p:cNvPr id="10" name="Image 9"/>
          <p:cNvPicPr>
            <a:picLocks noChangeAspect="1"/>
          </p:cNvPicPr>
          <p:nvPr userDrawn="1"/>
        </p:nvPicPr>
        <p:blipFill rotWithShape="1">
          <a:blip r:embed="rId2"/>
          <a:srcRect l="1516" r="933"/>
          <a:stretch/>
        </p:blipFill>
        <p:spPr>
          <a:xfrm>
            <a:off x="0" y="-75632"/>
            <a:ext cx="11950700" cy="6942442"/>
          </a:xfrm>
          <a:prstGeom prst="rect">
            <a:avLst/>
          </a:prstGeom>
        </p:spPr>
      </p:pic>
      <p:sp>
        <p:nvSpPr>
          <p:cNvPr id="11" name="Rectangle 10"/>
          <p:cNvSpPr/>
          <p:nvPr userDrawn="1"/>
        </p:nvSpPr>
        <p:spPr>
          <a:xfrm>
            <a:off x="0" y="-75632"/>
            <a:ext cx="11948746" cy="6944559"/>
          </a:xfrm>
          <a:prstGeom prst="rect">
            <a:avLst/>
          </a:prstGeom>
          <a:solidFill>
            <a:srgbClr val="FFFFFF">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2" name="Imag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40039" y="5389659"/>
            <a:ext cx="1680250" cy="1527640"/>
          </a:xfrm>
          <a:prstGeom prst="rect">
            <a:avLst/>
          </a:prstGeom>
        </p:spPr>
      </p:pic>
      <p:sp>
        <p:nvSpPr>
          <p:cNvPr id="13" name="TextBox 6"/>
          <p:cNvSpPr txBox="1"/>
          <p:nvPr userDrawn="1"/>
        </p:nvSpPr>
        <p:spPr>
          <a:xfrm>
            <a:off x="11213699" y="6166261"/>
            <a:ext cx="336952" cy="246221"/>
          </a:xfrm>
          <a:prstGeom prst="rect">
            <a:avLst/>
          </a:prstGeom>
          <a:noFill/>
        </p:spPr>
        <p:txBody>
          <a:bodyPr wrap="none" rtlCol="0">
            <a:spAutoFit/>
          </a:bodyPr>
          <a:lstStyle/>
          <a:p>
            <a:pPr algn="l"/>
            <a:fld id="{260E2A6B-A809-4840-BF14-8648BC0BDF87}" type="slidenum">
              <a:rPr lang="id-ID" sz="1000" b="1" i="0">
                <a:solidFill>
                  <a:schemeClr val="bg1"/>
                </a:solidFill>
                <a:latin typeface="Titillium" charset="0"/>
                <a:ea typeface="Titillium" charset="0"/>
                <a:cs typeface="Titillium" charset="0"/>
              </a:rPr>
              <a:pPr algn="l"/>
              <a:t>‹N°›</a:t>
            </a:fld>
            <a:endParaRPr lang="en-MY" sz="1000" b="1" i="0" dirty="0">
              <a:solidFill>
                <a:schemeClr val="bg1"/>
              </a:solidFill>
              <a:latin typeface="Titillium" charset="0"/>
              <a:ea typeface="Titillium" charset="0"/>
              <a:cs typeface="Titillium" charset="0"/>
            </a:endParaRPr>
          </a:p>
        </p:txBody>
      </p:sp>
      <p:sp>
        <p:nvSpPr>
          <p:cNvPr id="14" name="Rectangle 13"/>
          <p:cNvSpPr>
            <a:spLocks/>
          </p:cNvSpPr>
          <p:nvPr userDrawn="1"/>
        </p:nvSpPr>
        <p:spPr>
          <a:xfrm>
            <a:off x="-91440" y="-86141"/>
            <a:ext cx="972000" cy="6992930"/>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p:cNvSpPr txBox="1"/>
          <p:nvPr userDrawn="1"/>
        </p:nvSpPr>
        <p:spPr>
          <a:xfrm rot="16200000">
            <a:off x="-160853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8" name="Imag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215" y="196293"/>
            <a:ext cx="754156" cy="587291"/>
          </a:xfrm>
          <a:prstGeom prst="rect">
            <a:avLst/>
          </a:prstGeom>
        </p:spPr>
      </p:pic>
      <p:sp>
        <p:nvSpPr>
          <p:cNvPr id="19" name="ZoneTexte 18"/>
          <p:cNvSpPr txBox="1"/>
          <p:nvPr userDrawn="1"/>
        </p:nvSpPr>
        <p:spPr>
          <a:xfrm>
            <a:off x="21252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20" name="ZoneTexte 19"/>
          <p:cNvSpPr txBox="1"/>
          <p:nvPr userDrawn="1"/>
        </p:nvSpPr>
        <p:spPr>
          <a:xfrm>
            <a:off x="13573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79169892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e+image en bas">
    <p:spTree>
      <p:nvGrpSpPr>
        <p:cNvPr id="1" name=""/>
        <p:cNvGrpSpPr/>
        <p:nvPr/>
      </p:nvGrpSpPr>
      <p:grpSpPr>
        <a:xfrm>
          <a:off x="0" y="0"/>
          <a:ext cx="0" cy="0"/>
          <a:chOff x="0" y="0"/>
          <a:chExt cx="0" cy="0"/>
        </a:xfrm>
      </p:grpSpPr>
      <p:sp>
        <p:nvSpPr>
          <p:cNvPr id="2" name="Title 1"/>
          <p:cNvSpPr>
            <a:spLocks noGrp="1"/>
          </p:cNvSpPr>
          <p:nvPr>
            <p:ph type="title"/>
          </p:nvPr>
        </p:nvSpPr>
        <p:spPr>
          <a:xfrm>
            <a:off x="1216582" y="364195"/>
            <a:ext cx="9845982" cy="3190166"/>
          </a:xfrm>
          <a:prstGeom prst="rect">
            <a:avLst/>
          </a:prstGeom>
        </p:spPr>
        <p:txBody>
          <a:bodyPr/>
          <a:lstStyle/>
          <a:p>
            <a:r>
              <a:rPr lang="fr-FR" dirty="0"/>
              <a:t>Cliquez et modifiez le titre</a:t>
            </a:r>
            <a:endParaRPr lang="en-US" dirty="0"/>
          </a:p>
        </p:txBody>
      </p:sp>
      <p:sp>
        <p:nvSpPr>
          <p:cNvPr id="6" name="Picture Placeholder 2"/>
          <p:cNvSpPr>
            <a:spLocks noGrp="1" noChangeAspect="1"/>
          </p:cNvSpPr>
          <p:nvPr>
            <p:ph type="pic" idx="1"/>
          </p:nvPr>
        </p:nvSpPr>
        <p:spPr>
          <a:xfrm>
            <a:off x="1216582" y="3849328"/>
            <a:ext cx="9845982" cy="2315497"/>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dirty="0"/>
              <a:t>Faire glisser l'image vers l'espace réservé ou cliquer sur l'icône pour l'ajouter</a:t>
            </a:r>
            <a:endParaRPr lang="en-US" dirty="0"/>
          </a:p>
        </p:txBody>
      </p:sp>
      <p:sp>
        <p:nvSpPr>
          <p:cNvPr id="7" name="Rectangle 6"/>
          <p:cNvSpPr>
            <a:spLocks/>
          </p:cNvSpPr>
          <p:nvPr userDrawn="1"/>
        </p:nvSpPr>
        <p:spPr>
          <a:xfrm>
            <a:off x="0" y="0"/>
            <a:ext cx="972000" cy="685552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2" name="ZoneTexte 11"/>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63170456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pageVide">
    <p:spTree>
      <p:nvGrpSpPr>
        <p:cNvPr id="1" name=""/>
        <p:cNvGrpSpPr/>
        <p:nvPr/>
      </p:nvGrpSpPr>
      <p:grpSpPr>
        <a:xfrm>
          <a:off x="0" y="0"/>
          <a:ext cx="0" cy="0"/>
          <a:chOff x="0" y="0"/>
          <a:chExt cx="0" cy="0"/>
        </a:xfrm>
      </p:grpSpPr>
      <p:sp>
        <p:nvSpPr>
          <p:cNvPr id="5" name="Rectangle 4"/>
          <p:cNvSpPr>
            <a:spLocks/>
          </p:cNvSpPr>
          <p:nvPr userDrawn="1"/>
        </p:nvSpPr>
        <p:spPr>
          <a:xfrm>
            <a:off x="858" y="-52552"/>
            <a:ext cx="972000" cy="6918999"/>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0" name="ZoneTexte 9"/>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1" name="ZoneTexte 10"/>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498777856"/>
      </p:ext>
    </p:extLst>
  </p:cSld>
  <p:clrMapOvr>
    <a:masterClrMapping/>
  </p:clrMapOvr>
  <p:transition spd="slow">
    <p:push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08519" y="456036"/>
            <a:ext cx="3833652" cy="1596126"/>
          </a:xfrm>
          <a:prstGeom prst="rect">
            <a:avLst/>
          </a:prstGeom>
        </p:spPr>
        <p:txBody>
          <a:bodyPr anchor="b"/>
          <a:lstStyle>
            <a:lvl1pPr>
              <a:defRPr sz="3118"/>
            </a:lvl1pPr>
          </a:lstStyle>
          <a:p>
            <a:r>
              <a:rPr lang="fr-FR"/>
              <a:t>Cliquez et modifiez le titre</a:t>
            </a:r>
            <a:endParaRPr lang="en-US" dirty="0"/>
          </a:p>
        </p:txBody>
      </p:sp>
      <p:sp>
        <p:nvSpPr>
          <p:cNvPr id="3" name="Picture Placeholder 2"/>
          <p:cNvSpPr>
            <a:spLocks noGrp="1" noChangeAspect="1"/>
          </p:cNvSpPr>
          <p:nvPr>
            <p:ph type="pic" idx="1"/>
          </p:nvPr>
        </p:nvSpPr>
        <p:spPr>
          <a:xfrm>
            <a:off x="5050234" y="456036"/>
            <a:ext cx="6013877" cy="5390091"/>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108519" y="2052161"/>
            <a:ext cx="3840899" cy="3801883"/>
          </a:xfrm>
          <a:prstGeom prst="rect">
            <a:avLst/>
          </a:prstGeom>
        </p:spPr>
        <p:txBody>
          <a:bodyPr/>
          <a:lstStyle>
            <a:lvl1pPr marL="0" indent="0">
              <a:buNone/>
              <a:defRPr sz="1559"/>
            </a:lvl1pPr>
            <a:lvl2pPr marL="445450" indent="0">
              <a:buNone/>
              <a:defRPr sz="1364"/>
            </a:lvl2pPr>
            <a:lvl3pPr marL="890900" indent="0">
              <a:buNone/>
              <a:defRPr sz="1169"/>
            </a:lvl3pPr>
            <a:lvl4pPr marL="1336350" indent="0">
              <a:buNone/>
              <a:defRPr sz="974"/>
            </a:lvl4pPr>
            <a:lvl5pPr marL="1781800" indent="0">
              <a:buNone/>
              <a:defRPr sz="974"/>
            </a:lvl5pPr>
            <a:lvl6pPr marL="2227250" indent="0">
              <a:buNone/>
              <a:defRPr sz="974"/>
            </a:lvl6pPr>
            <a:lvl7pPr marL="2672700" indent="0">
              <a:buNone/>
              <a:defRPr sz="974"/>
            </a:lvl7pPr>
            <a:lvl8pPr marL="3118150" indent="0">
              <a:buNone/>
              <a:defRPr sz="974"/>
            </a:lvl8pPr>
            <a:lvl9pPr marL="3563600" indent="0">
              <a:buNone/>
              <a:defRPr sz="974"/>
            </a:lvl9pPr>
          </a:lstStyle>
          <a:p>
            <a:pPr lvl="0"/>
            <a:r>
              <a:rPr lang="fr-FR"/>
              <a:t>Cliquez pour modifier les styles du texte du masque</a:t>
            </a:r>
          </a:p>
        </p:txBody>
      </p:sp>
      <p:sp>
        <p:nvSpPr>
          <p:cNvPr id="8" name="Rectangle 7"/>
          <p:cNvSpPr>
            <a:spLocks/>
          </p:cNvSpPr>
          <p:nvPr userDrawn="1"/>
        </p:nvSpPr>
        <p:spPr>
          <a:xfrm>
            <a:off x="0" y="-42042"/>
            <a:ext cx="972000" cy="6914111"/>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3" name="ZoneTexte 12"/>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4" name="ZoneTexte 13"/>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52487235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Image 3"/>
          <p:cNvPicPr>
            <a:picLocks noChangeAspect="1"/>
          </p:cNvPicPr>
          <p:nvPr userDrawn="1"/>
        </p:nvPicPr>
        <p:blipFill>
          <a:blip r:embed="rId13">
            <a:alphaModFix/>
            <a:extLst>
              <a:ext uri="{28A0092B-C50C-407E-A947-70E740481C1C}">
                <a14:useLocalDpi xmlns:a14="http://schemas.microsoft.com/office/drawing/2010/main" val="0"/>
              </a:ext>
            </a:extLst>
          </a:blip>
          <a:stretch>
            <a:fillRect/>
          </a:stretch>
        </p:blipFill>
        <p:spPr>
          <a:xfrm>
            <a:off x="11140039" y="5550483"/>
            <a:ext cx="1680250" cy="1527640"/>
          </a:xfrm>
          <a:prstGeom prst="rect">
            <a:avLst/>
          </a:prstGeom>
        </p:spPr>
      </p:pic>
      <p:sp>
        <p:nvSpPr>
          <p:cNvPr id="8" name="TextBox 6"/>
          <p:cNvSpPr txBox="1"/>
          <p:nvPr userDrawn="1"/>
        </p:nvSpPr>
        <p:spPr>
          <a:xfrm>
            <a:off x="11140039" y="6338366"/>
            <a:ext cx="336952" cy="246221"/>
          </a:xfrm>
          <a:prstGeom prst="rect">
            <a:avLst/>
          </a:prstGeom>
          <a:noFill/>
        </p:spPr>
        <p:txBody>
          <a:bodyPr wrap="none" rtlCol="0">
            <a:spAutoFit/>
          </a:bodyPr>
          <a:lstStyle/>
          <a:p>
            <a:pPr algn="l"/>
            <a:fld id="{260E2A6B-A809-4840-BF14-8648BC0BDF87}" type="slidenum">
              <a:rPr lang="id-ID" sz="1000" b="1" i="0">
                <a:solidFill>
                  <a:schemeClr val="bg1"/>
                </a:solidFill>
                <a:latin typeface="Titillium" charset="0"/>
                <a:ea typeface="Titillium" charset="0"/>
                <a:cs typeface="Titillium" charset="0"/>
              </a:rPr>
              <a:pPr algn="l"/>
              <a:t>‹N°›</a:t>
            </a:fld>
            <a:endParaRPr lang="en-MY" sz="1000" b="1" i="0" dirty="0">
              <a:solidFill>
                <a:schemeClr val="bg1"/>
              </a:solidFill>
              <a:latin typeface="Titillium" charset="0"/>
              <a:ea typeface="Titillium" charset="0"/>
              <a:cs typeface="Titillium" charset="0"/>
            </a:endParaRPr>
          </a:p>
        </p:txBody>
      </p:sp>
    </p:spTree>
    <p:extLst>
      <p:ext uri="{BB962C8B-B14F-4D97-AF65-F5344CB8AC3E}">
        <p14:creationId xmlns:p14="http://schemas.microsoft.com/office/powerpoint/2010/main" val="211473809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4" r:id="rId5"/>
    <p:sldLayoutId id="2147483665" r:id="rId6"/>
    <p:sldLayoutId id="2147483666" r:id="rId7"/>
    <p:sldLayoutId id="2147483667" r:id="rId8"/>
    <p:sldLayoutId id="2147483669" r:id="rId9"/>
    <p:sldLayoutId id="2147483674" r:id="rId10"/>
    <p:sldLayoutId id="2147483675" r:id="rId11"/>
  </p:sldLayoutIdLst>
  <p:txStyles>
    <p:titleStyle>
      <a:lvl1pPr algn="l" defTabSz="890900" rtl="0" eaLnBrk="1" latinLnBrk="0" hangingPunct="1">
        <a:lnSpc>
          <a:spcPct val="90000"/>
        </a:lnSpc>
        <a:spcBef>
          <a:spcPct val="0"/>
        </a:spcBef>
        <a:buNone/>
        <a:defRPr sz="4287" kern="1200">
          <a:solidFill>
            <a:schemeClr val="tx1"/>
          </a:solidFill>
          <a:latin typeface="+mj-lt"/>
          <a:ea typeface="+mj-ea"/>
          <a:cs typeface="+mj-cs"/>
        </a:defRPr>
      </a:lvl1pPr>
    </p:titleStyle>
    <p:bodyStyle>
      <a:lvl1pPr marL="222725" indent="-222725" algn="l" defTabSz="890900" rtl="0" eaLnBrk="1" latinLnBrk="0" hangingPunct="1">
        <a:lnSpc>
          <a:spcPct val="90000"/>
        </a:lnSpc>
        <a:spcBef>
          <a:spcPts val="974"/>
        </a:spcBef>
        <a:buFont typeface="Arial" panose="020B0604020202020204" pitchFamily="34" charset="0"/>
        <a:buChar char="•"/>
        <a:defRPr sz="2728" kern="1200">
          <a:solidFill>
            <a:schemeClr val="tx1"/>
          </a:solidFill>
          <a:latin typeface="+mn-lt"/>
          <a:ea typeface="+mn-ea"/>
          <a:cs typeface="+mn-cs"/>
        </a:defRPr>
      </a:lvl1pPr>
      <a:lvl2pPr marL="668175" indent="-222725" algn="l" defTabSz="890900" rtl="0" eaLnBrk="1" latinLnBrk="0" hangingPunct="1">
        <a:lnSpc>
          <a:spcPct val="90000"/>
        </a:lnSpc>
        <a:spcBef>
          <a:spcPts val="487"/>
        </a:spcBef>
        <a:buFont typeface="Arial" panose="020B0604020202020204" pitchFamily="34" charset="0"/>
        <a:buChar char="•"/>
        <a:defRPr sz="2338" kern="1200">
          <a:solidFill>
            <a:schemeClr val="tx1"/>
          </a:solidFill>
          <a:latin typeface="+mn-lt"/>
          <a:ea typeface="+mn-ea"/>
          <a:cs typeface="+mn-cs"/>
        </a:defRPr>
      </a:lvl2pPr>
      <a:lvl3pPr marL="1113625" indent="-222725" algn="l" defTabSz="890900" rtl="0" eaLnBrk="1" latinLnBrk="0" hangingPunct="1">
        <a:lnSpc>
          <a:spcPct val="90000"/>
        </a:lnSpc>
        <a:spcBef>
          <a:spcPts val="487"/>
        </a:spcBef>
        <a:buFont typeface="Arial" panose="020B0604020202020204" pitchFamily="34" charset="0"/>
        <a:buChar char="•"/>
        <a:defRPr sz="1949" kern="1200">
          <a:solidFill>
            <a:schemeClr val="tx1"/>
          </a:solidFill>
          <a:latin typeface="+mn-lt"/>
          <a:ea typeface="+mn-ea"/>
          <a:cs typeface="+mn-cs"/>
        </a:defRPr>
      </a:lvl3pPr>
      <a:lvl4pPr marL="15590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4pPr>
      <a:lvl5pPr marL="20045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5pPr>
      <a:lvl6pPr marL="24499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6pPr>
      <a:lvl7pPr marL="28954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7pPr>
      <a:lvl8pPr marL="33408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8pPr>
      <a:lvl9pPr marL="37863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9pPr>
    </p:bodyStyle>
    <p:otherStyle>
      <a:defPPr>
        <a:defRPr lang="en-US"/>
      </a:defPPr>
      <a:lvl1pPr marL="0" algn="l" defTabSz="890900" rtl="0" eaLnBrk="1" latinLnBrk="0" hangingPunct="1">
        <a:defRPr sz="1754" kern="1200">
          <a:solidFill>
            <a:schemeClr val="tx1"/>
          </a:solidFill>
          <a:latin typeface="+mn-lt"/>
          <a:ea typeface="+mn-ea"/>
          <a:cs typeface="+mn-cs"/>
        </a:defRPr>
      </a:lvl1pPr>
      <a:lvl2pPr marL="445450" algn="l" defTabSz="890900" rtl="0" eaLnBrk="1" latinLnBrk="0" hangingPunct="1">
        <a:defRPr sz="1754" kern="1200">
          <a:solidFill>
            <a:schemeClr val="tx1"/>
          </a:solidFill>
          <a:latin typeface="+mn-lt"/>
          <a:ea typeface="+mn-ea"/>
          <a:cs typeface="+mn-cs"/>
        </a:defRPr>
      </a:lvl2pPr>
      <a:lvl3pPr marL="890900" algn="l" defTabSz="890900" rtl="0" eaLnBrk="1" latinLnBrk="0" hangingPunct="1">
        <a:defRPr sz="1754" kern="1200">
          <a:solidFill>
            <a:schemeClr val="tx1"/>
          </a:solidFill>
          <a:latin typeface="+mn-lt"/>
          <a:ea typeface="+mn-ea"/>
          <a:cs typeface="+mn-cs"/>
        </a:defRPr>
      </a:lvl3pPr>
      <a:lvl4pPr marL="1336350" algn="l" defTabSz="890900" rtl="0" eaLnBrk="1" latinLnBrk="0" hangingPunct="1">
        <a:defRPr sz="1754" kern="1200">
          <a:solidFill>
            <a:schemeClr val="tx1"/>
          </a:solidFill>
          <a:latin typeface="+mn-lt"/>
          <a:ea typeface="+mn-ea"/>
          <a:cs typeface="+mn-cs"/>
        </a:defRPr>
      </a:lvl4pPr>
      <a:lvl5pPr marL="1781800" algn="l" defTabSz="890900" rtl="0" eaLnBrk="1" latinLnBrk="0" hangingPunct="1">
        <a:defRPr sz="1754" kern="1200">
          <a:solidFill>
            <a:schemeClr val="tx1"/>
          </a:solidFill>
          <a:latin typeface="+mn-lt"/>
          <a:ea typeface="+mn-ea"/>
          <a:cs typeface="+mn-cs"/>
        </a:defRPr>
      </a:lvl5pPr>
      <a:lvl6pPr marL="2227250" algn="l" defTabSz="890900" rtl="0" eaLnBrk="1" latinLnBrk="0" hangingPunct="1">
        <a:defRPr sz="1754" kern="1200">
          <a:solidFill>
            <a:schemeClr val="tx1"/>
          </a:solidFill>
          <a:latin typeface="+mn-lt"/>
          <a:ea typeface="+mn-ea"/>
          <a:cs typeface="+mn-cs"/>
        </a:defRPr>
      </a:lvl6pPr>
      <a:lvl7pPr marL="2672700" algn="l" defTabSz="890900" rtl="0" eaLnBrk="1" latinLnBrk="0" hangingPunct="1">
        <a:defRPr sz="1754" kern="1200">
          <a:solidFill>
            <a:schemeClr val="tx1"/>
          </a:solidFill>
          <a:latin typeface="+mn-lt"/>
          <a:ea typeface="+mn-ea"/>
          <a:cs typeface="+mn-cs"/>
        </a:defRPr>
      </a:lvl7pPr>
      <a:lvl8pPr marL="3118150" algn="l" defTabSz="890900" rtl="0" eaLnBrk="1" latinLnBrk="0" hangingPunct="1">
        <a:defRPr sz="1754" kern="1200">
          <a:solidFill>
            <a:schemeClr val="tx1"/>
          </a:solidFill>
          <a:latin typeface="+mn-lt"/>
          <a:ea typeface="+mn-ea"/>
          <a:cs typeface="+mn-cs"/>
        </a:defRPr>
      </a:lvl8pPr>
      <a:lvl9pPr marL="3563600" algn="l" defTabSz="890900" rtl="0" eaLnBrk="1" latinLnBrk="0" hangingPunct="1">
        <a:defRPr sz="175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r="2931"/>
          <a:stretch/>
        </p:blipFill>
        <p:spPr>
          <a:xfrm>
            <a:off x="-5494" y="-220711"/>
            <a:ext cx="11879263" cy="7072631"/>
          </a:xfrm>
          <a:prstGeom prst="rect">
            <a:avLst/>
          </a:prstGeom>
        </p:spPr>
      </p:pic>
      <p:sp>
        <p:nvSpPr>
          <p:cNvPr id="9" name="Rectangle 8"/>
          <p:cNvSpPr/>
          <p:nvPr/>
        </p:nvSpPr>
        <p:spPr>
          <a:xfrm>
            <a:off x="-1" y="-220711"/>
            <a:ext cx="11879263" cy="7092781"/>
          </a:xfrm>
          <a:prstGeom prst="rect">
            <a:avLst/>
          </a:prstGeom>
          <a:solidFill>
            <a:srgbClr val="33234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Titre 1"/>
          <p:cNvSpPr txBox="1">
            <a:spLocks/>
          </p:cNvSpPr>
          <p:nvPr/>
        </p:nvSpPr>
        <p:spPr bwMode="blackWhite">
          <a:xfrm>
            <a:off x="2534806" y="1697335"/>
            <a:ext cx="6630797" cy="433330"/>
          </a:xfrm>
          <a:prstGeom prst="rect">
            <a:avLst/>
          </a:prstGeom>
          <a:noFill/>
          <a:ln w="38100" cap="sq">
            <a:no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fr-FR" sz="1800" dirty="0">
                <a:solidFill>
                  <a:schemeClr val="bg1"/>
                </a:solidFill>
                <a:latin typeface="Lato" charset="0"/>
                <a:ea typeface="Lato" charset="0"/>
                <a:cs typeface="Lato" charset="0"/>
              </a:rPr>
              <a:t>Présentation du projet de fin d’études</a:t>
            </a:r>
          </a:p>
        </p:txBody>
      </p:sp>
      <p:sp>
        <p:nvSpPr>
          <p:cNvPr id="13" name="Sous-titre 2"/>
          <p:cNvSpPr txBox="1">
            <a:spLocks/>
          </p:cNvSpPr>
          <p:nvPr/>
        </p:nvSpPr>
        <p:spPr>
          <a:xfrm>
            <a:off x="6843001" y="4514035"/>
            <a:ext cx="5024545" cy="1682916"/>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fr-FR" sz="1800" b="1" dirty="0">
                <a:solidFill>
                  <a:schemeClr val="bg1"/>
                </a:solidFill>
                <a:latin typeface="Lato"/>
                <a:ea typeface="Lato Light" charset="0"/>
                <a:cs typeface="Lato Light" charset="0"/>
              </a:rPr>
              <a:t>Réalisé par :	</a:t>
            </a:r>
          </a:p>
          <a:p>
            <a:pPr algn="l"/>
            <a:r>
              <a:rPr lang="fr-FR" sz="1800" b="1" dirty="0">
                <a:solidFill>
                  <a:schemeClr val="bg1"/>
                </a:solidFill>
                <a:latin typeface="Lato"/>
                <a:ea typeface="Lato Light" charset="0"/>
                <a:cs typeface="Lato Light" charset="0"/>
              </a:rPr>
              <a:t>		 </a:t>
            </a:r>
            <a:r>
              <a:rPr lang="fr-FR" sz="1800" b="1" dirty="0" smtClean="0">
                <a:solidFill>
                  <a:schemeClr val="bg1"/>
                </a:solidFill>
                <a:latin typeface="Lato"/>
                <a:ea typeface="Lato Light" charset="0"/>
                <a:cs typeface="Lato Light" charset="0"/>
              </a:rPr>
              <a:t>ATTIA Salim</a:t>
            </a:r>
            <a:endParaRPr lang="fr-FR" sz="1800" b="1" dirty="0">
              <a:solidFill>
                <a:schemeClr val="bg1"/>
              </a:solidFill>
              <a:latin typeface="Lato"/>
              <a:ea typeface="Lato" charset="0"/>
              <a:cs typeface="Lato" charset="0"/>
            </a:endParaRPr>
          </a:p>
          <a:p>
            <a:pPr algn="l"/>
            <a:r>
              <a:rPr lang="fr-FR" sz="1800" b="1" dirty="0">
                <a:solidFill>
                  <a:schemeClr val="bg1"/>
                </a:solidFill>
                <a:latin typeface="Lato"/>
                <a:ea typeface="Lato" charset="0"/>
                <a:cs typeface="Lato" charset="0"/>
              </a:rPr>
              <a:t>Supervisé par </a:t>
            </a:r>
            <a:r>
              <a:rPr lang="fr-FR" sz="1800" b="1" dirty="0" smtClean="0">
                <a:solidFill>
                  <a:schemeClr val="bg1"/>
                </a:solidFill>
                <a:latin typeface="Lato"/>
                <a:ea typeface="Lato" charset="0"/>
                <a:cs typeface="Lato" charset="0"/>
              </a:rPr>
              <a:t>:</a:t>
            </a:r>
            <a:endParaRPr lang="fr-FR" sz="1800" b="1" dirty="0">
              <a:solidFill>
                <a:schemeClr val="bg1"/>
              </a:solidFill>
              <a:latin typeface="Lato"/>
              <a:ea typeface="Lato" charset="0"/>
              <a:cs typeface="Lato" charset="0"/>
            </a:endParaRPr>
          </a:p>
        </p:txBody>
      </p:sp>
      <p:sp>
        <p:nvSpPr>
          <p:cNvPr id="14" name="ZoneTexte 13"/>
          <p:cNvSpPr txBox="1"/>
          <p:nvPr/>
        </p:nvSpPr>
        <p:spPr>
          <a:xfrm>
            <a:off x="1876841" y="2605295"/>
            <a:ext cx="7922210" cy="1754326"/>
          </a:xfrm>
          <a:prstGeom prst="rect">
            <a:avLst/>
          </a:prstGeom>
          <a:noFill/>
        </p:spPr>
        <p:txBody>
          <a:bodyPr wrap="square" rtlCol="0">
            <a:spAutoFit/>
          </a:bodyPr>
          <a:lstStyle/>
          <a:p>
            <a:pPr algn="ctr"/>
            <a:r>
              <a:rPr lang="fr-FR" sz="3600" b="1" dirty="0">
                <a:solidFill>
                  <a:schemeClr val="bg1"/>
                </a:solidFill>
                <a:latin typeface="Lato" charset="0"/>
                <a:ea typeface="Lato" charset="0"/>
                <a:cs typeface="Lato" charset="0"/>
              </a:rPr>
              <a:t>Développement </a:t>
            </a:r>
            <a:r>
              <a:rPr lang="fr-FR" sz="3600" b="1" dirty="0" smtClean="0">
                <a:solidFill>
                  <a:schemeClr val="bg1"/>
                </a:solidFill>
                <a:latin typeface="Lato" charset="0"/>
                <a:ea typeface="Lato" charset="0"/>
                <a:cs typeface="Lato" charset="0"/>
              </a:rPr>
              <a:t>d’une application  mobile </a:t>
            </a:r>
            <a:r>
              <a:rPr lang="fr-FR" sz="3600" b="1" dirty="0">
                <a:solidFill>
                  <a:schemeClr val="bg1"/>
                </a:solidFill>
                <a:latin typeface="Lato" charset="0"/>
                <a:ea typeface="Lato" charset="0"/>
                <a:cs typeface="Lato" charset="0"/>
              </a:rPr>
              <a:t>de </a:t>
            </a:r>
            <a:r>
              <a:rPr lang="fr-FR" sz="3600" b="1" dirty="0" smtClean="0">
                <a:solidFill>
                  <a:schemeClr val="bg1"/>
                </a:solidFill>
                <a:latin typeface="Lato" charset="0"/>
                <a:ea typeface="Lato" charset="0"/>
                <a:cs typeface="Lato" charset="0"/>
              </a:rPr>
              <a:t>transfert des fichiers à base  de serveur Web Http </a:t>
            </a:r>
            <a:endParaRPr lang="fr-FR" sz="3600" b="1" dirty="0">
              <a:solidFill>
                <a:schemeClr val="bg1"/>
              </a:solidFill>
              <a:latin typeface="Lato" charset="0"/>
              <a:ea typeface="Lato" charset="0"/>
              <a:cs typeface="Lato" charset="0"/>
            </a:endParaRPr>
          </a:p>
        </p:txBody>
      </p:sp>
      <p:cxnSp>
        <p:nvCxnSpPr>
          <p:cNvPr id="16" name="Connecteur droit 15"/>
          <p:cNvCxnSpPr/>
          <p:nvPr/>
        </p:nvCxnSpPr>
        <p:spPr>
          <a:xfrm flipH="1" flipV="1">
            <a:off x="1714503" y="2392384"/>
            <a:ext cx="8229600"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flipV="1">
            <a:off x="1773945" y="4396111"/>
            <a:ext cx="8229600" cy="38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370203" y="6275964"/>
            <a:ext cx="1507066" cy="646331"/>
          </a:xfrm>
          <a:prstGeom prst="rect">
            <a:avLst/>
          </a:prstGeom>
          <a:noFill/>
        </p:spPr>
        <p:txBody>
          <a:bodyPr wrap="square" rtlCol="0">
            <a:spAutoFit/>
          </a:bodyPr>
          <a:lstStyle/>
          <a:p>
            <a:r>
              <a:rPr lang="fr-FR" sz="1700" dirty="0" smtClean="0">
                <a:solidFill>
                  <a:schemeClr val="bg1"/>
                </a:solidFill>
                <a:latin typeface="Lato Light" charset="0"/>
                <a:ea typeface="Lato Light" charset="0"/>
                <a:cs typeface="Lato Light" charset="0"/>
              </a:rPr>
              <a:t>2021-2022</a:t>
            </a:r>
            <a:endParaRPr lang="fr-FR" sz="1700" dirty="0">
              <a:solidFill>
                <a:schemeClr val="bg1"/>
              </a:solidFill>
              <a:latin typeface="Lato Light" charset="0"/>
              <a:ea typeface="Lato Light" charset="0"/>
              <a:cs typeface="Lato Light" charset="0"/>
            </a:endParaRPr>
          </a:p>
          <a:p>
            <a:endParaRPr lang="fr-FR" dirty="0"/>
          </a:p>
        </p:txBody>
      </p:sp>
    </p:spTree>
    <p:extLst>
      <p:ext uri="{BB962C8B-B14F-4D97-AF65-F5344CB8AC3E}">
        <p14:creationId xmlns:p14="http://schemas.microsoft.com/office/powerpoint/2010/main" val="927612902"/>
      </p:ext>
    </p:extLst>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Connecteur droit 35"/>
          <p:cNvCxnSpPr/>
          <p:nvPr/>
        </p:nvCxnSpPr>
        <p:spPr>
          <a:xfrm>
            <a:off x="145717" y="938096"/>
            <a:ext cx="687334" cy="0"/>
          </a:xfrm>
          <a:prstGeom prst="line">
            <a:avLst/>
          </a:prstGeom>
          <a:ln>
            <a:solidFill>
              <a:srgbClr val="FFFFFF">
                <a:alpha val="5882"/>
              </a:srgbClr>
            </a:solidFill>
          </a:ln>
        </p:spPr>
        <p:style>
          <a:lnRef idx="1">
            <a:schemeClr val="accent1"/>
          </a:lnRef>
          <a:fillRef idx="0">
            <a:schemeClr val="accent1"/>
          </a:fillRef>
          <a:effectRef idx="0">
            <a:schemeClr val="accent1"/>
          </a:effectRef>
          <a:fontRef idx="minor">
            <a:schemeClr val="tx1"/>
          </a:fontRef>
        </p:style>
      </p:cxnSp>
      <p:pic>
        <p:nvPicPr>
          <p:cNvPr id="6" name="Image 5"/>
          <p:cNvPicPr>
            <a:picLocks noChangeAspect="1"/>
          </p:cNvPicPr>
          <p:nvPr/>
        </p:nvPicPr>
        <p:blipFill>
          <a:blip r:embed="rId3"/>
          <a:stretch>
            <a:fillRect/>
          </a:stretch>
        </p:blipFill>
        <p:spPr>
          <a:xfrm>
            <a:off x="-5149" y="-74168"/>
            <a:ext cx="970510" cy="6967538"/>
          </a:xfrm>
          <a:prstGeom prst="rect">
            <a:avLst/>
          </a:prstGeom>
        </p:spPr>
      </p:pic>
      <p:sp>
        <p:nvSpPr>
          <p:cNvPr id="7" name="Rectangle 6">
            <a:extLst>
              <a:ext uri="{FF2B5EF4-FFF2-40B4-BE49-F238E27FC236}">
                <a16:creationId xmlns="" xmlns:a16="http://schemas.microsoft.com/office/drawing/2014/main" id="{928628EF-5E36-4422-A0C2-47EF590AC72E}"/>
              </a:ext>
            </a:extLst>
          </p:cNvPr>
          <p:cNvSpPr>
            <a:spLocks/>
          </p:cNvSpPr>
          <p:nvPr/>
        </p:nvSpPr>
        <p:spPr>
          <a:xfrm>
            <a:off x="0" y="65634"/>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10" name="ZoneTexte 9">
            <a:extLst>
              <a:ext uri="{FF2B5EF4-FFF2-40B4-BE49-F238E27FC236}">
                <a16:creationId xmlns="" xmlns:a16="http://schemas.microsoft.com/office/drawing/2014/main" id="{56487B54-5745-48FA-A005-F68D5104815A}"/>
              </a:ext>
            </a:extLst>
          </p:cNvPr>
          <p:cNvSpPr txBox="1"/>
          <p:nvPr/>
        </p:nvSpPr>
        <p:spPr>
          <a:xfrm rot="16200000">
            <a:off x="-1351221" y="3234186"/>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11" name="ZoneTexte 10">
            <a:extLst>
              <a:ext uri="{FF2B5EF4-FFF2-40B4-BE49-F238E27FC236}">
                <a16:creationId xmlns="" xmlns:a16="http://schemas.microsoft.com/office/drawing/2014/main" id="{8C00F9C1-4FDC-4345-A6D5-54A8C9130EB5}"/>
              </a:ext>
            </a:extLst>
          </p:cNvPr>
          <p:cNvSpPr txBox="1"/>
          <p:nvPr/>
        </p:nvSpPr>
        <p:spPr>
          <a:xfrm>
            <a:off x="163379" y="6298147"/>
            <a:ext cx="640800" cy="307777"/>
          </a:xfrm>
          <a:prstGeom prst="rect">
            <a:avLst/>
          </a:prstGeom>
          <a:noFill/>
        </p:spPr>
        <p:txBody>
          <a:bodyPr wrap="square" rtlCol="0">
            <a:spAutoFit/>
          </a:bodyPr>
          <a:lstStyle/>
          <a:p>
            <a:r>
              <a:rPr lang="fr-FR" sz="1400" b="1" i="0" dirty="0" smtClean="0">
                <a:solidFill>
                  <a:schemeClr val="bg1"/>
                </a:solidFill>
                <a:latin typeface="Lato" charset="0"/>
                <a:ea typeface="Lato" charset="0"/>
                <a:cs typeface="Lato" charset="0"/>
              </a:rPr>
              <a:t>2k21</a:t>
            </a:r>
            <a:endParaRPr lang="fr-FR" sz="1400" b="1" i="0" dirty="0">
              <a:solidFill>
                <a:schemeClr val="bg1"/>
              </a:solidFill>
              <a:latin typeface="Lato" charset="0"/>
              <a:ea typeface="Lato" charset="0"/>
              <a:cs typeface="Lato" charset="0"/>
            </a:endParaRPr>
          </a:p>
        </p:txBody>
      </p:sp>
      <p:sp>
        <p:nvSpPr>
          <p:cNvPr id="12" name="ZoneTexte 11">
            <a:extLst>
              <a:ext uri="{FF2B5EF4-FFF2-40B4-BE49-F238E27FC236}">
                <a16:creationId xmlns="" xmlns:a16="http://schemas.microsoft.com/office/drawing/2014/main" id="{03B86AA7-635A-4AD8-BA04-B81BFF46AD1F}"/>
              </a:ext>
            </a:extLst>
          </p:cNvPr>
          <p:cNvSpPr txBox="1"/>
          <p:nvPr/>
        </p:nvSpPr>
        <p:spPr>
          <a:xfrm>
            <a:off x="2401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4" name="Rectangle 3"/>
          <p:cNvSpPr/>
          <p:nvPr/>
        </p:nvSpPr>
        <p:spPr>
          <a:xfrm>
            <a:off x="2252365" y="1733707"/>
            <a:ext cx="8387149" cy="3000821"/>
          </a:xfrm>
          <a:prstGeom prst="rect">
            <a:avLst/>
          </a:prstGeom>
        </p:spPr>
        <p:txBody>
          <a:bodyPr wrap="square">
            <a:spAutoFit/>
          </a:bodyPr>
          <a:lstStyle/>
          <a:p>
            <a:pPr marL="285750" indent="-285750">
              <a:lnSpc>
                <a:spcPct val="150000"/>
              </a:lnSpc>
              <a:buFont typeface="Wingdings" panose="05000000000000000000" pitchFamily="2" charset="2"/>
              <a:buChar char="v"/>
            </a:pPr>
            <a:r>
              <a:rPr lang="fr-FR" sz="1800" b="1" dirty="0" smtClean="0">
                <a:latin typeface="Lato" panose="020F0502020204030203" pitchFamily="34" charset="0"/>
              </a:rPr>
              <a:t>Pour chaque Activité on passe par les 5 phases suivantes: </a:t>
            </a:r>
            <a:endParaRPr lang="fr-FR" sz="1800" b="1" dirty="0">
              <a:latin typeface="Lato" panose="020F0502020204030203" pitchFamily="34" charset="0"/>
            </a:endParaRPr>
          </a:p>
          <a:p>
            <a:pPr marL="285750" indent="-285750">
              <a:lnSpc>
                <a:spcPct val="150000"/>
              </a:lnSpc>
              <a:buFont typeface="Wingdings" panose="05000000000000000000" pitchFamily="2" charset="2"/>
              <a:buChar char="v"/>
            </a:pPr>
            <a:r>
              <a:rPr lang="fr-FR" sz="1800" b="1" u="sng" dirty="0" smtClean="0">
                <a:latin typeface="Lato" panose="020F0502020204030203" pitchFamily="34" charset="0"/>
              </a:rPr>
              <a:t>Conception Fonctionnelle </a:t>
            </a:r>
          </a:p>
          <a:p>
            <a:pPr marL="285750" indent="-285750">
              <a:lnSpc>
                <a:spcPct val="150000"/>
              </a:lnSpc>
              <a:buFont typeface="Wingdings" panose="05000000000000000000" pitchFamily="2" charset="2"/>
              <a:buChar char="v"/>
            </a:pPr>
            <a:r>
              <a:rPr lang="fr-FR" sz="1800" b="1" u="sng" dirty="0" err="1" smtClean="0">
                <a:latin typeface="Lato" panose="020F0502020204030203" pitchFamily="34" charset="0"/>
              </a:rPr>
              <a:t>Desgin</a:t>
            </a:r>
            <a:r>
              <a:rPr lang="fr-FR" sz="1800" b="1" u="sng" dirty="0" smtClean="0">
                <a:latin typeface="Lato" panose="020F0502020204030203" pitchFamily="34" charset="0"/>
              </a:rPr>
              <a:t> des interfaces d’</a:t>
            </a:r>
            <a:r>
              <a:rPr lang="fr-FR" sz="1800" b="1" u="sng" dirty="0" err="1" smtClean="0">
                <a:latin typeface="Lato" panose="020F0502020204030203" pitchFamily="34" charset="0"/>
              </a:rPr>
              <a:t>utlisateur</a:t>
            </a:r>
            <a:r>
              <a:rPr lang="fr-FR" sz="1800" b="1" u="sng" dirty="0" smtClean="0">
                <a:latin typeface="Lato" panose="020F0502020204030203" pitchFamily="34" charset="0"/>
              </a:rPr>
              <a:t> </a:t>
            </a:r>
          </a:p>
          <a:p>
            <a:pPr marL="285750" indent="-285750">
              <a:lnSpc>
                <a:spcPct val="150000"/>
              </a:lnSpc>
              <a:buFont typeface="Wingdings" panose="05000000000000000000" pitchFamily="2" charset="2"/>
              <a:buChar char="v"/>
            </a:pPr>
            <a:r>
              <a:rPr lang="fr-FR" sz="1800" b="1" u="sng" dirty="0" smtClean="0">
                <a:latin typeface="Lato" panose="020F0502020204030203" pitchFamily="34" charset="0"/>
              </a:rPr>
              <a:t>Conception de l’architecture</a:t>
            </a:r>
          </a:p>
          <a:p>
            <a:pPr marL="285750" indent="-285750">
              <a:lnSpc>
                <a:spcPct val="150000"/>
              </a:lnSpc>
              <a:buFont typeface="Wingdings" panose="05000000000000000000" pitchFamily="2" charset="2"/>
              <a:buChar char="v"/>
            </a:pPr>
            <a:r>
              <a:rPr lang="fr-FR" sz="1800" b="1" u="sng" dirty="0" smtClean="0">
                <a:latin typeface="Lato" panose="020F0502020204030203" pitchFamily="34" charset="0"/>
              </a:rPr>
              <a:t>Codage</a:t>
            </a:r>
          </a:p>
          <a:p>
            <a:pPr marL="285750" indent="-285750">
              <a:lnSpc>
                <a:spcPct val="150000"/>
              </a:lnSpc>
              <a:buFont typeface="Wingdings" panose="05000000000000000000" pitchFamily="2" charset="2"/>
              <a:buChar char="v"/>
            </a:pPr>
            <a:r>
              <a:rPr lang="fr-FR" sz="1800" b="1" u="sng" dirty="0" smtClean="0">
                <a:latin typeface="Lato" panose="020F0502020204030203" pitchFamily="34" charset="0"/>
              </a:rPr>
              <a:t>Test</a:t>
            </a:r>
          </a:p>
          <a:p>
            <a:pPr>
              <a:lnSpc>
                <a:spcPct val="150000"/>
              </a:lnSpc>
            </a:pPr>
            <a:r>
              <a:rPr lang="fr-FR" sz="1800" b="1" dirty="0" smtClean="0">
                <a:latin typeface="Lato" panose="020F0502020204030203" pitchFamily="34" charset="0"/>
              </a:rPr>
              <a:t> </a:t>
            </a:r>
            <a:endParaRPr lang="fr-FR" sz="1800" dirty="0">
              <a:latin typeface="Lato" panose="020F0502020204030203" pitchFamily="34" charset="0"/>
            </a:endParaRPr>
          </a:p>
        </p:txBody>
      </p:sp>
    </p:spTree>
    <p:extLst>
      <p:ext uri="{BB962C8B-B14F-4D97-AF65-F5344CB8AC3E}">
        <p14:creationId xmlns:p14="http://schemas.microsoft.com/office/powerpoint/2010/main" val="3691774231"/>
      </p:ext>
    </p:extLst>
  </p:cSld>
  <p:clrMapOvr>
    <a:masterClrMapping/>
  </p:clrMapOvr>
  <p:transition spd="slow">
    <p:push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ctrTitle"/>
          </p:nvPr>
        </p:nvSpPr>
        <p:spPr>
          <a:xfrm>
            <a:off x="9256448" y="1462330"/>
            <a:ext cx="1249032" cy="1719618"/>
          </a:xfrm>
        </p:spPr>
        <p:txBody>
          <a:bodyPr>
            <a:noAutofit/>
          </a:bodyPr>
          <a:lstStyle/>
          <a:p>
            <a:r>
              <a:rPr lang="fr-FR" b="1" dirty="0"/>
              <a:t>4.0</a:t>
            </a:r>
            <a:br>
              <a:rPr lang="fr-FR" b="1" dirty="0"/>
            </a:br>
            <a:endParaRPr lang="fr-FR" dirty="0"/>
          </a:p>
        </p:txBody>
      </p:sp>
      <p:sp>
        <p:nvSpPr>
          <p:cNvPr id="4" name="Titre 1"/>
          <p:cNvSpPr txBox="1">
            <a:spLocks/>
          </p:cNvSpPr>
          <p:nvPr/>
        </p:nvSpPr>
        <p:spPr>
          <a:xfrm>
            <a:off x="1828800" y="2501356"/>
            <a:ext cx="9127059" cy="733115"/>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en-US" sz="5400" dirty="0"/>
              <a:t>Introduction des phases </a:t>
            </a:r>
            <a:endParaRPr lang="fr-FR" sz="5400" dirty="0"/>
          </a:p>
        </p:txBody>
      </p:sp>
    </p:spTree>
    <p:extLst>
      <p:ext uri="{BB962C8B-B14F-4D97-AF65-F5344CB8AC3E}">
        <p14:creationId xmlns:p14="http://schemas.microsoft.com/office/powerpoint/2010/main" val="96337355"/>
      </p:ext>
    </p:extLst>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3"/>
          <a:stretch>
            <a:fillRect/>
          </a:stretch>
        </p:blipFill>
        <p:spPr>
          <a:xfrm>
            <a:off x="-5149" y="-55086"/>
            <a:ext cx="970510" cy="6895623"/>
          </a:xfrm>
          <a:prstGeom prst="rect">
            <a:avLst/>
          </a:prstGeom>
        </p:spPr>
      </p:pic>
      <p:sp>
        <p:nvSpPr>
          <p:cNvPr id="10" name="Rectangle 9">
            <a:extLst>
              <a:ext uri="{FF2B5EF4-FFF2-40B4-BE49-F238E27FC236}">
                <a16:creationId xmlns="" xmlns:a16="http://schemas.microsoft.com/office/drawing/2014/main" id="{0195B181-E580-43E1-9021-12A4EE3E4EAA}"/>
              </a:ext>
            </a:extLst>
          </p:cNvPr>
          <p:cNvSpPr>
            <a:spLocks/>
          </p:cNvSpPr>
          <p:nvPr/>
        </p:nvSpPr>
        <p:spPr>
          <a:xfrm>
            <a:off x="0" y="5273"/>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15" name="ZoneTexte 14">
            <a:extLst>
              <a:ext uri="{FF2B5EF4-FFF2-40B4-BE49-F238E27FC236}">
                <a16:creationId xmlns="" xmlns:a16="http://schemas.microsoft.com/office/drawing/2014/main" id="{A47FA404-03D5-4425-B675-428955F053A3}"/>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16" name="ZoneTexte 15">
            <a:extLst>
              <a:ext uri="{FF2B5EF4-FFF2-40B4-BE49-F238E27FC236}">
                <a16:creationId xmlns="" xmlns:a16="http://schemas.microsoft.com/office/drawing/2014/main" id="{E2EEC3ED-7AB0-4B4A-A90D-D3FD351A6B4C}"/>
              </a:ext>
            </a:extLst>
          </p:cNvPr>
          <p:cNvSpPr txBox="1"/>
          <p:nvPr/>
        </p:nvSpPr>
        <p:spPr>
          <a:xfrm>
            <a:off x="88667" y="6256632"/>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2k19</a:t>
            </a:r>
          </a:p>
        </p:txBody>
      </p:sp>
      <p:sp>
        <p:nvSpPr>
          <p:cNvPr id="17" name="ZoneTexte 16">
            <a:extLst>
              <a:ext uri="{FF2B5EF4-FFF2-40B4-BE49-F238E27FC236}">
                <a16:creationId xmlns="" xmlns:a16="http://schemas.microsoft.com/office/drawing/2014/main" id="{264DCA5A-EA0E-4580-AC9F-E5227379CDE6}"/>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4" name="ZoneTexte 3">
            <a:extLst>
              <a:ext uri="{FF2B5EF4-FFF2-40B4-BE49-F238E27FC236}">
                <a16:creationId xmlns="" xmlns:a16="http://schemas.microsoft.com/office/drawing/2014/main" id="{919B3F9C-25D6-4693-83F5-F49366B46F60}"/>
              </a:ext>
            </a:extLst>
          </p:cNvPr>
          <p:cNvSpPr txBox="1"/>
          <p:nvPr/>
        </p:nvSpPr>
        <p:spPr>
          <a:xfrm>
            <a:off x="4026522" y="391886"/>
            <a:ext cx="5198859" cy="795474"/>
          </a:xfrm>
          <a:prstGeom prst="rect">
            <a:avLst/>
          </a:prstGeom>
          <a:noFill/>
        </p:spPr>
        <p:txBody>
          <a:bodyPr wrap="none" rtlCol="0">
            <a:spAutoFit/>
          </a:bodyPr>
          <a:lstStyle/>
          <a:p>
            <a:r>
              <a:rPr lang="fr-FR" sz="2800" b="1" u="sng" dirty="0">
                <a:solidFill>
                  <a:srgbClr val="352343"/>
                </a:solidFill>
                <a:latin typeface="Lato Heavy" charset="0"/>
                <a:ea typeface="Lato Heavy" charset="0"/>
                <a:cs typeface="Lato Heavy" charset="0"/>
              </a:rPr>
              <a:t>4.1 </a:t>
            </a:r>
            <a:r>
              <a:rPr lang="fr-FR" sz="2800" b="1" u="sng" dirty="0" smtClean="0">
                <a:solidFill>
                  <a:srgbClr val="352343"/>
                </a:solidFill>
                <a:latin typeface="Lato Heavy" charset="0"/>
                <a:ea typeface="Lato Heavy" charset="0"/>
                <a:cs typeface="Lato Heavy" charset="0"/>
              </a:rPr>
              <a:t>Conception Fonctionnelle</a:t>
            </a:r>
            <a:endParaRPr lang="fr-FR" sz="2800" b="1" u="sng" dirty="0">
              <a:solidFill>
                <a:srgbClr val="352343"/>
              </a:solidFill>
              <a:latin typeface="Lato Heavy" charset="0"/>
              <a:ea typeface="Lato Heavy" charset="0"/>
              <a:cs typeface="Lato Heavy" charset="0"/>
            </a:endParaRPr>
          </a:p>
          <a:p>
            <a:endParaRPr lang="fr-FR" dirty="0"/>
          </a:p>
        </p:txBody>
      </p:sp>
      <p:sp>
        <p:nvSpPr>
          <p:cNvPr id="3" name="Rectangle 2"/>
          <p:cNvSpPr/>
          <p:nvPr/>
        </p:nvSpPr>
        <p:spPr>
          <a:xfrm>
            <a:off x="1859259" y="1451696"/>
            <a:ext cx="8643521" cy="1569660"/>
          </a:xfrm>
          <a:prstGeom prst="rect">
            <a:avLst/>
          </a:prstGeom>
        </p:spPr>
        <p:txBody>
          <a:bodyPr wrap="square">
            <a:spAutoFit/>
          </a:bodyPr>
          <a:lstStyle/>
          <a:p>
            <a:r>
              <a:rPr lang="fr-FR" sz="2400" dirty="0"/>
              <a:t>Nous avons utilisé pour la partie conception fonctionnelle le langage </a:t>
            </a:r>
            <a:r>
              <a:rPr lang="fr-FR" sz="2400" dirty="0" smtClean="0"/>
              <a:t>UML (</a:t>
            </a:r>
            <a:r>
              <a:rPr lang="fr-FR" sz="2400" dirty="0" err="1" smtClean="0"/>
              <a:t>Unified</a:t>
            </a:r>
            <a:r>
              <a:rPr lang="fr-FR" sz="2400" dirty="0" smtClean="0"/>
              <a:t> </a:t>
            </a:r>
            <a:r>
              <a:rPr lang="fr-FR" sz="2400" dirty="0" err="1"/>
              <a:t>Modeling</a:t>
            </a:r>
            <a:r>
              <a:rPr lang="fr-FR" sz="2400" dirty="0"/>
              <a:t> </a:t>
            </a:r>
            <a:r>
              <a:rPr lang="fr-FR" sz="2400" dirty="0" err="1"/>
              <a:t>Language</a:t>
            </a:r>
            <a:r>
              <a:rPr lang="fr-FR" sz="2400" dirty="0"/>
              <a:t>) est un langage de modélisation unifié permet de modéliser une application logicielle d'une façon standard dans le cadre de conception orienté objet. </a:t>
            </a:r>
            <a:endParaRPr lang="en-US" sz="2400" dirty="0"/>
          </a:p>
        </p:txBody>
      </p:sp>
    </p:spTree>
    <p:extLst>
      <p:ext uri="{BB962C8B-B14F-4D97-AF65-F5344CB8AC3E}">
        <p14:creationId xmlns:p14="http://schemas.microsoft.com/office/powerpoint/2010/main" val="352602563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3"/>
          <a:stretch>
            <a:fillRect/>
          </a:stretch>
        </p:blipFill>
        <p:spPr>
          <a:xfrm>
            <a:off x="-5149" y="-55086"/>
            <a:ext cx="970510" cy="6895623"/>
          </a:xfrm>
          <a:prstGeom prst="rect">
            <a:avLst/>
          </a:prstGeom>
        </p:spPr>
      </p:pic>
      <p:sp>
        <p:nvSpPr>
          <p:cNvPr id="10" name="Rectangle 9">
            <a:extLst>
              <a:ext uri="{FF2B5EF4-FFF2-40B4-BE49-F238E27FC236}">
                <a16:creationId xmlns="" xmlns:a16="http://schemas.microsoft.com/office/drawing/2014/main" id="{0195B181-E580-43E1-9021-12A4EE3E4EAA}"/>
              </a:ext>
            </a:extLst>
          </p:cNvPr>
          <p:cNvSpPr>
            <a:spLocks/>
          </p:cNvSpPr>
          <p:nvPr/>
        </p:nvSpPr>
        <p:spPr>
          <a:xfrm>
            <a:off x="0" y="5273"/>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15" name="ZoneTexte 14">
            <a:extLst>
              <a:ext uri="{FF2B5EF4-FFF2-40B4-BE49-F238E27FC236}">
                <a16:creationId xmlns="" xmlns:a16="http://schemas.microsoft.com/office/drawing/2014/main" id="{A47FA404-03D5-4425-B675-428955F053A3}"/>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16" name="ZoneTexte 15">
            <a:extLst>
              <a:ext uri="{FF2B5EF4-FFF2-40B4-BE49-F238E27FC236}">
                <a16:creationId xmlns="" xmlns:a16="http://schemas.microsoft.com/office/drawing/2014/main" id="{E2EEC3ED-7AB0-4B4A-A90D-D3FD351A6B4C}"/>
              </a:ext>
            </a:extLst>
          </p:cNvPr>
          <p:cNvSpPr txBox="1"/>
          <p:nvPr/>
        </p:nvSpPr>
        <p:spPr>
          <a:xfrm>
            <a:off x="88667" y="6256632"/>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2k19</a:t>
            </a:r>
          </a:p>
        </p:txBody>
      </p:sp>
      <p:sp>
        <p:nvSpPr>
          <p:cNvPr id="17" name="ZoneTexte 16">
            <a:extLst>
              <a:ext uri="{FF2B5EF4-FFF2-40B4-BE49-F238E27FC236}">
                <a16:creationId xmlns="" xmlns:a16="http://schemas.microsoft.com/office/drawing/2014/main" id="{264DCA5A-EA0E-4580-AC9F-E5227379CDE6}"/>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4" name="ZoneTexte 3">
            <a:extLst>
              <a:ext uri="{FF2B5EF4-FFF2-40B4-BE49-F238E27FC236}">
                <a16:creationId xmlns="" xmlns:a16="http://schemas.microsoft.com/office/drawing/2014/main" id="{919B3F9C-25D6-4693-83F5-F49366B46F60}"/>
              </a:ext>
            </a:extLst>
          </p:cNvPr>
          <p:cNvSpPr txBox="1"/>
          <p:nvPr/>
        </p:nvSpPr>
        <p:spPr>
          <a:xfrm>
            <a:off x="3991755" y="400543"/>
            <a:ext cx="5519460" cy="795474"/>
          </a:xfrm>
          <a:prstGeom prst="rect">
            <a:avLst/>
          </a:prstGeom>
          <a:noFill/>
        </p:spPr>
        <p:txBody>
          <a:bodyPr wrap="none" rtlCol="0">
            <a:spAutoFit/>
          </a:bodyPr>
          <a:lstStyle/>
          <a:p>
            <a:r>
              <a:rPr lang="fr-FR" sz="2800" b="1" u="sng" dirty="0" smtClean="0">
                <a:solidFill>
                  <a:srgbClr val="352343"/>
                </a:solidFill>
                <a:latin typeface="Lato Heavy" charset="0"/>
                <a:ea typeface="Lato Heavy" charset="0"/>
                <a:cs typeface="Lato Heavy" charset="0"/>
              </a:rPr>
              <a:t>Design de l’interface </a:t>
            </a:r>
            <a:r>
              <a:rPr lang="fr-FR" sz="2800" b="1" u="sng" dirty="0" err="1" smtClean="0">
                <a:solidFill>
                  <a:srgbClr val="352343"/>
                </a:solidFill>
                <a:latin typeface="Lato Heavy" charset="0"/>
                <a:ea typeface="Lato Heavy" charset="0"/>
                <a:cs typeface="Lato Heavy" charset="0"/>
              </a:rPr>
              <a:t>utlisateur</a:t>
            </a:r>
            <a:r>
              <a:rPr lang="fr-FR" sz="2800" b="1" u="sng" dirty="0" smtClean="0">
                <a:solidFill>
                  <a:srgbClr val="352343"/>
                </a:solidFill>
                <a:latin typeface="Lato Heavy" charset="0"/>
                <a:ea typeface="Lato Heavy" charset="0"/>
                <a:cs typeface="Lato Heavy" charset="0"/>
              </a:rPr>
              <a:t> </a:t>
            </a:r>
            <a:endParaRPr lang="fr-FR" sz="2800" b="1" u="sng" dirty="0">
              <a:solidFill>
                <a:srgbClr val="352343"/>
              </a:solidFill>
              <a:latin typeface="Lato Heavy" charset="0"/>
              <a:ea typeface="Lato Heavy" charset="0"/>
              <a:cs typeface="Lato Heavy" charset="0"/>
            </a:endParaRPr>
          </a:p>
          <a:p>
            <a:endParaRPr lang="fr-FR" dirty="0"/>
          </a:p>
        </p:txBody>
      </p:sp>
      <p:sp>
        <p:nvSpPr>
          <p:cNvPr id="2" name="Rectangle 1"/>
          <p:cNvSpPr/>
          <p:nvPr/>
        </p:nvSpPr>
        <p:spPr>
          <a:xfrm>
            <a:off x="2136759" y="1533197"/>
            <a:ext cx="8545484" cy="369332"/>
          </a:xfrm>
          <a:prstGeom prst="rect">
            <a:avLst/>
          </a:prstGeom>
        </p:spPr>
        <p:txBody>
          <a:bodyPr wrap="square">
            <a:spAutoFit/>
          </a:bodyPr>
          <a:lstStyle/>
          <a:p>
            <a:r>
              <a:rPr lang="fr-FR" sz="1800" dirty="0">
                <a:latin typeface="Calibri" panose="020F0502020204030204" pitchFamily="34" charset="0"/>
                <a:ea typeface="Calibri" panose="020F0502020204030204" pitchFamily="34" charset="0"/>
                <a:cs typeface="Arial" panose="020B0604020202020204" pitchFamily="34" charset="0"/>
              </a:rPr>
              <a:t>Nous avons utilisé pour la partie design « Figma.com» </a:t>
            </a:r>
            <a:endParaRPr lang="en-US" dirty="0"/>
          </a:p>
        </p:txBody>
      </p:sp>
      <p:pic>
        <p:nvPicPr>
          <p:cNvPr id="11" name="Image 10"/>
          <p:cNvPicPr/>
          <p:nvPr/>
        </p:nvPicPr>
        <p:blipFill>
          <a:blip r:embed="rId4" cstate="print">
            <a:extLst>
              <a:ext uri="{28A0092B-C50C-407E-A947-70E740481C1C}">
                <a14:useLocalDpi xmlns:a14="http://schemas.microsoft.com/office/drawing/2010/main" val="0"/>
              </a:ext>
            </a:extLst>
          </a:blip>
          <a:stretch>
            <a:fillRect/>
          </a:stretch>
        </p:blipFill>
        <p:spPr>
          <a:xfrm>
            <a:off x="8577765" y="1962442"/>
            <a:ext cx="1866900" cy="1797707"/>
          </a:xfrm>
          <a:prstGeom prst="rect">
            <a:avLst/>
          </a:prstGeom>
        </p:spPr>
      </p:pic>
    </p:spTree>
    <p:extLst>
      <p:ext uri="{BB962C8B-B14F-4D97-AF65-F5344CB8AC3E}">
        <p14:creationId xmlns:p14="http://schemas.microsoft.com/office/powerpoint/2010/main" val="266604194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06099" y="489108"/>
            <a:ext cx="9845982" cy="3190166"/>
          </a:xfrm>
        </p:spPr>
        <p:txBody>
          <a:bodyPr/>
          <a:lstStyle/>
          <a:p>
            <a:r>
              <a:rPr lang="fr-FR" sz="2800" b="1" u="sng" dirty="0" smtClean="0">
                <a:solidFill>
                  <a:srgbClr val="352343"/>
                </a:solidFill>
                <a:latin typeface="Lato Heavy" charset="0"/>
                <a:ea typeface="Lato Heavy" charset="0"/>
                <a:cs typeface="Lato Heavy" charset="0"/>
              </a:rPr>
              <a:t>Conception de l’architecture</a:t>
            </a:r>
            <a:endParaRPr lang="en-US" sz="2800" dirty="0"/>
          </a:p>
        </p:txBody>
      </p:sp>
    </p:spTree>
    <p:extLst>
      <p:ext uri="{BB962C8B-B14F-4D97-AF65-F5344CB8AC3E}">
        <p14:creationId xmlns:p14="http://schemas.microsoft.com/office/powerpoint/2010/main" val="121304408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19551" y="304207"/>
            <a:ext cx="5937250" cy="795474"/>
          </a:xfrm>
          <a:prstGeom prst="rect">
            <a:avLst/>
          </a:prstGeom>
        </p:spPr>
        <p:txBody>
          <a:bodyPr>
            <a:spAutoFit/>
          </a:bodyPr>
          <a:lstStyle/>
          <a:p>
            <a:r>
              <a:rPr lang="fr-FR" sz="2800" b="1" u="sng" dirty="0" smtClean="0">
                <a:solidFill>
                  <a:srgbClr val="352343"/>
                </a:solidFill>
                <a:latin typeface="Lato Heavy" charset="0"/>
                <a:ea typeface="Lato Heavy" charset="0"/>
                <a:cs typeface="Lato Heavy" charset="0"/>
              </a:rPr>
              <a:t>Codage</a:t>
            </a:r>
            <a:endParaRPr lang="fr-FR" sz="2800" b="1" u="sng" dirty="0">
              <a:solidFill>
                <a:srgbClr val="352343"/>
              </a:solidFill>
              <a:latin typeface="Lato Heavy" charset="0"/>
              <a:ea typeface="Lato Heavy" charset="0"/>
              <a:cs typeface="Lato Heavy" charset="0"/>
            </a:endParaRPr>
          </a:p>
          <a:p>
            <a:endParaRPr lang="fr-FR" dirty="0"/>
          </a:p>
        </p:txBody>
      </p:sp>
    </p:spTree>
    <p:extLst>
      <p:ext uri="{BB962C8B-B14F-4D97-AF65-F5344CB8AC3E}">
        <p14:creationId xmlns:p14="http://schemas.microsoft.com/office/powerpoint/2010/main" val="93223471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23312" y="286510"/>
            <a:ext cx="898579" cy="523220"/>
          </a:xfrm>
          <a:prstGeom prst="rect">
            <a:avLst/>
          </a:prstGeom>
        </p:spPr>
        <p:txBody>
          <a:bodyPr wrap="none">
            <a:spAutoFit/>
          </a:bodyPr>
          <a:lstStyle/>
          <a:p>
            <a:r>
              <a:rPr lang="fr-FR" sz="2800" b="1" u="sng" dirty="0" smtClean="0">
                <a:solidFill>
                  <a:srgbClr val="352343"/>
                </a:solidFill>
                <a:latin typeface="Lato Heavy" charset="0"/>
                <a:ea typeface="Lato Heavy" charset="0"/>
                <a:cs typeface="Lato Heavy" charset="0"/>
              </a:rPr>
              <a:t>Test</a:t>
            </a:r>
            <a:endParaRPr lang="fr-FR" sz="2800" b="1" u="sng" dirty="0">
              <a:solidFill>
                <a:srgbClr val="352343"/>
              </a:solidFill>
              <a:latin typeface="Lato Heavy" charset="0"/>
              <a:ea typeface="Lato Heavy" charset="0"/>
              <a:cs typeface="Lato Heavy" charset="0"/>
            </a:endParaRPr>
          </a:p>
        </p:txBody>
      </p:sp>
    </p:spTree>
    <p:extLst>
      <p:ext uri="{BB962C8B-B14F-4D97-AF65-F5344CB8AC3E}">
        <p14:creationId xmlns:p14="http://schemas.microsoft.com/office/powerpoint/2010/main" val="131590101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ctrTitle"/>
          </p:nvPr>
        </p:nvSpPr>
        <p:spPr>
          <a:xfrm>
            <a:off x="9256448" y="1462330"/>
            <a:ext cx="1249032" cy="1719618"/>
          </a:xfrm>
        </p:spPr>
        <p:txBody>
          <a:bodyPr>
            <a:noAutofit/>
          </a:bodyPr>
          <a:lstStyle/>
          <a:p>
            <a:r>
              <a:rPr lang="fr-FR" b="1" dirty="0"/>
              <a:t>5</a:t>
            </a:r>
            <a:r>
              <a:rPr lang="fr-FR" b="1"/>
              <a:t>.0</a:t>
            </a:r>
            <a:r>
              <a:rPr lang="fr-FR" b="1" dirty="0"/>
              <a:t/>
            </a:r>
            <a:br>
              <a:rPr lang="fr-FR" b="1" dirty="0"/>
            </a:br>
            <a:endParaRPr lang="fr-FR" dirty="0"/>
          </a:p>
        </p:txBody>
      </p:sp>
      <p:sp>
        <p:nvSpPr>
          <p:cNvPr id="4" name="Titre 1"/>
          <p:cNvSpPr txBox="1">
            <a:spLocks/>
          </p:cNvSpPr>
          <p:nvPr/>
        </p:nvSpPr>
        <p:spPr>
          <a:xfrm>
            <a:off x="2635624" y="2501356"/>
            <a:ext cx="8320235" cy="733115"/>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en-US" sz="4000" dirty="0"/>
              <a:t>Etude de </a:t>
            </a:r>
            <a:r>
              <a:rPr lang="en-US" sz="4000" dirty="0" err="1"/>
              <a:t>besoin</a:t>
            </a:r>
            <a:r>
              <a:rPr lang="en-US" sz="4000" dirty="0"/>
              <a:t> de </a:t>
            </a:r>
            <a:r>
              <a:rPr lang="en-US" sz="4000" dirty="0" err="1"/>
              <a:t>l’application</a:t>
            </a:r>
            <a:r>
              <a:rPr lang="en-US" sz="4000" dirty="0"/>
              <a:t> </a:t>
            </a:r>
            <a:endParaRPr lang="fr-FR" sz="4000" dirty="0"/>
          </a:p>
        </p:txBody>
      </p:sp>
    </p:spTree>
    <p:extLst>
      <p:ext uri="{BB962C8B-B14F-4D97-AF65-F5344CB8AC3E}">
        <p14:creationId xmlns:p14="http://schemas.microsoft.com/office/powerpoint/2010/main" val="778830254"/>
      </p:ext>
    </p:extLst>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idx="4294967295"/>
          </p:nvPr>
        </p:nvSpPr>
        <p:spPr>
          <a:xfrm>
            <a:off x="2096949" y="268782"/>
            <a:ext cx="10247313" cy="1322387"/>
          </a:xfrm>
          <a:prstGeom prst="rect">
            <a:avLst/>
          </a:prstGeom>
        </p:spPr>
        <p:txBody>
          <a:bodyPr/>
          <a:lstStyle/>
          <a:p>
            <a:pPr defTabSz="898489"/>
            <a:r>
              <a:rPr lang="fr-FR" sz="2800" b="1" u="sng" dirty="0" smtClean="0">
                <a:solidFill>
                  <a:srgbClr val="352343"/>
                </a:solidFill>
                <a:latin typeface="Lato Heavy" charset="0"/>
                <a:ea typeface="Lato Heavy" charset="0"/>
                <a:cs typeface="Lato Heavy" charset="0"/>
              </a:rPr>
              <a:t>5.1 Diagramme de cas d’</a:t>
            </a:r>
            <a:r>
              <a:rPr lang="fr-FR" sz="2800" b="1" u="sng" dirty="0" err="1" smtClean="0">
                <a:solidFill>
                  <a:srgbClr val="352343"/>
                </a:solidFill>
                <a:latin typeface="Lato Heavy" charset="0"/>
                <a:ea typeface="Lato Heavy" charset="0"/>
                <a:cs typeface="Lato Heavy" charset="0"/>
              </a:rPr>
              <a:t>utlisation</a:t>
            </a:r>
            <a:r>
              <a:rPr lang="fr-FR" sz="2800" b="1" u="sng" dirty="0" smtClean="0">
                <a:solidFill>
                  <a:srgbClr val="352343"/>
                </a:solidFill>
                <a:latin typeface="Lato Heavy" charset="0"/>
                <a:ea typeface="Lato Heavy" charset="0"/>
                <a:cs typeface="Lato Heavy" charset="0"/>
              </a:rPr>
              <a:t> globale:</a:t>
            </a:r>
            <a:endParaRPr lang="fr-FR" sz="2800" b="1" u="sng" dirty="0">
              <a:solidFill>
                <a:srgbClr val="352343"/>
              </a:solidFill>
              <a:latin typeface="Lato Heavy" charset="0"/>
              <a:ea typeface="Lato Heavy" charset="0"/>
              <a:cs typeface="Lato Heavy" charset="0"/>
            </a:endParaRPr>
          </a:p>
        </p:txBody>
      </p:sp>
      <p:sp>
        <p:nvSpPr>
          <p:cNvPr id="18" name="Rectangle 17">
            <a:extLst>
              <a:ext uri="{FF2B5EF4-FFF2-40B4-BE49-F238E27FC236}">
                <a16:creationId xmlns="" xmlns:a16="http://schemas.microsoft.com/office/drawing/2014/main" id="{A9512CFF-56C4-4092-9FCD-818A7102FE7D}"/>
              </a:ext>
            </a:extLst>
          </p:cNvPr>
          <p:cNvSpPr>
            <a:spLocks/>
          </p:cNvSpPr>
          <p:nvPr/>
        </p:nvSpPr>
        <p:spPr>
          <a:xfrm>
            <a:off x="0" y="5273"/>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20" name="ZoneTexte 19">
            <a:extLst>
              <a:ext uri="{FF2B5EF4-FFF2-40B4-BE49-F238E27FC236}">
                <a16:creationId xmlns="" xmlns:a16="http://schemas.microsoft.com/office/drawing/2014/main" id="{40897FB3-4CD2-4113-9F8F-6CA81BC4C831}"/>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21" name="ZoneTexte 20">
            <a:extLst>
              <a:ext uri="{FF2B5EF4-FFF2-40B4-BE49-F238E27FC236}">
                <a16:creationId xmlns="" xmlns:a16="http://schemas.microsoft.com/office/drawing/2014/main" id="{3E40A263-0D01-4F94-8A1B-65B551524B6A}"/>
              </a:ext>
            </a:extLst>
          </p:cNvPr>
          <p:cNvSpPr txBox="1"/>
          <p:nvPr/>
        </p:nvSpPr>
        <p:spPr>
          <a:xfrm>
            <a:off x="88667" y="6256632"/>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2k19</a:t>
            </a:r>
          </a:p>
        </p:txBody>
      </p:sp>
      <p:sp>
        <p:nvSpPr>
          <p:cNvPr id="22" name="ZoneTexte 21">
            <a:extLst>
              <a:ext uri="{FF2B5EF4-FFF2-40B4-BE49-F238E27FC236}">
                <a16:creationId xmlns="" xmlns:a16="http://schemas.microsoft.com/office/drawing/2014/main" id="{F8E42FB6-90CC-4E54-8FA6-912CA3ADC796}"/>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pic>
        <p:nvPicPr>
          <p:cNvPr id="13" name="Image 12" descr="C:\Users\salim\Pictures\Screenshots\Screenshot (1573).png"/>
          <p:cNvPicPr/>
          <p:nvPr/>
        </p:nvPicPr>
        <p:blipFill>
          <a:blip r:embed="rId3">
            <a:extLst>
              <a:ext uri="{28A0092B-C50C-407E-A947-70E740481C1C}">
                <a14:useLocalDpi xmlns:a14="http://schemas.microsoft.com/office/drawing/2010/main" val="0"/>
              </a:ext>
            </a:extLst>
          </a:blip>
          <a:srcRect/>
          <a:stretch>
            <a:fillRect/>
          </a:stretch>
        </p:blipFill>
        <p:spPr bwMode="auto">
          <a:xfrm>
            <a:off x="2967830" y="937418"/>
            <a:ext cx="7107662" cy="5626991"/>
          </a:xfrm>
          <a:prstGeom prst="rect">
            <a:avLst/>
          </a:prstGeom>
          <a:noFill/>
          <a:ln>
            <a:noFill/>
          </a:ln>
        </p:spPr>
      </p:pic>
    </p:spTree>
    <p:extLst>
      <p:ext uri="{BB962C8B-B14F-4D97-AF65-F5344CB8AC3E}">
        <p14:creationId xmlns:p14="http://schemas.microsoft.com/office/powerpoint/2010/main" val="1194349549"/>
      </p:ext>
    </p:extLst>
  </p:cSld>
  <p:clrMapOvr>
    <a:masterClrMapping/>
  </p:clrMapOvr>
  <p:transition spd="slow">
    <p:push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A9512CFF-56C4-4092-9FCD-818A7102FE7D}"/>
              </a:ext>
            </a:extLst>
          </p:cNvPr>
          <p:cNvSpPr>
            <a:spLocks/>
          </p:cNvSpPr>
          <p:nvPr/>
        </p:nvSpPr>
        <p:spPr>
          <a:xfrm>
            <a:off x="0" y="5273"/>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20" name="ZoneTexte 19">
            <a:extLst>
              <a:ext uri="{FF2B5EF4-FFF2-40B4-BE49-F238E27FC236}">
                <a16:creationId xmlns="" xmlns:a16="http://schemas.microsoft.com/office/drawing/2014/main" id="{40897FB3-4CD2-4113-9F8F-6CA81BC4C831}"/>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21" name="ZoneTexte 20">
            <a:extLst>
              <a:ext uri="{FF2B5EF4-FFF2-40B4-BE49-F238E27FC236}">
                <a16:creationId xmlns="" xmlns:a16="http://schemas.microsoft.com/office/drawing/2014/main" id="{3E40A263-0D01-4F94-8A1B-65B551524B6A}"/>
              </a:ext>
            </a:extLst>
          </p:cNvPr>
          <p:cNvSpPr txBox="1"/>
          <p:nvPr/>
        </p:nvSpPr>
        <p:spPr>
          <a:xfrm>
            <a:off x="88667" y="6256632"/>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2k19</a:t>
            </a:r>
          </a:p>
        </p:txBody>
      </p:sp>
      <p:sp>
        <p:nvSpPr>
          <p:cNvPr id="22" name="ZoneTexte 21">
            <a:extLst>
              <a:ext uri="{FF2B5EF4-FFF2-40B4-BE49-F238E27FC236}">
                <a16:creationId xmlns="" xmlns:a16="http://schemas.microsoft.com/office/drawing/2014/main" id="{F8E42FB6-90CC-4E54-8FA6-912CA3ADC796}"/>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a:extLst>
              <a:ext uri="{FF2B5EF4-FFF2-40B4-BE49-F238E27FC236}">
                <a16:creationId xmlns="" xmlns:a16="http://schemas.microsoft.com/office/drawing/2014/main" id="{C62F612B-7E17-4609-A0E4-7DF911D41443}"/>
              </a:ext>
            </a:extLst>
          </p:cNvPr>
          <p:cNvSpPr txBox="1"/>
          <p:nvPr/>
        </p:nvSpPr>
        <p:spPr>
          <a:xfrm>
            <a:off x="3961124" y="453745"/>
            <a:ext cx="5237331" cy="523220"/>
          </a:xfrm>
          <a:prstGeom prst="rect">
            <a:avLst/>
          </a:prstGeom>
          <a:noFill/>
        </p:spPr>
        <p:txBody>
          <a:bodyPr wrap="none" rtlCol="0">
            <a:spAutoFit/>
          </a:bodyPr>
          <a:lstStyle/>
          <a:p>
            <a:r>
              <a:rPr lang="fr-FR" sz="2800" b="1" u="sng" dirty="0">
                <a:solidFill>
                  <a:srgbClr val="352343"/>
                </a:solidFill>
                <a:latin typeface="Lato Heavy"/>
                <a:ea typeface="Lato Heavy" charset="0"/>
                <a:cs typeface="Lato Heavy" charset="0"/>
              </a:rPr>
              <a:t>5.2 </a:t>
            </a:r>
            <a:r>
              <a:rPr lang="fr-FR" sz="2800" b="1" u="sng" dirty="0" smtClean="0">
                <a:latin typeface="Lato Heavy"/>
              </a:rPr>
              <a:t>Diagramme MCD globale </a:t>
            </a:r>
            <a:r>
              <a:rPr lang="fr-FR" sz="2800" b="1" u="sng" dirty="0">
                <a:solidFill>
                  <a:srgbClr val="352343"/>
                </a:solidFill>
                <a:latin typeface="Lato Heavy"/>
                <a:ea typeface="Lato Heavy" charset="0"/>
                <a:cs typeface="Lato Heavy" charset="0"/>
              </a:rPr>
              <a:t>:</a:t>
            </a:r>
            <a:endParaRPr lang="fr-FR" b="1" u="sng" dirty="0">
              <a:latin typeface="Lato Heavy"/>
            </a:endParaRPr>
          </a:p>
        </p:txBody>
      </p:sp>
      <p:pic>
        <p:nvPicPr>
          <p:cNvPr id="15" name="Image 14" descr="C:\Users\salim\Pictures\Screenshots\Screenshot (1533).png"/>
          <p:cNvPicPr/>
          <p:nvPr/>
        </p:nvPicPr>
        <p:blipFill>
          <a:blip r:embed="rId3">
            <a:extLst>
              <a:ext uri="{28A0092B-C50C-407E-A947-70E740481C1C}">
                <a14:useLocalDpi xmlns:a14="http://schemas.microsoft.com/office/drawing/2010/main" val="0"/>
              </a:ext>
            </a:extLst>
          </a:blip>
          <a:srcRect/>
          <a:stretch>
            <a:fillRect/>
          </a:stretch>
        </p:blipFill>
        <p:spPr bwMode="auto">
          <a:xfrm>
            <a:off x="2530955" y="1378945"/>
            <a:ext cx="7920552" cy="4766310"/>
          </a:xfrm>
          <a:prstGeom prst="rect">
            <a:avLst/>
          </a:prstGeom>
          <a:noFill/>
          <a:ln>
            <a:noFill/>
          </a:ln>
        </p:spPr>
      </p:pic>
    </p:spTree>
    <p:extLst>
      <p:ext uri="{BB962C8B-B14F-4D97-AF65-F5344CB8AC3E}">
        <p14:creationId xmlns:p14="http://schemas.microsoft.com/office/powerpoint/2010/main" val="4096029566"/>
      </p:ext>
    </p:extLst>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r="2931"/>
          <a:stretch/>
        </p:blipFill>
        <p:spPr>
          <a:xfrm>
            <a:off x="-5494" y="-220711"/>
            <a:ext cx="11879263" cy="7072631"/>
          </a:xfrm>
          <a:prstGeom prst="rect">
            <a:avLst/>
          </a:prstGeom>
        </p:spPr>
      </p:pic>
      <p:sp>
        <p:nvSpPr>
          <p:cNvPr id="9" name="Rectangle 8"/>
          <p:cNvSpPr/>
          <p:nvPr/>
        </p:nvSpPr>
        <p:spPr>
          <a:xfrm>
            <a:off x="-1" y="-220711"/>
            <a:ext cx="11879263" cy="7092781"/>
          </a:xfrm>
          <a:prstGeom prst="rect">
            <a:avLst/>
          </a:prstGeom>
          <a:solidFill>
            <a:srgbClr val="33234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Titre 1"/>
          <p:cNvSpPr txBox="1">
            <a:spLocks/>
          </p:cNvSpPr>
          <p:nvPr/>
        </p:nvSpPr>
        <p:spPr bwMode="blackWhite">
          <a:xfrm>
            <a:off x="2534806" y="1697335"/>
            <a:ext cx="6630797" cy="433330"/>
          </a:xfrm>
          <a:prstGeom prst="rect">
            <a:avLst/>
          </a:prstGeom>
          <a:noFill/>
          <a:ln w="38100" cap="sq">
            <a:no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fr-FR" sz="1800" dirty="0">
                <a:solidFill>
                  <a:schemeClr val="bg1"/>
                </a:solidFill>
                <a:latin typeface="Lato" charset="0"/>
                <a:ea typeface="Lato" charset="0"/>
                <a:cs typeface="Lato" charset="0"/>
              </a:rPr>
              <a:t>Présentation du projet de fin d’études</a:t>
            </a:r>
          </a:p>
        </p:txBody>
      </p:sp>
      <p:sp>
        <p:nvSpPr>
          <p:cNvPr id="13" name="Sous-titre 2"/>
          <p:cNvSpPr txBox="1">
            <a:spLocks/>
          </p:cNvSpPr>
          <p:nvPr/>
        </p:nvSpPr>
        <p:spPr>
          <a:xfrm>
            <a:off x="6843001" y="4514035"/>
            <a:ext cx="5024545" cy="1682916"/>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fr-FR" sz="1800" b="1" dirty="0">
                <a:solidFill>
                  <a:schemeClr val="bg1"/>
                </a:solidFill>
                <a:latin typeface="Lato"/>
                <a:ea typeface="Lato Light" charset="0"/>
                <a:cs typeface="Lato Light" charset="0"/>
              </a:rPr>
              <a:t>Réalisé par :	</a:t>
            </a:r>
          </a:p>
          <a:p>
            <a:pPr algn="l"/>
            <a:r>
              <a:rPr lang="fr-FR" sz="1800" b="1" dirty="0">
                <a:solidFill>
                  <a:schemeClr val="bg1"/>
                </a:solidFill>
                <a:latin typeface="Lato"/>
                <a:ea typeface="Lato Light" charset="0"/>
                <a:cs typeface="Lato Light" charset="0"/>
              </a:rPr>
              <a:t>		 </a:t>
            </a:r>
            <a:r>
              <a:rPr lang="fr-FR" sz="1800" b="1" dirty="0" smtClean="0">
                <a:solidFill>
                  <a:schemeClr val="bg1"/>
                </a:solidFill>
                <a:latin typeface="Lato"/>
                <a:ea typeface="Lato Light" charset="0"/>
                <a:cs typeface="Lato Light" charset="0"/>
              </a:rPr>
              <a:t>ATTIA Salim</a:t>
            </a:r>
            <a:endParaRPr lang="fr-FR" sz="1800" b="1" dirty="0">
              <a:solidFill>
                <a:schemeClr val="bg1"/>
              </a:solidFill>
              <a:latin typeface="Lato"/>
              <a:ea typeface="Lato" charset="0"/>
              <a:cs typeface="Lato" charset="0"/>
            </a:endParaRPr>
          </a:p>
          <a:p>
            <a:pPr algn="l"/>
            <a:r>
              <a:rPr lang="fr-FR" sz="1800" b="1" dirty="0">
                <a:solidFill>
                  <a:schemeClr val="bg1"/>
                </a:solidFill>
                <a:latin typeface="Lato"/>
                <a:ea typeface="Lato" charset="0"/>
                <a:cs typeface="Lato" charset="0"/>
              </a:rPr>
              <a:t>Supervisé par </a:t>
            </a:r>
            <a:r>
              <a:rPr lang="fr-FR" sz="1800" b="1" dirty="0" smtClean="0">
                <a:solidFill>
                  <a:schemeClr val="bg1"/>
                </a:solidFill>
                <a:latin typeface="Lato"/>
                <a:ea typeface="Lato" charset="0"/>
                <a:cs typeface="Lato" charset="0"/>
              </a:rPr>
              <a:t>:</a:t>
            </a:r>
            <a:endParaRPr lang="fr-FR" sz="1800" b="1" dirty="0">
              <a:solidFill>
                <a:schemeClr val="bg1"/>
              </a:solidFill>
              <a:latin typeface="Lato"/>
              <a:ea typeface="Lato" charset="0"/>
              <a:cs typeface="Lato" charset="0"/>
            </a:endParaRPr>
          </a:p>
        </p:txBody>
      </p:sp>
      <p:sp>
        <p:nvSpPr>
          <p:cNvPr id="14" name="ZoneTexte 13"/>
          <p:cNvSpPr txBox="1"/>
          <p:nvPr/>
        </p:nvSpPr>
        <p:spPr>
          <a:xfrm>
            <a:off x="1876841" y="2605295"/>
            <a:ext cx="7922210" cy="1754326"/>
          </a:xfrm>
          <a:prstGeom prst="rect">
            <a:avLst/>
          </a:prstGeom>
          <a:noFill/>
        </p:spPr>
        <p:txBody>
          <a:bodyPr wrap="square" rtlCol="0">
            <a:spAutoFit/>
          </a:bodyPr>
          <a:lstStyle/>
          <a:p>
            <a:pPr algn="ctr"/>
            <a:r>
              <a:rPr lang="fr-FR" sz="3600" b="1" dirty="0">
                <a:solidFill>
                  <a:schemeClr val="bg1"/>
                </a:solidFill>
                <a:latin typeface="Lato" charset="0"/>
                <a:ea typeface="Lato" charset="0"/>
                <a:cs typeface="Lato" charset="0"/>
              </a:rPr>
              <a:t>Développement </a:t>
            </a:r>
            <a:r>
              <a:rPr lang="fr-FR" sz="3600" b="1" dirty="0" smtClean="0">
                <a:solidFill>
                  <a:schemeClr val="bg1"/>
                </a:solidFill>
                <a:latin typeface="Lato" charset="0"/>
                <a:ea typeface="Lato" charset="0"/>
                <a:cs typeface="Lato" charset="0"/>
              </a:rPr>
              <a:t>d’une application  mobile </a:t>
            </a:r>
            <a:r>
              <a:rPr lang="fr-FR" sz="3600" b="1" dirty="0">
                <a:solidFill>
                  <a:schemeClr val="bg1"/>
                </a:solidFill>
                <a:latin typeface="Lato" charset="0"/>
                <a:ea typeface="Lato" charset="0"/>
                <a:cs typeface="Lato" charset="0"/>
              </a:rPr>
              <a:t>de </a:t>
            </a:r>
            <a:r>
              <a:rPr lang="fr-FR" sz="3600" b="1" dirty="0" smtClean="0">
                <a:solidFill>
                  <a:schemeClr val="bg1"/>
                </a:solidFill>
                <a:latin typeface="Lato" charset="0"/>
                <a:ea typeface="Lato" charset="0"/>
                <a:cs typeface="Lato" charset="0"/>
              </a:rPr>
              <a:t>transfert des fichiers à base  de serveur Web Http </a:t>
            </a:r>
            <a:endParaRPr lang="fr-FR" sz="3600" b="1" dirty="0">
              <a:solidFill>
                <a:schemeClr val="bg1"/>
              </a:solidFill>
              <a:latin typeface="Lato" charset="0"/>
              <a:ea typeface="Lato" charset="0"/>
              <a:cs typeface="Lato" charset="0"/>
            </a:endParaRPr>
          </a:p>
        </p:txBody>
      </p:sp>
      <p:cxnSp>
        <p:nvCxnSpPr>
          <p:cNvPr id="16" name="Connecteur droit 15"/>
          <p:cNvCxnSpPr/>
          <p:nvPr/>
        </p:nvCxnSpPr>
        <p:spPr>
          <a:xfrm flipH="1" flipV="1">
            <a:off x="1714503" y="2392384"/>
            <a:ext cx="8229600"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flipV="1">
            <a:off x="1773945" y="4396111"/>
            <a:ext cx="8229600" cy="38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370203" y="6275964"/>
            <a:ext cx="1507066" cy="646331"/>
          </a:xfrm>
          <a:prstGeom prst="rect">
            <a:avLst/>
          </a:prstGeom>
          <a:noFill/>
        </p:spPr>
        <p:txBody>
          <a:bodyPr wrap="square" rtlCol="0">
            <a:spAutoFit/>
          </a:bodyPr>
          <a:lstStyle/>
          <a:p>
            <a:r>
              <a:rPr lang="fr-FR" sz="1700" dirty="0" smtClean="0">
                <a:solidFill>
                  <a:schemeClr val="bg1"/>
                </a:solidFill>
                <a:latin typeface="Lato Light" charset="0"/>
                <a:ea typeface="Lato Light" charset="0"/>
                <a:cs typeface="Lato Light" charset="0"/>
              </a:rPr>
              <a:t>2021-2022</a:t>
            </a:r>
            <a:endParaRPr lang="fr-FR" sz="1700" dirty="0">
              <a:solidFill>
                <a:schemeClr val="bg1"/>
              </a:solidFill>
              <a:latin typeface="Lato Light" charset="0"/>
              <a:ea typeface="Lato Light" charset="0"/>
              <a:cs typeface="Lato Light" charset="0"/>
            </a:endParaRPr>
          </a:p>
          <a:p>
            <a:endParaRPr lang="fr-FR" dirty="0"/>
          </a:p>
        </p:txBody>
      </p:sp>
    </p:spTree>
    <p:extLst>
      <p:ext uri="{BB962C8B-B14F-4D97-AF65-F5344CB8AC3E}">
        <p14:creationId xmlns:p14="http://schemas.microsoft.com/office/powerpoint/2010/main" val="1288288138"/>
      </p:ext>
    </p:extLst>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A9512CFF-56C4-4092-9FCD-818A7102FE7D}"/>
              </a:ext>
            </a:extLst>
          </p:cNvPr>
          <p:cNvSpPr>
            <a:spLocks/>
          </p:cNvSpPr>
          <p:nvPr/>
        </p:nvSpPr>
        <p:spPr>
          <a:xfrm>
            <a:off x="0" y="5273"/>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20" name="ZoneTexte 19">
            <a:extLst>
              <a:ext uri="{FF2B5EF4-FFF2-40B4-BE49-F238E27FC236}">
                <a16:creationId xmlns="" xmlns:a16="http://schemas.microsoft.com/office/drawing/2014/main" id="{40897FB3-4CD2-4113-9F8F-6CA81BC4C831}"/>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21" name="ZoneTexte 20">
            <a:extLst>
              <a:ext uri="{FF2B5EF4-FFF2-40B4-BE49-F238E27FC236}">
                <a16:creationId xmlns="" xmlns:a16="http://schemas.microsoft.com/office/drawing/2014/main" id="{3E40A263-0D01-4F94-8A1B-65B551524B6A}"/>
              </a:ext>
            </a:extLst>
          </p:cNvPr>
          <p:cNvSpPr txBox="1"/>
          <p:nvPr/>
        </p:nvSpPr>
        <p:spPr>
          <a:xfrm>
            <a:off x="88667" y="6256632"/>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2k19</a:t>
            </a:r>
          </a:p>
        </p:txBody>
      </p:sp>
      <p:sp>
        <p:nvSpPr>
          <p:cNvPr id="22" name="ZoneTexte 21">
            <a:extLst>
              <a:ext uri="{FF2B5EF4-FFF2-40B4-BE49-F238E27FC236}">
                <a16:creationId xmlns="" xmlns:a16="http://schemas.microsoft.com/office/drawing/2014/main" id="{F8E42FB6-90CC-4E54-8FA6-912CA3ADC796}"/>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a:extLst>
              <a:ext uri="{FF2B5EF4-FFF2-40B4-BE49-F238E27FC236}">
                <a16:creationId xmlns="" xmlns:a16="http://schemas.microsoft.com/office/drawing/2014/main" id="{C62F612B-7E17-4609-A0E4-7DF911D41443}"/>
              </a:ext>
            </a:extLst>
          </p:cNvPr>
          <p:cNvSpPr txBox="1"/>
          <p:nvPr/>
        </p:nvSpPr>
        <p:spPr>
          <a:xfrm>
            <a:off x="3802098" y="608029"/>
            <a:ext cx="6942413" cy="523220"/>
          </a:xfrm>
          <a:prstGeom prst="rect">
            <a:avLst/>
          </a:prstGeom>
          <a:noFill/>
        </p:spPr>
        <p:txBody>
          <a:bodyPr wrap="none" rtlCol="0">
            <a:spAutoFit/>
          </a:bodyPr>
          <a:lstStyle/>
          <a:p>
            <a:r>
              <a:rPr lang="fr-FR" sz="2800" b="1" u="sng" dirty="0" smtClean="0">
                <a:solidFill>
                  <a:srgbClr val="352343"/>
                </a:solidFill>
                <a:latin typeface="Lato Heavy"/>
                <a:ea typeface="Lato Heavy" charset="0"/>
                <a:cs typeface="Lato Heavy" charset="0"/>
              </a:rPr>
              <a:t>Architecture d’une application Android:</a:t>
            </a:r>
            <a:endParaRPr lang="fr-FR" b="1" u="sng" dirty="0">
              <a:latin typeface="Lato Heavy"/>
            </a:endParaRPr>
          </a:p>
        </p:txBody>
      </p:sp>
      <p:pic>
        <p:nvPicPr>
          <p:cNvPr id="11" name="Image 10" descr="C:\Users\salim\Pictures\Screenshots\Screenshot (1567).png"/>
          <p:cNvPicPr/>
          <p:nvPr/>
        </p:nvPicPr>
        <p:blipFill>
          <a:blip r:embed="rId3">
            <a:extLst>
              <a:ext uri="{28A0092B-C50C-407E-A947-70E740481C1C}">
                <a14:useLocalDpi xmlns:a14="http://schemas.microsoft.com/office/drawing/2010/main" val="0"/>
              </a:ext>
            </a:extLst>
          </a:blip>
          <a:srcRect/>
          <a:stretch>
            <a:fillRect/>
          </a:stretch>
        </p:blipFill>
        <p:spPr bwMode="auto">
          <a:xfrm>
            <a:off x="1537223" y="1539852"/>
            <a:ext cx="4427741" cy="4716780"/>
          </a:xfrm>
          <a:prstGeom prst="rect">
            <a:avLst/>
          </a:prstGeom>
          <a:noFill/>
          <a:ln>
            <a:noFill/>
          </a:ln>
        </p:spPr>
      </p:pic>
      <p:pic>
        <p:nvPicPr>
          <p:cNvPr id="12" name="Image 11" descr="Création d&amp;#39;un fragment - Xamarin | Microsoft Docs"/>
          <p:cNvPicPr/>
          <p:nvPr/>
        </p:nvPicPr>
        <p:blipFill>
          <a:blip r:embed="rId4">
            <a:extLst>
              <a:ext uri="{28A0092B-C50C-407E-A947-70E740481C1C}">
                <a14:useLocalDpi xmlns:a14="http://schemas.microsoft.com/office/drawing/2010/main" val="0"/>
              </a:ext>
            </a:extLst>
          </a:blip>
          <a:srcRect/>
          <a:stretch>
            <a:fillRect/>
          </a:stretch>
        </p:blipFill>
        <p:spPr bwMode="auto">
          <a:xfrm>
            <a:off x="6743639" y="1881799"/>
            <a:ext cx="4000872" cy="4142986"/>
          </a:xfrm>
          <a:prstGeom prst="rect">
            <a:avLst/>
          </a:prstGeom>
          <a:noFill/>
          <a:ln>
            <a:noFill/>
          </a:ln>
        </p:spPr>
      </p:pic>
    </p:spTree>
    <p:extLst>
      <p:ext uri="{BB962C8B-B14F-4D97-AF65-F5344CB8AC3E}">
        <p14:creationId xmlns:p14="http://schemas.microsoft.com/office/powerpoint/2010/main" val="2620680677"/>
      </p:ext>
    </p:extLst>
  </p:cSld>
  <p:clrMapOvr>
    <a:masterClrMapping/>
  </p:clrMapOvr>
  <p:transition spd="slow">
    <p:push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ctrTitle"/>
          </p:nvPr>
        </p:nvSpPr>
        <p:spPr>
          <a:xfrm>
            <a:off x="9256448" y="1462330"/>
            <a:ext cx="1249032" cy="1719618"/>
          </a:xfrm>
        </p:spPr>
        <p:txBody>
          <a:bodyPr>
            <a:noAutofit/>
          </a:bodyPr>
          <a:lstStyle/>
          <a:p>
            <a:r>
              <a:rPr lang="fr-FR" b="1" dirty="0"/>
              <a:t>6.0</a:t>
            </a:r>
            <a:br>
              <a:rPr lang="fr-FR" b="1" dirty="0"/>
            </a:br>
            <a:endParaRPr lang="fr-FR" dirty="0"/>
          </a:p>
        </p:txBody>
      </p:sp>
      <p:sp>
        <p:nvSpPr>
          <p:cNvPr id="4" name="Titre 1"/>
          <p:cNvSpPr txBox="1">
            <a:spLocks/>
          </p:cNvSpPr>
          <p:nvPr/>
        </p:nvSpPr>
        <p:spPr>
          <a:xfrm>
            <a:off x="2033899" y="2501356"/>
            <a:ext cx="8652138" cy="733115"/>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en-US" sz="4400" dirty="0"/>
              <a:t>Cycle de </a:t>
            </a:r>
            <a:r>
              <a:rPr lang="en-US" sz="4400" dirty="0" err="1"/>
              <a:t>développement</a:t>
            </a:r>
            <a:r>
              <a:rPr lang="en-US" sz="4400" dirty="0"/>
              <a:t> de </a:t>
            </a:r>
            <a:r>
              <a:rPr lang="en-US" sz="4400" dirty="0" err="1"/>
              <a:t>l’application</a:t>
            </a:r>
            <a:endParaRPr lang="fr-FR" sz="4400" dirty="0"/>
          </a:p>
        </p:txBody>
      </p:sp>
    </p:spTree>
    <p:extLst>
      <p:ext uri="{BB962C8B-B14F-4D97-AF65-F5344CB8AC3E}">
        <p14:creationId xmlns:p14="http://schemas.microsoft.com/office/powerpoint/2010/main" val="1477166892"/>
      </p:ext>
    </p:extLst>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A9512CFF-56C4-4092-9FCD-818A7102FE7D}"/>
              </a:ext>
            </a:extLst>
          </p:cNvPr>
          <p:cNvSpPr>
            <a:spLocks/>
          </p:cNvSpPr>
          <p:nvPr/>
        </p:nvSpPr>
        <p:spPr>
          <a:xfrm>
            <a:off x="0" y="5273"/>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20" name="ZoneTexte 19">
            <a:extLst>
              <a:ext uri="{FF2B5EF4-FFF2-40B4-BE49-F238E27FC236}">
                <a16:creationId xmlns="" xmlns:a16="http://schemas.microsoft.com/office/drawing/2014/main" id="{40897FB3-4CD2-4113-9F8F-6CA81BC4C831}"/>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21" name="ZoneTexte 20">
            <a:extLst>
              <a:ext uri="{FF2B5EF4-FFF2-40B4-BE49-F238E27FC236}">
                <a16:creationId xmlns="" xmlns:a16="http://schemas.microsoft.com/office/drawing/2014/main" id="{3E40A263-0D01-4F94-8A1B-65B551524B6A}"/>
              </a:ext>
            </a:extLst>
          </p:cNvPr>
          <p:cNvSpPr txBox="1"/>
          <p:nvPr/>
        </p:nvSpPr>
        <p:spPr>
          <a:xfrm>
            <a:off x="88667" y="6256632"/>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2k19</a:t>
            </a:r>
          </a:p>
        </p:txBody>
      </p:sp>
      <p:sp>
        <p:nvSpPr>
          <p:cNvPr id="22" name="ZoneTexte 21">
            <a:extLst>
              <a:ext uri="{FF2B5EF4-FFF2-40B4-BE49-F238E27FC236}">
                <a16:creationId xmlns="" xmlns:a16="http://schemas.microsoft.com/office/drawing/2014/main" id="{F8E42FB6-90CC-4E54-8FA6-912CA3ADC796}"/>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a:extLst>
              <a:ext uri="{FF2B5EF4-FFF2-40B4-BE49-F238E27FC236}">
                <a16:creationId xmlns="" xmlns:a16="http://schemas.microsoft.com/office/drawing/2014/main" id="{C62F612B-7E17-4609-A0E4-7DF911D41443}"/>
              </a:ext>
            </a:extLst>
          </p:cNvPr>
          <p:cNvSpPr txBox="1"/>
          <p:nvPr/>
        </p:nvSpPr>
        <p:spPr>
          <a:xfrm>
            <a:off x="4224966" y="453745"/>
            <a:ext cx="3441968" cy="523220"/>
          </a:xfrm>
          <a:prstGeom prst="rect">
            <a:avLst/>
          </a:prstGeom>
          <a:noFill/>
        </p:spPr>
        <p:txBody>
          <a:bodyPr wrap="none" rtlCol="0">
            <a:spAutoFit/>
          </a:bodyPr>
          <a:lstStyle/>
          <a:p>
            <a:r>
              <a:rPr lang="fr-FR" sz="2800" b="1" u="sng" dirty="0" smtClean="0">
                <a:solidFill>
                  <a:srgbClr val="352343"/>
                </a:solidFill>
                <a:latin typeface="Lato Heavy"/>
                <a:ea typeface="Lato Heavy" charset="0"/>
                <a:cs typeface="Lato Heavy" charset="0"/>
              </a:rPr>
              <a:t>Activité Connexion</a:t>
            </a:r>
            <a:endParaRPr lang="fr-FR" b="1" u="sng" dirty="0">
              <a:latin typeface="Lato Heavy"/>
            </a:endParaRPr>
          </a:p>
        </p:txBody>
      </p:sp>
      <p:sp>
        <p:nvSpPr>
          <p:cNvPr id="2" name="Rectangle 1"/>
          <p:cNvSpPr/>
          <p:nvPr/>
        </p:nvSpPr>
        <p:spPr>
          <a:xfrm>
            <a:off x="1807985" y="1273784"/>
            <a:ext cx="9857024" cy="1084015"/>
          </a:xfrm>
          <a:prstGeom prst="rect">
            <a:avLst/>
          </a:prstGeom>
        </p:spPr>
        <p:txBody>
          <a:bodyPr wrap="square">
            <a:spAutoFit/>
          </a:bodyPr>
          <a:lstStyle/>
          <a:p>
            <a:pPr>
              <a:lnSpc>
                <a:spcPct val="107000"/>
              </a:lnSpc>
              <a:spcAft>
                <a:spcPts val="800"/>
              </a:spcAft>
            </a:pPr>
            <a:r>
              <a:rPr lang="fr-FR" sz="1800" dirty="0">
                <a:solidFill>
                  <a:srgbClr val="222222"/>
                </a:solidFill>
                <a:latin typeface="Arial" panose="020B0604020202020204" pitchFamily="34" charset="0"/>
                <a:ea typeface="Calibri" panose="020F0502020204030204" pitchFamily="34" charset="0"/>
                <a:cs typeface="Arial" panose="020B0604020202020204" pitchFamily="34" charset="0"/>
              </a:rPr>
              <a:t>Dans cette partie nous avons travaillait sur l’Activité Connexion de l’application Android de notre projet</a:t>
            </a:r>
            <a:r>
              <a:rPr lang="fr-FR" sz="1800" dirty="0" smtClean="0">
                <a:solidFill>
                  <a:srgbClr val="222222"/>
                </a:solidFill>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r>
              <a:rPr lang="fr-FR" sz="1800" dirty="0" smtClean="0">
                <a:solidFill>
                  <a:srgbClr val="222222"/>
                </a:solidFill>
                <a:latin typeface="Arial" panose="020B0604020202020204" pitchFamily="34" charset="0"/>
                <a:ea typeface="Calibri" panose="020F0502020204030204" pitchFamily="34" charset="0"/>
                <a:cs typeface="Arial" panose="020B0604020202020204" pitchFamily="34" charset="0"/>
              </a:rPr>
              <a:t>                                      Diagramme cas d’</a:t>
            </a:r>
            <a:r>
              <a:rPr lang="fr-FR" sz="1800" dirty="0" err="1" smtClean="0">
                <a:solidFill>
                  <a:srgbClr val="222222"/>
                </a:solidFill>
                <a:latin typeface="Arial" panose="020B0604020202020204" pitchFamily="34" charset="0"/>
                <a:ea typeface="Calibri" panose="020F0502020204030204" pitchFamily="34" charset="0"/>
                <a:cs typeface="Arial" panose="020B0604020202020204" pitchFamily="34" charset="0"/>
              </a:rPr>
              <a:t>utlisation</a:t>
            </a:r>
            <a:r>
              <a:rPr lang="fr-FR" sz="1800" dirty="0" smtClean="0">
                <a:solidFill>
                  <a:srgbClr val="222222"/>
                </a:solidFill>
                <a:latin typeface="Arial" panose="020B0604020202020204" pitchFamily="34" charset="0"/>
                <a:ea typeface="Calibri" panose="020F0502020204030204" pitchFamily="34" charset="0"/>
                <a:cs typeface="Arial" panose="020B0604020202020204" pitchFamily="34" charset="0"/>
              </a:rPr>
              <a:t> :</a:t>
            </a:r>
          </a:p>
        </p:txBody>
      </p:sp>
      <p:pic>
        <p:nvPicPr>
          <p:cNvPr id="11" name="Image 10" descr="C:\Users\salim\Pictures\Screenshots\Screenshot (1551).png"/>
          <p:cNvPicPr/>
          <p:nvPr/>
        </p:nvPicPr>
        <p:blipFill>
          <a:blip r:embed="rId3">
            <a:extLst>
              <a:ext uri="{28A0092B-C50C-407E-A947-70E740481C1C}">
                <a14:useLocalDpi xmlns:a14="http://schemas.microsoft.com/office/drawing/2010/main" val="0"/>
              </a:ext>
            </a:extLst>
          </a:blip>
          <a:srcRect/>
          <a:stretch>
            <a:fillRect/>
          </a:stretch>
        </p:blipFill>
        <p:spPr bwMode="auto">
          <a:xfrm>
            <a:off x="2974150" y="2736821"/>
            <a:ext cx="5943600" cy="3315335"/>
          </a:xfrm>
          <a:prstGeom prst="rect">
            <a:avLst/>
          </a:prstGeom>
          <a:noFill/>
          <a:ln>
            <a:noFill/>
          </a:ln>
        </p:spPr>
      </p:pic>
    </p:spTree>
    <p:extLst>
      <p:ext uri="{BB962C8B-B14F-4D97-AF65-F5344CB8AC3E}">
        <p14:creationId xmlns:p14="http://schemas.microsoft.com/office/powerpoint/2010/main" val="4244829124"/>
      </p:ext>
    </p:extLst>
  </p:cSld>
  <p:clrMapOvr>
    <a:masterClrMapping/>
  </p:clrMapOvr>
  <p:transition spd="slow">
    <p:push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A9512CFF-56C4-4092-9FCD-818A7102FE7D}"/>
              </a:ext>
            </a:extLst>
          </p:cNvPr>
          <p:cNvSpPr>
            <a:spLocks/>
          </p:cNvSpPr>
          <p:nvPr/>
        </p:nvSpPr>
        <p:spPr>
          <a:xfrm>
            <a:off x="0" y="5273"/>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20" name="ZoneTexte 19">
            <a:extLst>
              <a:ext uri="{FF2B5EF4-FFF2-40B4-BE49-F238E27FC236}">
                <a16:creationId xmlns="" xmlns:a16="http://schemas.microsoft.com/office/drawing/2014/main" id="{40897FB3-4CD2-4113-9F8F-6CA81BC4C831}"/>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21" name="ZoneTexte 20">
            <a:extLst>
              <a:ext uri="{FF2B5EF4-FFF2-40B4-BE49-F238E27FC236}">
                <a16:creationId xmlns="" xmlns:a16="http://schemas.microsoft.com/office/drawing/2014/main" id="{3E40A263-0D01-4F94-8A1B-65B551524B6A}"/>
              </a:ext>
            </a:extLst>
          </p:cNvPr>
          <p:cNvSpPr txBox="1"/>
          <p:nvPr/>
        </p:nvSpPr>
        <p:spPr>
          <a:xfrm>
            <a:off x="88667" y="6256632"/>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2k19</a:t>
            </a:r>
          </a:p>
        </p:txBody>
      </p:sp>
      <p:sp>
        <p:nvSpPr>
          <p:cNvPr id="22" name="ZoneTexte 21">
            <a:extLst>
              <a:ext uri="{FF2B5EF4-FFF2-40B4-BE49-F238E27FC236}">
                <a16:creationId xmlns="" xmlns:a16="http://schemas.microsoft.com/office/drawing/2014/main" id="{F8E42FB6-90CC-4E54-8FA6-912CA3ADC796}"/>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a:extLst>
              <a:ext uri="{FF2B5EF4-FFF2-40B4-BE49-F238E27FC236}">
                <a16:creationId xmlns="" xmlns:a16="http://schemas.microsoft.com/office/drawing/2014/main" id="{C62F612B-7E17-4609-A0E4-7DF911D41443}"/>
              </a:ext>
            </a:extLst>
          </p:cNvPr>
          <p:cNvSpPr txBox="1"/>
          <p:nvPr/>
        </p:nvSpPr>
        <p:spPr>
          <a:xfrm>
            <a:off x="3504209" y="276129"/>
            <a:ext cx="5054589" cy="523220"/>
          </a:xfrm>
          <a:prstGeom prst="rect">
            <a:avLst/>
          </a:prstGeom>
          <a:noFill/>
        </p:spPr>
        <p:txBody>
          <a:bodyPr wrap="none" rtlCol="0">
            <a:spAutoFit/>
          </a:bodyPr>
          <a:lstStyle/>
          <a:p>
            <a:r>
              <a:rPr lang="fr-FR" sz="2800" b="1" u="sng" dirty="0">
                <a:solidFill>
                  <a:srgbClr val="352343"/>
                </a:solidFill>
                <a:latin typeface="Lato Heavy"/>
                <a:ea typeface="Lato Heavy" charset="0"/>
                <a:cs typeface="Lato Heavy" charset="0"/>
              </a:rPr>
              <a:t>6.2 </a:t>
            </a:r>
            <a:r>
              <a:rPr lang="fr-FR" sz="2800" b="1" u="sng" dirty="0" err="1" smtClean="0">
                <a:solidFill>
                  <a:srgbClr val="352343"/>
                </a:solidFill>
                <a:latin typeface="Lato Heavy"/>
                <a:ea typeface="Lato Heavy" charset="0"/>
                <a:cs typeface="Lato Heavy" charset="0"/>
              </a:rPr>
              <a:t>Uml</a:t>
            </a:r>
            <a:r>
              <a:rPr lang="fr-FR" sz="2800" b="1" u="sng" dirty="0" smtClean="0">
                <a:solidFill>
                  <a:srgbClr val="352343"/>
                </a:solidFill>
                <a:latin typeface="Lato Heavy"/>
                <a:ea typeface="Lato Heavy" charset="0"/>
                <a:cs typeface="Lato Heavy" charset="0"/>
              </a:rPr>
              <a:t> pour la page </a:t>
            </a:r>
            <a:r>
              <a:rPr lang="fr-FR" sz="2800" b="1" u="sng" dirty="0" err="1" smtClean="0">
                <a:solidFill>
                  <a:srgbClr val="352343"/>
                </a:solidFill>
                <a:latin typeface="Lato Heavy"/>
                <a:ea typeface="Lato Heavy" charset="0"/>
                <a:cs typeface="Lato Heavy" charset="0"/>
              </a:rPr>
              <a:t>SignUp</a:t>
            </a:r>
            <a:endParaRPr lang="fr-FR" b="1" u="sng" dirty="0">
              <a:latin typeface="Lato Heavy"/>
            </a:endParaRPr>
          </a:p>
        </p:txBody>
      </p:sp>
      <p:pic>
        <p:nvPicPr>
          <p:cNvPr id="10" name="Image 9" descr="C:\Users\salim\Documents\+PFE\+Conception\UML\Signup_Diagram.png"/>
          <p:cNvPicPr/>
          <p:nvPr/>
        </p:nvPicPr>
        <p:blipFill>
          <a:blip r:embed="rId3">
            <a:extLst>
              <a:ext uri="{28A0092B-C50C-407E-A947-70E740481C1C}">
                <a14:useLocalDpi xmlns:a14="http://schemas.microsoft.com/office/drawing/2010/main" val="0"/>
              </a:ext>
            </a:extLst>
          </a:blip>
          <a:srcRect/>
          <a:stretch>
            <a:fillRect/>
          </a:stretch>
        </p:blipFill>
        <p:spPr bwMode="auto">
          <a:xfrm>
            <a:off x="2597921" y="1591469"/>
            <a:ext cx="6520441" cy="5099888"/>
          </a:xfrm>
          <a:prstGeom prst="rect">
            <a:avLst/>
          </a:prstGeom>
          <a:noFill/>
          <a:ln>
            <a:noFill/>
          </a:ln>
        </p:spPr>
      </p:pic>
    </p:spTree>
    <p:extLst>
      <p:ext uri="{BB962C8B-B14F-4D97-AF65-F5344CB8AC3E}">
        <p14:creationId xmlns:p14="http://schemas.microsoft.com/office/powerpoint/2010/main" val="2187442283"/>
      </p:ext>
    </p:extLst>
  </p:cSld>
  <p:clrMapOvr>
    <a:masterClrMapping/>
  </p:clrMapOvr>
  <p:transition spd="slow">
    <p:push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A9512CFF-56C4-4092-9FCD-818A7102FE7D}"/>
              </a:ext>
            </a:extLst>
          </p:cNvPr>
          <p:cNvSpPr>
            <a:spLocks/>
          </p:cNvSpPr>
          <p:nvPr/>
        </p:nvSpPr>
        <p:spPr>
          <a:xfrm>
            <a:off x="0" y="5273"/>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20" name="ZoneTexte 19">
            <a:extLst>
              <a:ext uri="{FF2B5EF4-FFF2-40B4-BE49-F238E27FC236}">
                <a16:creationId xmlns="" xmlns:a16="http://schemas.microsoft.com/office/drawing/2014/main" id="{40897FB3-4CD2-4113-9F8F-6CA81BC4C831}"/>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21" name="ZoneTexte 20">
            <a:extLst>
              <a:ext uri="{FF2B5EF4-FFF2-40B4-BE49-F238E27FC236}">
                <a16:creationId xmlns="" xmlns:a16="http://schemas.microsoft.com/office/drawing/2014/main" id="{3E40A263-0D01-4F94-8A1B-65B551524B6A}"/>
              </a:ext>
            </a:extLst>
          </p:cNvPr>
          <p:cNvSpPr txBox="1"/>
          <p:nvPr/>
        </p:nvSpPr>
        <p:spPr>
          <a:xfrm>
            <a:off x="88667" y="6256632"/>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2k19</a:t>
            </a:r>
          </a:p>
        </p:txBody>
      </p:sp>
      <p:sp>
        <p:nvSpPr>
          <p:cNvPr id="22" name="ZoneTexte 21">
            <a:extLst>
              <a:ext uri="{FF2B5EF4-FFF2-40B4-BE49-F238E27FC236}">
                <a16:creationId xmlns="" xmlns:a16="http://schemas.microsoft.com/office/drawing/2014/main" id="{F8E42FB6-90CC-4E54-8FA6-912CA3ADC796}"/>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a:extLst>
              <a:ext uri="{FF2B5EF4-FFF2-40B4-BE49-F238E27FC236}">
                <a16:creationId xmlns="" xmlns:a16="http://schemas.microsoft.com/office/drawing/2014/main" id="{C62F612B-7E17-4609-A0E4-7DF911D41443}"/>
              </a:ext>
            </a:extLst>
          </p:cNvPr>
          <p:cNvSpPr txBox="1"/>
          <p:nvPr/>
        </p:nvSpPr>
        <p:spPr>
          <a:xfrm>
            <a:off x="2188756" y="192135"/>
            <a:ext cx="5155579" cy="523220"/>
          </a:xfrm>
          <a:prstGeom prst="rect">
            <a:avLst/>
          </a:prstGeom>
          <a:noFill/>
        </p:spPr>
        <p:txBody>
          <a:bodyPr wrap="none" rtlCol="0">
            <a:spAutoFit/>
          </a:bodyPr>
          <a:lstStyle/>
          <a:p>
            <a:r>
              <a:rPr lang="fr-FR" sz="2800" b="1" u="sng" dirty="0" err="1" smtClean="0">
                <a:solidFill>
                  <a:srgbClr val="352343"/>
                </a:solidFill>
                <a:latin typeface="Lato Heavy"/>
                <a:ea typeface="Lato Heavy" charset="0"/>
                <a:cs typeface="Lato Heavy" charset="0"/>
              </a:rPr>
              <a:t>Uml</a:t>
            </a:r>
            <a:r>
              <a:rPr lang="fr-FR" sz="2800" b="1" u="sng" dirty="0" smtClean="0">
                <a:solidFill>
                  <a:srgbClr val="352343"/>
                </a:solidFill>
                <a:latin typeface="Lato Heavy"/>
                <a:ea typeface="Lato Heavy" charset="0"/>
                <a:cs typeface="Lato Heavy" charset="0"/>
              </a:rPr>
              <a:t> pour la page Connexion:</a:t>
            </a:r>
            <a:endParaRPr lang="fr-FR" sz="2800" b="1" u="sng" dirty="0">
              <a:latin typeface="Lato Heavy"/>
            </a:endParaRPr>
          </a:p>
        </p:txBody>
      </p:sp>
      <p:pic>
        <p:nvPicPr>
          <p:cNvPr id="9" name="Image 8" descr="C:\Users\salim\Pictures\Screenshots\Screenshot (1539).png"/>
          <p:cNvPicPr/>
          <p:nvPr/>
        </p:nvPicPr>
        <p:blipFill>
          <a:blip r:embed="rId3">
            <a:extLst>
              <a:ext uri="{28A0092B-C50C-407E-A947-70E740481C1C}">
                <a14:useLocalDpi xmlns:a14="http://schemas.microsoft.com/office/drawing/2010/main" val="0"/>
              </a:ext>
            </a:extLst>
          </a:blip>
          <a:srcRect/>
          <a:stretch>
            <a:fillRect/>
          </a:stretch>
        </p:blipFill>
        <p:spPr bwMode="auto">
          <a:xfrm>
            <a:off x="3324314" y="1587658"/>
            <a:ext cx="6212793" cy="4668973"/>
          </a:xfrm>
          <a:prstGeom prst="rect">
            <a:avLst/>
          </a:prstGeom>
          <a:noFill/>
          <a:ln>
            <a:noFill/>
          </a:ln>
        </p:spPr>
      </p:pic>
    </p:spTree>
    <p:extLst>
      <p:ext uri="{BB962C8B-B14F-4D97-AF65-F5344CB8AC3E}">
        <p14:creationId xmlns:p14="http://schemas.microsoft.com/office/powerpoint/2010/main" val="3325156705"/>
      </p:ext>
    </p:extLst>
  </p:cSld>
  <p:clrMapOvr>
    <a:masterClrMapping/>
  </p:clrMapOvr>
  <p:transition spd="slow">
    <p:push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ctrTitle"/>
          </p:nvPr>
        </p:nvSpPr>
        <p:spPr>
          <a:xfrm>
            <a:off x="9256448" y="1462330"/>
            <a:ext cx="1249032" cy="1719618"/>
          </a:xfrm>
        </p:spPr>
        <p:txBody>
          <a:bodyPr>
            <a:noAutofit/>
          </a:bodyPr>
          <a:lstStyle/>
          <a:p>
            <a:r>
              <a:rPr lang="fr-FR" b="1" dirty="0"/>
              <a:t>7.0</a:t>
            </a:r>
            <a:br>
              <a:rPr lang="fr-FR" b="1" dirty="0"/>
            </a:br>
            <a:endParaRPr lang="fr-FR" dirty="0"/>
          </a:p>
        </p:txBody>
      </p:sp>
      <p:sp>
        <p:nvSpPr>
          <p:cNvPr id="4" name="Titre 1"/>
          <p:cNvSpPr txBox="1">
            <a:spLocks/>
          </p:cNvSpPr>
          <p:nvPr/>
        </p:nvSpPr>
        <p:spPr>
          <a:xfrm>
            <a:off x="3563639" y="2501356"/>
            <a:ext cx="8691630" cy="733115"/>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sz="5400" dirty="0" smtClean="0"/>
              <a:t>Validation</a:t>
            </a:r>
            <a:endParaRPr lang="fr-FR" sz="5400" dirty="0"/>
          </a:p>
        </p:txBody>
      </p:sp>
    </p:spTree>
    <p:extLst>
      <p:ext uri="{BB962C8B-B14F-4D97-AF65-F5344CB8AC3E}">
        <p14:creationId xmlns:p14="http://schemas.microsoft.com/office/powerpoint/2010/main" val="670168595"/>
      </p:ext>
    </p:extLst>
  </p:cSld>
  <p:clrMapOvr>
    <a:masterClrMapping/>
  </p:clrMapOvr>
  <p:transition spd="slow">
    <p:push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7985CD0-928A-4585-8209-C4F200A89F94}"/>
              </a:ext>
            </a:extLst>
          </p:cNvPr>
          <p:cNvSpPr>
            <a:spLocks/>
          </p:cNvSpPr>
          <p:nvPr/>
        </p:nvSpPr>
        <p:spPr>
          <a:xfrm>
            <a:off x="0" y="5273"/>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4" name="ZoneTexte 3">
            <a:extLst>
              <a:ext uri="{FF2B5EF4-FFF2-40B4-BE49-F238E27FC236}">
                <a16:creationId xmlns="" xmlns:a16="http://schemas.microsoft.com/office/drawing/2014/main" id="{FB233EFB-C571-4C13-B3B6-CA77160222E5}"/>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5" name="ZoneTexte 4">
            <a:extLst>
              <a:ext uri="{FF2B5EF4-FFF2-40B4-BE49-F238E27FC236}">
                <a16:creationId xmlns="" xmlns:a16="http://schemas.microsoft.com/office/drawing/2014/main" id="{6BAA8BE1-4A81-4596-B047-236EF37E6201}"/>
              </a:ext>
            </a:extLst>
          </p:cNvPr>
          <p:cNvSpPr txBox="1"/>
          <p:nvPr/>
        </p:nvSpPr>
        <p:spPr>
          <a:xfrm>
            <a:off x="88667" y="6256632"/>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2k19</a:t>
            </a:r>
          </a:p>
        </p:txBody>
      </p:sp>
      <p:sp>
        <p:nvSpPr>
          <p:cNvPr id="6" name="ZoneTexte 5">
            <a:extLst>
              <a:ext uri="{FF2B5EF4-FFF2-40B4-BE49-F238E27FC236}">
                <a16:creationId xmlns="" xmlns:a16="http://schemas.microsoft.com/office/drawing/2014/main" id="{54E0CB73-AB36-4995-B1E7-79CDC1B74E2F}"/>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7" name="ZoneTexte 6">
            <a:extLst>
              <a:ext uri="{FF2B5EF4-FFF2-40B4-BE49-F238E27FC236}">
                <a16:creationId xmlns="" xmlns:a16="http://schemas.microsoft.com/office/drawing/2014/main" id="{59146417-86D8-438B-BBA6-0622F6630FBD}"/>
              </a:ext>
            </a:extLst>
          </p:cNvPr>
          <p:cNvSpPr txBox="1"/>
          <p:nvPr/>
        </p:nvSpPr>
        <p:spPr>
          <a:xfrm>
            <a:off x="4873299" y="453745"/>
            <a:ext cx="1819857" cy="780085"/>
          </a:xfrm>
          <a:prstGeom prst="rect">
            <a:avLst/>
          </a:prstGeom>
          <a:noFill/>
        </p:spPr>
        <p:txBody>
          <a:bodyPr wrap="none" rtlCol="0">
            <a:spAutoFit/>
          </a:bodyPr>
          <a:lstStyle/>
          <a:p>
            <a:r>
              <a:rPr lang="fr-FR" sz="2700" b="1" u="sng" dirty="0" smtClean="0">
                <a:solidFill>
                  <a:srgbClr val="352343"/>
                </a:solidFill>
                <a:latin typeface="Lato Heavy"/>
                <a:ea typeface="Lato Heavy" charset="0"/>
                <a:cs typeface="Lato Heavy" charset="0"/>
              </a:rPr>
              <a:t>Validation</a:t>
            </a:r>
            <a:endParaRPr lang="fr-FR" sz="2700" b="1" u="sng" dirty="0">
              <a:latin typeface="Lato Heavy"/>
            </a:endParaRPr>
          </a:p>
          <a:p>
            <a:endParaRPr lang="fr-FR" dirty="0"/>
          </a:p>
        </p:txBody>
      </p:sp>
    </p:spTree>
    <p:extLst>
      <p:ext uri="{BB962C8B-B14F-4D97-AF65-F5344CB8AC3E}">
        <p14:creationId xmlns:p14="http://schemas.microsoft.com/office/powerpoint/2010/main" val="1405031300"/>
      </p:ext>
    </p:extLst>
  </p:cSld>
  <p:clrMapOvr>
    <a:masterClrMapping/>
  </p:clrMapOvr>
  <p:transition spd="slow">
    <p:push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ctrTitle"/>
          </p:nvPr>
        </p:nvSpPr>
        <p:spPr>
          <a:xfrm>
            <a:off x="9256448" y="1462330"/>
            <a:ext cx="1249032" cy="1719618"/>
          </a:xfrm>
        </p:spPr>
        <p:txBody>
          <a:bodyPr>
            <a:noAutofit/>
          </a:bodyPr>
          <a:lstStyle/>
          <a:p>
            <a:r>
              <a:rPr lang="fr-FR" b="1" dirty="0"/>
              <a:t>8.0</a:t>
            </a:r>
            <a:br>
              <a:rPr lang="fr-FR" b="1" dirty="0"/>
            </a:br>
            <a:endParaRPr lang="fr-FR" dirty="0"/>
          </a:p>
        </p:txBody>
      </p:sp>
      <p:sp>
        <p:nvSpPr>
          <p:cNvPr id="4" name="Titre 1"/>
          <p:cNvSpPr txBox="1">
            <a:spLocks/>
          </p:cNvSpPr>
          <p:nvPr/>
        </p:nvSpPr>
        <p:spPr>
          <a:xfrm>
            <a:off x="2264229" y="2501356"/>
            <a:ext cx="8691630" cy="733115"/>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sz="5400" dirty="0" smtClean="0"/>
              <a:t>         Conclusion </a:t>
            </a:r>
            <a:endParaRPr lang="fr-FR" sz="5400" dirty="0"/>
          </a:p>
        </p:txBody>
      </p:sp>
    </p:spTree>
    <p:extLst>
      <p:ext uri="{BB962C8B-B14F-4D97-AF65-F5344CB8AC3E}">
        <p14:creationId xmlns:p14="http://schemas.microsoft.com/office/powerpoint/2010/main" val="1938231032"/>
      </p:ext>
    </p:extLst>
  </p:cSld>
  <p:clrMapOvr>
    <a:masterClrMapping/>
  </p:clrMapOvr>
  <p:transition spd="slow">
    <p:push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14375" y="293775"/>
            <a:ext cx="5490625" cy="1322188"/>
          </a:xfrm>
        </p:spPr>
        <p:txBody>
          <a:bodyPr/>
          <a:lstStyle/>
          <a:p>
            <a:pPr defTabSz="898489"/>
            <a:r>
              <a:rPr lang="fr-FR" sz="2800" b="1" u="sng" dirty="0">
                <a:solidFill>
                  <a:srgbClr val="352343"/>
                </a:solidFill>
                <a:latin typeface="Lato Heavy" charset="0"/>
                <a:ea typeface="Lato Heavy" charset="0"/>
                <a:cs typeface="Lato Heavy" charset="0"/>
              </a:rPr>
              <a:t>8.1 Conclusion:</a:t>
            </a:r>
          </a:p>
        </p:txBody>
      </p:sp>
      <p:sp>
        <p:nvSpPr>
          <p:cNvPr id="6" name="object 2">
            <a:extLst>
              <a:ext uri="{FF2B5EF4-FFF2-40B4-BE49-F238E27FC236}">
                <a16:creationId xmlns="" xmlns:a16="http://schemas.microsoft.com/office/drawing/2014/main" id="{1DD37207-EAFA-48C0-9CDF-E4B233764240}"/>
              </a:ext>
            </a:extLst>
          </p:cNvPr>
          <p:cNvSpPr>
            <a:spLocks/>
          </p:cNvSpPr>
          <p:nvPr/>
        </p:nvSpPr>
        <p:spPr bwMode="auto">
          <a:xfrm>
            <a:off x="5943601" y="5813425"/>
            <a:ext cx="642937" cy="149225"/>
          </a:xfrm>
          <a:custGeom>
            <a:avLst/>
            <a:gdLst>
              <a:gd name="T0" fmla="*/ 375638 w 779145"/>
              <a:gd name="T1" fmla="*/ 0 h 204470"/>
              <a:gd name="T2" fmla="*/ 61941 w 779145"/>
              <a:gd name="T3" fmla="*/ 0 h 204470"/>
              <a:gd name="T4" fmla="*/ 49024 w 779145"/>
              <a:gd name="T5" fmla="*/ 888 h 204470"/>
              <a:gd name="T6" fmla="*/ 27116 w 779145"/>
              <a:gd name="T7" fmla="*/ 7133 h 204470"/>
              <a:gd name="T8" fmla="*/ 10347 w 779145"/>
              <a:gd name="T9" fmla="*/ 17837 h 204470"/>
              <a:gd name="T10" fmla="*/ 1284 w 779145"/>
              <a:gd name="T11" fmla="*/ 32108 h 204470"/>
              <a:gd name="T12" fmla="*/ 0 w 779145"/>
              <a:gd name="T13" fmla="*/ 40135 h 204470"/>
              <a:gd name="T14" fmla="*/ 1284 w 779145"/>
              <a:gd name="T15" fmla="*/ 48163 h 204470"/>
              <a:gd name="T16" fmla="*/ 10347 w 779145"/>
              <a:gd name="T17" fmla="*/ 62435 h 204470"/>
              <a:gd name="T18" fmla="*/ 27116 w 779145"/>
              <a:gd name="T19" fmla="*/ 73138 h 204470"/>
              <a:gd name="T20" fmla="*/ 49024 w 779145"/>
              <a:gd name="T21" fmla="*/ 78489 h 204470"/>
              <a:gd name="T22" fmla="*/ 61941 w 779145"/>
              <a:gd name="T23" fmla="*/ 79383 h 204470"/>
              <a:gd name="T24" fmla="*/ 375638 w 779145"/>
              <a:gd name="T25" fmla="*/ 79383 h 204470"/>
              <a:gd name="T26" fmla="*/ 400115 w 779145"/>
              <a:gd name="T27" fmla="*/ 76707 h 204470"/>
              <a:gd name="T28" fmla="*/ 419525 w 779145"/>
              <a:gd name="T29" fmla="*/ 67786 h 204470"/>
              <a:gd name="T30" fmla="*/ 432440 w 779145"/>
              <a:gd name="T31" fmla="*/ 55301 h 204470"/>
              <a:gd name="T32" fmla="*/ 437579 w 779145"/>
              <a:gd name="T33" fmla="*/ 40135 h 204470"/>
              <a:gd name="T34" fmla="*/ 436293 w 779145"/>
              <a:gd name="T35" fmla="*/ 32108 h 204470"/>
              <a:gd name="T36" fmla="*/ 427232 w 779145"/>
              <a:gd name="T37" fmla="*/ 17837 h 204470"/>
              <a:gd name="T38" fmla="*/ 410462 w 779145"/>
              <a:gd name="T39" fmla="*/ 7133 h 204470"/>
              <a:gd name="T40" fmla="*/ 388554 w 779145"/>
              <a:gd name="T41" fmla="*/ 888 h 204470"/>
              <a:gd name="T42" fmla="*/ 375638 w 779145"/>
              <a:gd name="T43" fmla="*/ 0 h 20447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9145"/>
              <a:gd name="T67" fmla="*/ 0 h 204470"/>
              <a:gd name="T68" fmla="*/ 779145 w 779145"/>
              <a:gd name="T69" fmla="*/ 204470 h 20447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9145" h="204470">
                <a:moveTo>
                  <a:pt x="668527" y="0"/>
                </a:moveTo>
                <a:lnTo>
                  <a:pt x="110236" y="0"/>
                </a:lnTo>
                <a:lnTo>
                  <a:pt x="87249" y="2286"/>
                </a:lnTo>
                <a:lnTo>
                  <a:pt x="48260" y="18351"/>
                </a:lnTo>
                <a:lnTo>
                  <a:pt x="18414" y="45885"/>
                </a:lnTo>
                <a:lnTo>
                  <a:pt x="2286" y="82600"/>
                </a:lnTo>
                <a:lnTo>
                  <a:pt x="0" y="103251"/>
                </a:lnTo>
                <a:lnTo>
                  <a:pt x="2286" y="123901"/>
                </a:lnTo>
                <a:lnTo>
                  <a:pt x="18414" y="160616"/>
                </a:lnTo>
                <a:lnTo>
                  <a:pt x="48260" y="188150"/>
                </a:lnTo>
                <a:lnTo>
                  <a:pt x="87249" y="201917"/>
                </a:lnTo>
                <a:lnTo>
                  <a:pt x="110236" y="204216"/>
                </a:lnTo>
                <a:lnTo>
                  <a:pt x="668527" y="204216"/>
                </a:lnTo>
                <a:lnTo>
                  <a:pt x="712088" y="197332"/>
                </a:lnTo>
                <a:lnTo>
                  <a:pt x="746632" y="174383"/>
                </a:lnTo>
                <a:lnTo>
                  <a:pt x="769619" y="142265"/>
                </a:lnTo>
                <a:lnTo>
                  <a:pt x="778763" y="103251"/>
                </a:lnTo>
                <a:lnTo>
                  <a:pt x="776477" y="82600"/>
                </a:lnTo>
                <a:lnTo>
                  <a:pt x="760349" y="45885"/>
                </a:lnTo>
                <a:lnTo>
                  <a:pt x="730503" y="18351"/>
                </a:lnTo>
                <a:lnTo>
                  <a:pt x="691514" y="2286"/>
                </a:lnTo>
                <a:lnTo>
                  <a:pt x="668527" y="0"/>
                </a:lnTo>
                <a:close/>
              </a:path>
            </a:pathLst>
          </a:cu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0" name="object 3">
            <a:extLst>
              <a:ext uri="{FF2B5EF4-FFF2-40B4-BE49-F238E27FC236}">
                <a16:creationId xmlns="" xmlns:a16="http://schemas.microsoft.com/office/drawing/2014/main" id="{8F8C78A0-330F-433E-8C77-3ACCAE6F6822}"/>
              </a:ext>
            </a:extLst>
          </p:cNvPr>
          <p:cNvSpPr>
            <a:spLocks/>
          </p:cNvSpPr>
          <p:nvPr/>
        </p:nvSpPr>
        <p:spPr bwMode="auto">
          <a:xfrm>
            <a:off x="5819776" y="5726112"/>
            <a:ext cx="955675" cy="125413"/>
          </a:xfrm>
          <a:custGeom>
            <a:avLst/>
            <a:gdLst>
              <a:gd name="T0" fmla="*/ 653204 w 1155700"/>
              <a:gd name="T1" fmla="*/ 0 h 172720"/>
              <a:gd name="T2" fmla="*/ 0 w 1155700"/>
              <a:gd name="T3" fmla="*/ 0 h 172720"/>
              <a:gd name="T4" fmla="*/ 3877 w 1155700"/>
              <a:gd name="T5" fmla="*/ 5250 h 172720"/>
              <a:gd name="T6" fmla="*/ 88329 w 1155700"/>
              <a:gd name="T7" fmla="*/ 65926 h 172720"/>
              <a:gd name="T8" fmla="*/ 563583 w 1155700"/>
              <a:gd name="T9" fmla="*/ 65926 h 172720"/>
              <a:gd name="T10" fmla="*/ 602577 w 1155700"/>
              <a:gd name="T11" fmla="*/ 39556 h 172720"/>
              <a:gd name="T12" fmla="*/ 620746 w 1155700"/>
              <a:gd name="T13" fmla="*/ 26351 h 172720"/>
              <a:gd name="T14" fmla="*/ 645377 w 1155700"/>
              <a:gd name="T15" fmla="*/ 7050 h 172720"/>
              <a:gd name="T16" fmla="*/ 653204 w 1155700"/>
              <a:gd name="T17" fmla="*/ 0 h 172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5700"/>
              <a:gd name="T28" fmla="*/ 0 h 172720"/>
              <a:gd name="T29" fmla="*/ 1155700 w 1155700"/>
              <a:gd name="T30" fmla="*/ 172720 h 172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5700" h="172720">
                <a:moveTo>
                  <a:pt x="1155191" y="0"/>
                </a:moveTo>
                <a:lnTo>
                  <a:pt x="0" y="0"/>
                </a:lnTo>
                <a:lnTo>
                  <a:pt x="6857" y="13715"/>
                </a:lnTo>
                <a:lnTo>
                  <a:pt x="156210" y="172211"/>
                </a:lnTo>
                <a:lnTo>
                  <a:pt x="996695" y="172211"/>
                </a:lnTo>
                <a:lnTo>
                  <a:pt x="1065656" y="103327"/>
                </a:lnTo>
                <a:lnTo>
                  <a:pt x="1097788" y="68833"/>
                </a:lnTo>
                <a:lnTo>
                  <a:pt x="1141348" y="18414"/>
                </a:lnTo>
                <a:lnTo>
                  <a:pt x="1155191" y="0"/>
                </a:lnTo>
                <a:close/>
              </a:path>
            </a:pathLst>
          </a:cu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1" name="object 4">
            <a:extLst>
              <a:ext uri="{FF2B5EF4-FFF2-40B4-BE49-F238E27FC236}">
                <a16:creationId xmlns="" xmlns:a16="http://schemas.microsoft.com/office/drawing/2014/main" id="{E50907FE-B00A-41C5-9FEB-C3F1E0791E8A}"/>
              </a:ext>
            </a:extLst>
          </p:cNvPr>
          <p:cNvSpPr>
            <a:spLocks/>
          </p:cNvSpPr>
          <p:nvPr/>
        </p:nvSpPr>
        <p:spPr bwMode="auto">
          <a:xfrm>
            <a:off x="5797551" y="5145087"/>
            <a:ext cx="1023937" cy="85725"/>
          </a:xfrm>
          <a:custGeom>
            <a:avLst/>
            <a:gdLst>
              <a:gd name="T0" fmla="*/ 672610 w 1240790"/>
              <a:gd name="T1" fmla="*/ 0 h 117475"/>
              <a:gd name="T2" fmla="*/ 23267 w 1240790"/>
              <a:gd name="T3" fmla="*/ 0 h 117475"/>
              <a:gd name="T4" fmla="*/ 12919 w 1240790"/>
              <a:gd name="T5" fmla="*/ 3553 h 117475"/>
              <a:gd name="T6" fmla="*/ 9063 w 1240790"/>
              <a:gd name="T7" fmla="*/ 6268 h 117475"/>
              <a:gd name="T8" fmla="*/ 5138 w 1240790"/>
              <a:gd name="T9" fmla="*/ 9821 h 117475"/>
              <a:gd name="T10" fmla="*/ 2569 w 1240790"/>
              <a:gd name="T11" fmla="*/ 14311 h 117475"/>
              <a:gd name="T12" fmla="*/ 0 w 1240790"/>
              <a:gd name="T13" fmla="*/ 17865 h 117475"/>
              <a:gd name="T14" fmla="*/ 0 w 1240790"/>
              <a:gd name="T15" fmla="*/ 27735 h 117475"/>
              <a:gd name="T16" fmla="*/ 2569 w 1240790"/>
              <a:gd name="T17" fmla="*/ 31288 h 117475"/>
              <a:gd name="T18" fmla="*/ 5138 w 1240790"/>
              <a:gd name="T19" fmla="*/ 35779 h 117475"/>
              <a:gd name="T20" fmla="*/ 9063 w 1240790"/>
              <a:gd name="T21" fmla="*/ 39332 h 117475"/>
              <a:gd name="T22" fmla="*/ 12919 w 1240790"/>
              <a:gd name="T23" fmla="*/ 42046 h 117475"/>
              <a:gd name="T24" fmla="*/ 23267 w 1240790"/>
              <a:gd name="T25" fmla="*/ 45599 h 117475"/>
              <a:gd name="T26" fmla="*/ 672610 w 1240790"/>
              <a:gd name="T27" fmla="*/ 45599 h 117475"/>
              <a:gd name="T28" fmla="*/ 692024 w 1240790"/>
              <a:gd name="T29" fmla="*/ 35779 h 117475"/>
              <a:gd name="T30" fmla="*/ 697162 w 1240790"/>
              <a:gd name="T31" fmla="*/ 22356 h 117475"/>
              <a:gd name="T32" fmla="*/ 695878 w 1240790"/>
              <a:gd name="T33" fmla="*/ 17865 h 117475"/>
              <a:gd name="T34" fmla="*/ 682959 w 1240790"/>
              <a:gd name="T35" fmla="*/ 3553 h 117475"/>
              <a:gd name="T36" fmla="*/ 679106 w 1240790"/>
              <a:gd name="T37" fmla="*/ 1776 h 117475"/>
              <a:gd name="T38" fmla="*/ 672610 w 1240790"/>
              <a:gd name="T39" fmla="*/ 0 h 1174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40790"/>
              <a:gd name="T61" fmla="*/ 0 h 117475"/>
              <a:gd name="T62" fmla="*/ 1240790 w 1240790"/>
              <a:gd name="T63" fmla="*/ 117475 h 1174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40790" h="117475">
                <a:moveTo>
                  <a:pt x="1196847" y="0"/>
                </a:moveTo>
                <a:lnTo>
                  <a:pt x="41401" y="0"/>
                </a:lnTo>
                <a:lnTo>
                  <a:pt x="22987" y="9143"/>
                </a:lnTo>
                <a:lnTo>
                  <a:pt x="16128" y="16129"/>
                </a:lnTo>
                <a:lnTo>
                  <a:pt x="9143" y="25273"/>
                </a:lnTo>
                <a:lnTo>
                  <a:pt x="4571" y="36830"/>
                </a:lnTo>
                <a:lnTo>
                  <a:pt x="0" y="45974"/>
                </a:lnTo>
                <a:lnTo>
                  <a:pt x="0" y="71374"/>
                </a:lnTo>
                <a:lnTo>
                  <a:pt x="4571" y="80518"/>
                </a:lnTo>
                <a:lnTo>
                  <a:pt x="9143" y="92075"/>
                </a:lnTo>
                <a:lnTo>
                  <a:pt x="16128" y="101218"/>
                </a:lnTo>
                <a:lnTo>
                  <a:pt x="22987" y="108204"/>
                </a:lnTo>
                <a:lnTo>
                  <a:pt x="41401" y="117348"/>
                </a:lnTo>
                <a:lnTo>
                  <a:pt x="1196847" y="117348"/>
                </a:lnTo>
                <a:lnTo>
                  <a:pt x="1231391" y="92075"/>
                </a:lnTo>
                <a:lnTo>
                  <a:pt x="1240536" y="57531"/>
                </a:lnTo>
                <a:lnTo>
                  <a:pt x="1238249" y="45974"/>
                </a:lnTo>
                <a:lnTo>
                  <a:pt x="1215263" y="9143"/>
                </a:lnTo>
                <a:lnTo>
                  <a:pt x="1208405" y="4572"/>
                </a:lnTo>
                <a:lnTo>
                  <a:pt x="1196847" y="0"/>
                </a:lnTo>
                <a:close/>
              </a:path>
            </a:pathLst>
          </a:cu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2" name="object 5">
            <a:extLst>
              <a:ext uri="{FF2B5EF4-FFF2-40B4-BE49-F238E27FC236}">
                <a16:creationId xmlns="" xmlns:a16="http://schemas.microsoft.com/office/drawing/2014/main" id="{AB46018C-4B16-4DA9-B3DF-761B794021E8}"/>
              </a:ext>
            </a:extLst>
          </p:cNvPr>
          <p:cNvSpPr>
            <a:spLocks/>
          </p:cNvSpPr>
          <p:nvPr/>
        </p:nvSpPr>
        <p:spPr bwMode="auto">
          <a:xfrm>
            <a:off x="5797551" y="5316537"/>
            <a:ext cx="1023937" cy="87313"/>
          </a:xfrm>
          <a:custGeom>
            <a:avLst/>
            <a:gdLst>
              <a:gd name="T0" fmla="*/ 667472 w 1240790"/>
              <a:gd name="T1" fmla="*/ 0 h 119379"/>
              <a:gd name="T2" fmla="*/ 29690 w 1240790"/>
              <a:gd name="T3" fmla="*/ 0 h 119379"/>
              <a:gd name="T4" fmla="*/ 23267 w 1240790"/>
              <a:gd name="T5" fmla="*/ 894 h 119379"/>
              <a:gd name="T6" fmla="*/ 5138 w 1240790"/>
              <a:gd name="T7" fmla="*/ 10732 h 119379"/>
              <a:gd name="T8" fmla="*/ 0 w 1240790"/>
              <a:gd name="T9" fmla="*/ 18782 h 119379"/>
              <a:gd name="T10" fmla="*/ 0 w 1240790"/>
              <a:gd name="T11" fmla="*/ 27726 h 119379"/>
              <a:gd name="T12" fmla="*/ 5138 w 1240790"/>
              <a:gd name="T13" fmla="*/ 36670 h 119379"/>
              <a:gd name="T14" fmla="*/ 9063 w 1240790"/>
              <a:gd name="T15" fmla="*/ 39353 h 119379"/>
              <a:gd name="T16" fmla="*/ 12919 w 1240790"/>
              <a:gd name="T17" fmla="*/ 42036 h 119379"/>
              <a:gd name="T18" fmla="*/ 18057 w 1240790"/>
              <a:gd name="T19" fmla="*/ 44720 h 119379"/>
              <a:gd name="T20" fmla="*/ 23267 w 1240790"/>
              <a:gd name="T21" fmla="*/ 45614 h 119379"/>
              <a:gd name="T22" fmla="*/ 29690 w 1240790"/>
              <a:gd name="T23" fmla="*/ 46509 h 119379"/>
              <a:gd name="T24" fmla="*/ 667472 w 1240790"/>
              <a:gd name="T25" fmla="*/ 46509 h 119379"/>
              <a:gd name="T26" fmla="*/ 672610 w 1240790"/>
              <a:gd name="T27" fmla="*/ 45614 h 119379"/>
              <a:gd name="T28" fmla="*/ 679106 w 1240790"/>
              <a:gd name="T29" fmla="*/ 44720 h 119379"/>
              <a:gd name="T30" fmla="*/ 682959 w 1240790"/>
              <a:gd name="T31" fmla="*/ 42036 h 119379"/>
              <a:gd name="T32" fmla="*/ 688098 w 1240790"/>
              <a:gd name="T33" fmla="*/ 39353 h 119379"/>
              <a:gd name="T34" fmla="*/ 692024 w 1240790"/>
              <a:gd name="T35" fmla="*/ 36670 h 119379"/>
              <a:gd name="T36" fmla="*/ 694593 w 1240790"/>
              <a:gd name="T37" fmla="*/ 32198 h 119379"/>
              <a:gd name="T38" fmla="*/ 697162 w 1240790"/>
              <a:gd name="T39" fmla="*/ 23254 h 119379"/>
              <a:gd name="T40" fmla="*/ 694593 w 1240790"/>
              <a:gd name="T41" fmla="*/ 14310 h 119379"/>
              <a:gd name="T42" fmla="*/ 692024 w 1240790"/>
              <a:gd name="T43" fmla="*/ 10732 h 119379"/>
              <a:gd name="T44" fmla="*/ 688098 w 1240790"/>
              <a:gd name="T45" fmla="*/ 7154 h 119379"/>
              <a:gd name="T46" fmla="*/ 682959 w 1240790"/>
              <a:gd name="T47" fmla="*/ 4472 h 119379"/>
              <a:gd name="T48" fmla="*/ 679106 w 1240790"/>
              <a:gd name="T49" fmla="*/ 1789 h 119379"/>
              <a:gd name="T50" fmla="*/ 672610 w 1240790"/>
              <a:gd name="T51" fmla="*/ 894 h 119379"/>
              <a:gd name="T52" fmla="*/ 667472 w 1240790"/>
              <a:gd name="T53" fmla="*/ 0 h 11937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40790"/>
              <a:gd name="T82" fmla="*/ 0 h 119379"/>
              <a:gd name="T83" fmla="*/ 1240790 w 1240790"/>
              <a:gd name="T84" fmla="*/ 119379 h 11937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40790" h="119379">
                <a:moveTo>
                  <a:pt x="1187704" y="0"/>
                </a:moveTo>
                <a:lnTo>
                  <a:pt x="52831" y="0"/>
                </a:lnTo>
                <a:lnTo>
                  <a:pt x="41401" y="2286"/>
                </a:lnTo>
                <a:lnTo>
                  <a:pt x="9143" y="27431"/>
                </a:lnTo>
                <a:lnTo>
                  <a:pt x="0" y="48006"/>
                </a:lnTo>
                <a:lnTo>
                  <a:pt x="0" y="70866"/>
                </a:lnTo>
                <a:lnTo>
                  <a:pt x="9143" y="93725"/>
                </a:lnTo>
                <a:lnTo>
                  <a:pt x="16128" y="100584"/>
                </a:lnTo>
                <a:lnTo>
                  <a:pt x="22987" y="107442"/>
                </a:lnTo>
                <a:lnTo>
                  <a:pt x="32130" y="114300"/>
                </a:lnTo>
                <a:lnTo>
                  <a:pt x="41401" y="116586"/>
                </a:lnTo>
                <a:lnTo>
                  <a:pt x="52831" y="118872"/>
                </a:lnTo>
                <a:lnTo>
                  <a:pt x="1187704" y="118872"/>
                </a:lnTo>
                <a:lnTo>
                  <a:pt x="1196847" y="116586"/>
                </a:lnTo>
                <a:lnTo>
                  <a:pt x="1208405" y="114300"/>
                </a:lnTo>
                <a:lnTo>
                  <a:pt x="1215263" y="107442"/>
                </a:lnTo>
                <a:lnTo>
                  <a:pt x="1224407" y="100584"/>
                </a:lnTo>
                <a:lnTo>
                  <a:pt x="1231391" y="93725"/>
                </a:lnTo>
                <a:lnTo>
                  <a:pt x="1235964" y="82296"/>
                </a:lnTo>
                <a:lnTo>
                  <a:pt x="1240536" y="59436"/>
                </a:lnTo>
                <a:lnTo>
                  <a:pt x="1235964" y="36575"/>
                </a:lnTo>
                <a:lnTo>
                  <a:pt x="1231391" y="27431"/>
                </a:lnTo>
                <a:lnTo>
                  <a:pt x="1224407" y="18287"/>
                </a:lnTo>
                <a:lnTo>
                  <a:pt x="1215263" y="11430"/>
                </a:lnTo>
                <a:lnTo>
                  <a:pt x="1208405" y="4572"/>
                </a:lnTo>
                <a:lnTo>
                  <a:pt x="1196847" y="2286"/>
                </a:lnTo>
                <a:lnTo>
                  <a:pt x="1187704" y="0"/>
                </a:lnTo>
                <a:close/>
              </a:path>
            </a:pathLst>
          </a:cu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3" name="object 6">
            <a:extLst>
              <a:ext uri="{FF2B5EF4-FFF2-40B4-BE49-F238E27FC236}">
                <a16:creationId xmlns="" xmlns:a16="http://schemas.microsoft.com/office/drawing/2014/main" id="{921D382E-5B59-4B8E-82C1-EC13904893C0}"/>
              </a:ext>
            </a:extLst>
          </p:cNvPr>
          <p:cNvSpPr>
            <a:spLocks/>
          </p:cNvSpPr>
          <p:nvPr/>
        </p:nvSpPr>
        <p:spPr bwMode="auto">
          <a:xfrm>
            <a:off x="5797551" y="5492750"/>
            <a:ext cx="1023937" cy="87312"/>
          </a:xfrm>
          <a:custGeom>
            <a:avLst/>
            <a:gdLst>
              <a:gd name="T0" fmla="*/ 667472 w 1240790"/>
              <a:gd name="T1" fmla="*/ 0 h 119379"/>
              <a:gd name="T2" fmla="*/ 29690 w 1240790"/>
              <a:gd name="T3" fmla="*/ 0 h 119379"/>
              <a:gd name="T4" fmla="*/ 23267 w 1240790"/>
              <a:gd name="T5" fmla="*/ 894 h 119379"/>
              <a:gd name="T6" fmla="*/ 5138 w 1240790"/>
              <a:gd name="T7" fmla="*/ 10732 h 119379"/>
              <a:gd name="T8" fmla="*/ 0 w 1240790"/>
              <a:gd name="T9" fmla="*/ 18782 h 119379"/>
              <a:gd name="T10" fmla="*/ 0 w 1240790"/>
              <a:gd name="T11" fmla="*/ 27725 h 119379"/>
              <a:gd name="T12" fmla="*/ 12919 w 1240790"/>
              <a:gd name="T13" fmla="*/ 42035 h 119379"/>
              <a:gd name="T14" fmla="*/ 29690 w 1240790"/>
              <a:gd name="T15" fmla="*/ 46507 h 119379"/>
              <a:gd name="T16" fmla="*/ 667472 w 1240790"/>
              <a:gd name="T17" fmla="*/ 46507 h 119379"/>
              <a:gd name="T18" fmla="*/ 672610 w 1240790"/>
              <a:gd name="T19" fmla="*/ 45612 h 119379"/>
              <a:gd name="T20" fmla="*/ 679106 w 1240790"/>
              <a:gd name="T21" fmla="*/ 44718 h 119379"/>
              <a:gd name="T22" fmla="*/ 682959 w 1240790"/>
              <a:gd name="T23" fmla="*/ 42035 h 119379"/>
              <a:gd name="T24" fmla="*/ 688098 w 1240790"/>
              <a:gd name="T25" fmla="*/ 39352 h 119379"/>
              <a:gd name="T26" fmla="*/ 692024 w 1240790"/>
              <a:gd name="T27" fmla="*/ 35775 h 119379"/>
              <a:gd name="T28" fmla="*/ 694593 w 1240790"/>
              <a:gd name="T29" fmla="*/ 32197 h 119379"/>
              <a:gd name="T30" fmla="*/ 697162 w 1240790"/>
              <a:gd name="T31" fmla="*/ 23253 h 119379"/>
              <a:gd name="T32" fmla="*/ 694593 w 1240790"/>
              <a:gd name="T33" fmla="*/ 14310 h 119379"/>
              <a:gd name="T34" fmla="*/ 692024 w 1240790"/>
              <a:gd name="T35" fmla="*/ 10732 h 119379"/>
              <a:gd name="T36" fmla="*/ 688098 w 1240790"/>
              <a:gd name="T37" fmla="*/ 7154 h 119379"/>
              <a:gd name="T38" fmla="*/ 682959 w 1240790"/>
              <a:gd name="T39" fmla="*/ 4472 h 119379"/>
              <a:gd name="T40" fmla="*/ 679106 w 1240790"/>
              <a:gd name="T41" fmla="*/ 1788 h 119379"/>
              <a:gd name="T42" fmla="*/ 672610 w 1240790"/>
              <a:gd name="T43" fmla="*/ 894 h 119379"/>
              <a:gd name="T44" fmla="*/ 667472 w 1240790"/>
              <a:gd name="T45" fmla="*/ 0 h 11937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40790"/>
              <a:gd name="T70" fmla="*/ 0 h 119379"/>
              <a:gd name="T71" fmla="*/ 1240790 w 1240790"/>
              <a:gd name="T72" fmla="*/ 119379 h 11937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40790" h="119379">
                <a:moveTo>
                  <a:pt x="1187704" y="0"/>
                </a:moveTo>
                <a:lnTo>
                  <a:pt x="52831" y="0"/>
                </a:lnTo>
                <a:lnTo>
                  <a:pt x="41401" y="2285"/>
                </a:lnTo>
                <a:lnTo>
                  <a:pt x="9143" y="27431"/>
                </a:lnTo>
                <a:lnTo>
                  <a:pt x="0" y="48006"/>
                </a:lnTo>
                <a:lnTo>
                  <a:pt x="0" y="70865"/>
                </a:lnTo>
                <a:lnTo>
                  <a:pt x="22987" y="107441"/>
                </a:lnTo>
                <a:lnTo>
                  <a:pt x="52831" y="118872"/>
                </a:lnTo>
                <a:lnTo>
                  <a:pt x="1187704" y="118872"/>
                </a:lnTo>
                <a:lnTo>
                  <a:pt x="1196847" y="116585"/>
                </a:lnTo>
                <a:lnTo>
                  <a:pt x="1208405" y="114300"/>
                </a:lnTo>
                <a:lnTo>
                  <a:pt x="1215263" y="107441"/>
                </a:lnTo>
                <a:lnTo>
                  <a:pt x="1224407" y="100584"/>
                </a:lnTo>
                <a:lnTo>
                  <a:pt x="1231391" y="91440"/>
                </a:lnTo>
                <a:lnTo>
                  <a:pt x="1235964" y="82296"/>
                </a:lnTo>
                <a:lnTo>
                  <a:pt x="1240536" y="59435"/>
                </a:lnTo>
                <a:lnTo>
                  <a:pt x="1235964" y="36575"/>
                </a:lnTo>
                <a:lnTo>
                  <a:pt x="1231391" y="27431"/>
                </a:lnTo>
                <a:lnTo>
                  <a:pt x="1224407" y="18287"/>
                </a:lnTo>
                <a:lnTo>
                  <a:pt x="1215263" y="11429"/>
                </a:lnTo>
                <a:lnTo>
                  <a:pt x="1208405" y="4571"/>
                </a:lnTo>
                <a:lnTo>
                  <a:pt x="1196847" y="2285"/>
                </a:lnTo>
                <a:lnTo>
                  <a:pt x="1187704" y="0"/>
                </a:lnTo>
                <a:close/>
              </a:path>
            </a:pathLst>
          </a:cu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4" name="object 7">
            <a:extLst>
              <a:ext uri="{FF2B5EF4-FFF2-40B4-BE49-F238E27FC236}">
                <a16:creationId xmlns="" xmlns:a16="http://schemas.microsoft.com/office/drawing/2014/main" id="{294D685F-C1CF-40A1-AF76-582F6457C367}"/>
              </a:ext>
            </a:extLst>
          </p:cNvPr>
          <p:cNvSpPr>
            <a:spLocks/>
          </p:cNvSpPr>
          <p:nvPr/>
        </p:nvSpPr>
        <p:spPr bwMode="auto">
          <a:xfrm>
            <a:off x="5794376" y="5635625"/>
            <a:ext cx="1016000" cy="53975"/>
          </a:xfrm>
          <a:custGeom>
            <a:avLst/>
            <a:gdLst>
              <a:gd name="T0" fmla="*/ 671109 w 1228725"/>
              <a:gd name="T1" fmla="*/ 0 h 73660"/>
              <a:gd name="T2" fmla="*/ 23334 w 1228725"/>
              <a:gd name="T3" fmla="*/ 0 h 73660"/>
              <a:gd name="T4" fmla="*/ 12995 w 1228725"/>
              <a:gd name="T5" fmla="*/ 1798 h 73660"/>
              <a:gd name="T6" fmla="*/ 9118 w 1228725"/>
              <a:gd name="T7" fmla="*/ 4497 h 73660"/>
              <a:gd name="T8" fmla="*/ 5169 w 1228725"/>
              <a:gd name="T9" fmla="*/ 6296 h 73660"/>
              <a:gd name="T10" fmla="*/ 0 w 1228725"/>
              <a:gd name="T11" fmla="*/ 11692 h 73660"/>
              <a:gd name="T12" fmla="*/ 0 w 1228725"/>
              <a:gd name="T13" fmla="*/ 17089 h 73660"/>
              <a:gd name="T14" fmla="*/ 5169 w 1228725"/>
              <a:gd name="T15" fmla="*/ 22485 h 73660"/>
              <a:gd name="T16" fmla="*/ 9118 w 1228725"/>
              <a:gd name="T17" fmla="*/ 25183 h 73660"/>
              <a:gd name="T18" fmla="*/ 12995 w 1228725"/>
              <a:gd name="T19" fmla="*/ 26982 h 73660"/>
              <a:gd name="T20" fmla="*/ 23334 w 1228725"/>
              <a:gd name="T21" fmla="*/ 28781 h 73660"/>
              <a:gd name="T22" fmla="*/ 671109 w 1228725"/>
              <a:gd name="T23" fmla="*/ 28781 h 73660"/>
              <a:gd name="T24" fmla="*/ 693151 w 1228725"/>
              <a:gd name="T25" fmla="*/ 19787 h 73660"/>
              <a:gd name="T26" fmla="*/ 694443 w 1228725"/>
              <a:gd name="T27" fmla="*/ 17089 h 73660"/>
              <a:gd name="T28" fmla="*/ 694443 w 1228725"/>
              <a:gd name="T29" fmla="*/ 11692 h 73660"/>
              <a:gd name="T30" fmla="*/ 693151 w 1228725"/>
              <a:gd name="T31" fmla="*/ 8994 h 73660"/>
              <a:gd name="T32" fmla="*/ 690567 w 1228725"/>
              <a:gd name="T33" fmla="*/ 6296 h 73660"/>
              <a:gd name="T34" fmla="*/ 686689 w 1228725"/>
              <a:gd name="T35" fmla="*/ 4497 h 73660"/>
              <a:gd name="T36" fmla="*/ 681448 w 1228725"/>
              <a:gd name="T37" fmla="*/ 1798 h 73660"/>
              <a:gd name="T38" fmla="*/ 677570 w 1228725"/>
              <a:gd name="T39" fmla="*/ 899 h 73660"/>
              <a:gd name="T40" fmla="*/ 671109 w 1228725"/>
              <a:gd name="T41" fmla="*/ 0 h 736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8725"/>
              <a:gd name="T64" fmla="*/ 0 h 73660"/>
              <a:gd name="T65" fmla="*/ 1228725 w 1228725"/>
              <a:gd name="T66" fmla="*/ 73660 h 736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8725" h="73660">
                <a:moveTo>
                  <a:pt x="1187068" y="0"/>
                </a:moveTo>
                <a:lnTo>
                  <a:pt x="41275" y="0"/>
                </a:lnTo>
                <a:lnTo>
                  <a:pt x="22987" y="4571"/>
                </a:lnTo>
                <a:lnTo>
                  <a:pt x="16128" y="11429"/>
                </a:lnTo>
                <a:lnTo>
                  <a:pt x="9143" y="16001"/>
                </a:lnTo>
                <a:lnTo>
                  <a:pt x="0" y="29717"/>
                </a:lnTo>
                <a:lnTo>
                  <a:pt x="0" y="43433"/>
                </a:lnTo>
                <a:lnTo>
                  <a:pt x="9143" y="57149"/>
                </a:lnTo>
                <a:lnTo>
                  <a:pt x="16128" y="64007"/>
                </a:lnTo>
                <a:lnTo>
                  <a:pt x="22987" y="68579"/>
                </a:lnTo>
                <a:lnTo>
                  <a:pt x="41275" y="73151"/>
                </a:lnTo>
                <a:lnTo>
                  <a:pt x="1187068" y="73151"/>
                </a:lnTo>
                <a:lnTo>
                  <a:pt x="1226058" y="50291"/>
                </a:lnTo>
                <a:lnTo>
                  <a:pt x="1228343" y="43433"/>
                </a:lnTo>
                <a:lnTo>
                  <a:pt x="1228343" y="29717"/>
                </a:lnTo>
                <a:lnTo>
                  <a:pt x="1226058" y="22859"/>
                </a:lnTo>
                <a:lnTo>
                  <a:pt x="1221486" y="16001"/>
                </a:lnTo>
                <a:lnTo>
                  <a:pt x="1214627" y="11429"/>
                </a:lnTo>
                <a:lnTo>
                  <a:pt x="1205357" y="4571"/>
                </a:lnTo>
                <a:lnTo>
                  <a:pt x="1198498" y="2285"/>
                </a:lnTo>
                <a:lnTo>
                  <a:pt x="1187068" y="0"/>
                </a:lnTo>
                <a:close/>
              </a:path>
            </a:pathLst>
          </a:cu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5" name="object 8">
            <a:extLst>
              <a:ext uri="{FF2B5EF4-FFF2-40B4-BE49-F238E27FC236}">
                <a16:creationId xmlns="" xmlns:a16="http://schemas.microsoft.com/office/drawing/2014/main" id="{06AA26AB-251B-49C3-8693-975C998F8338}"/>
              </a:ext>
            </a:extLst>
          </p:cNvPr>
          <p:cNvSpPr>
            <a:spLocks/>
          </p:cNvSpPr>
          <p:nvPr/>
        </p:nvSpPr>
        <p:spPr bwMode="auto">
          <a:xfrm>
            <a:off x="5791201" y="4970462"/>
            <a:ext cx="1039812" cy="87313"/>
          </a:xfrm>
          <a:custGeom>
            <a:avLst/>
            <a:gdLst>
              <a:gd name="T0" fmla="*/ 677792 w 1259204"/>
              <a:gd name="T1" fmla="*/ 0 h 120650"/>
              <a:gd name="T2" fmla="*/ 29749 w 1259204"/>
              <a:gd name="T3" fmla="*/ 0 h 120650"/>
              <a:gd name="T4" fmla="*/ 24600 w 1259204"/>
              <a:gd name="T5" fmla="*/ 866 h 120650"/>
              <a:gd name="T6" fmla="*/ 18093 w 1259204"/>
              <a:gd name="T7" fmla="*/ 1733 h 120650"/>
              <a:gd name="T8" fmla="*/ 12944 w 1259204"/>
              <a:gd name="T9" fmla="*/ 3514 h 120650"/>
              <a:gd name="T10" fmla="*/ 9082 w 1259204"/>
              <a:gd name="T11" fmla="*/ 7028 h 120650"/>
              <a:gd name="T12" fmla="*/ 5149 w 1259204"/>
              <a:gd name="T13" fmla="*/ 9675 h 120650"/>
              <a:gd name="T14" fmla="*/ 0 w 1259204"/>
              <a:gd name="T15" fmla="*/ 18436 h 120650"/>
              <a:gd name="T16" fmla="*/ 0 w 1259204"/>
              <a:gd name="T17" fmla="*/ 27196 h 120650"/>
              <a:gd name="T18" fmla="*/ 12944 w 1259204"/>
              <a:gd name="T19" fmla="*/ 41252 h 120650"/>
              <a:gd name="T20" fmla="*/ 29749 w 1259204"/>
              <a:gd name="T21" fmla="*/ 45631 h 120650"/>
              <a:gd name="T22" fmla="*/ 677792 w 1259204"/>
              <a:gd name="T23" fmla="*/ 45631 h 120650"/>
              <a:gd name="T24" fmla="*/ 699746 w 1259204"/>
              <a:gd name="T25" fmla="*/ 38604 h 120650"/>
              <a:gd name="T26" fmla="*/ 708828 w 1259204"/>
              <a:gd name="T27" fmla="*/ 22816 h 120650"/>
              <a:gd name="T28" fmla="*/ 706254 w 1259204"/>
              <a:gd name="T29" fmla="*/ 14055 h 120650"/>
              <a:gd name="T30" fmla="*/ 703679 w 1259204"/>
              <a:gd name="T31" fmla="*/ 9675 h 120650"/>
              <a:gd name="T32" fmla="*/ 699746 w 1259204"/>
              <a:gd name="T33" fmla="*/ 7028 h 120650"/>
              <a:gd name="T34" fmla="*/ 694597 w 1259204"/>
              <a:gd name="T35" fmla="*/ 3514 h 120650"/>
              <a:gd name="T36" fmla="*/ 689449 w 1259204"/>
              <a:gd name="T37" fmla="*/ 1733 h 120650"/>
              <a:gd name="T38" fmla="*/ 684228 w 1259204"/>
              <a:gd name="T39" fmla="*/ 866 h 120650"/>
              <a:gd name="T40" fmla="*/ 677792 w 1259204"/>
              <a:gd name="T41" fmla="*/ 0 h 120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59204"/>
              <a:gd name="T64" fmla="*/ 0 h 120650"/>
              <a:gd name="T65" fmla="*/ 1259204 w 1259204"/>
              <a:gd name="T66" fmla="*/ 120650 h 120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59204" h="120650">
                <a:moveTo>
                  <a:pt x="1203706" y="0"/>
                </a:moveTo>
                <a:lnTo>
                  <a:pt x="52832" y="0"/>
                </a:lnTo>
                <a:lnTo>
                  <a:pt x="43687" y="2286"/>
                </a:lnTo>
                <a:lnTo>
                  <a:pt x="32131" y="4572"/>
                </a:lnTo>
                <a:lnTo>
                  <a:pt x="22987" y="9271"/>
                </a:lnTo>
                <a:lnTo>
                  <a:pt x="16129" y="18542"/>
                </a:lnTo>
                <a:lnTo>
                  <a:pt x="9144" y="25527"/>
                </a:lnTo>
                <a:lnTo>
                  <a:pt x="0" y="48641"/>
                </a:lnTo>
                <a:lnTo>
                  <a:pt x="0" y="71755"/>
                </a:lnTo>
                <a:lnTo>
                  <a:pt x="22987" y="108839"/>
                </a:lnTo>
                <a:lnTo>
                  <a:pt x="52832" y="120396"/>
                </a:lnTo>
                <a:lnTo>
                  <a:pt x="1203706" y="120396"/>
                </a:lnTo>
                <a:lnTo>
                  <a:pt x="1242694" y="101854"/>
                </a:lnTo>
                <a:lnTo>
                  <a:pt x="1258824" y="60198"/>
                </a:lnTo>
                <a:lnTo>
                  <a:pt x="1254252" y="37084"/>
                </a:lnTo>
                <a:lnTo>
                  <a:pt x="1249680" y="25527"/>
                </a:lnTo>
                <a:lnTo>
                  <a:pt x="1242694" y="18542"/>
                </a:lnTo>
                <a:lnTo>
                  <a:pt x="1233551" y="9271"/>
                </a:lnTo>
                <a:lnTo>
                  <a:pt x="1224407" y="4572"/>
                </a:lnTo>
                <a:lnTo>
                  <a:pt x="1215136" y="2286"/>
                </a:lnTo>
                <a:lnTo>
                  <a:pt x="1203706" y="0"/>
                </a:lnTo>
                <a:close/>
              </a:path>
            </a:pathLst>
          </a:cu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6" name="object 9">
            <a:extLst>
              <a:ext uri="{FF2B5EF4-FFF2-40B4-BE49-F238E27FC236}">
                <a16:creationId xmlns="" xmlns:a16="http://schemas.microsoft.com/office/drawing/2014/main" id="{35ACABCA-6173-4F43-B6E7-083092834D7A}"/>
              </a:ext>
            </a:extLst>
          </p:cNvPr>
          <p:cNvSpPr>
            <a:spLocks/>
          </p:cNvSpPr>
          <p:nvPr/>
        </p:nvSpPr>
        <p:spPr bwMode="auto">
          <a:xfrm>
            <a:off x="6078538" y="1506537"/>
            <a:ext cx="1581150" cy="884238"/>
          </a:xfrm>
          <a:custGeom>
            <a:avLst/>
            <a:gdLst>
              <a:gd name="T0" fmla="*/ 402547 w 1914525"/>
              <a:gd name="T1" fmla="*/ 0 h 1211580"/>
              <a:gd name="T2" fmla="*/ 0 w 1914525"/>
              <a:gd name="T3" fmla="*/ 0 h 1211580"/>
              <a:gd name="T4" fmla="*/ 1078228 w 1914525"/>
              <a:gd name="T5" fmla="*/ 470981 h 1211580"/>
              <a:gd name="T6" fmla="*/ 872413 w 1914525"/>
              <a:gd name="T7" fmla="*/ 165337 h 1211580"/>
              <a:gd name="T8" fmla="*/ 402547 w 1914525"/>
              <a:gd name="T9" fmla="*/ 0 h 1211580"/>
              <a:gd name="T10" fmla="*/ 0 60000 65536"/>
              <a:gd name="T11" fmla="*/ 0 60000 65536"/>
              <a:gd name="T12" fmla="*/ 0 60000 65536"/>
              <a:gd name="T13" fmla="*/ 0 60000 65536"/>
              <a:gd name="T14" fmla="*/ 0 60000 65536"/>
              <a:gd name="T15" fmla="*/ 0 w 1914525"/>
              <a:gd name="T16" fmla="*/ 0 h 1211580"/>
              <a:gd name="T17" fmla="*/ 1914525 w 1914525"/>
              <a:gd name="T18" fmla="*/ 1211580 h 1211580"/>
            </a:gdLst>
            <a:ahLst/>
            <a:cxnLst>
              <a:cxn ang="T10">
                <a:pos x="T0" y="T1"/>
              </a:cxn>
              <a:cxn ang="T11">
                <a:pos x="T2" y="T3"/>
              </a:cxn>
              <a:cxn ang="T12">
                <a:pos x="T4" y="T5"/>
              </a:cxn>
              <a:cxn ang="T13">
                <a:pos x="T6" y="T7"/>
              </a:cxn>
              <a:cxn ang="T14">
                <a:pos x="T8" y="T9"/>
              </a:cxn>
            </a:cxnLst>
            <a:rect l="T15" t="T16" r="T17" b="T18"/>
            <a:pathLst>
              <a:path w="1914525" h="1211580">
                <a:moveTo>
                  <a:pt x="714628" y="0"/>
                </a:moveTo>
                <a:lnTo>
                  <a:pt x="0" y="0"/>
                </a:lnTo>
                <a:lnTo>
                  <a:pt x="1914144" y="1211579"/>
                </a:lnTo>
                <a:lnTo>
                  <a:pt x="1548765" y="425323"/>
                </a:lnTo>
                <a:lnTo>
                  <a:pt x="714628" y="0"/>
                </a:lnTo>
                <a:close/>
              </a:path>
            </a:pathLst>
          </a:custGeom>
          <a:solidFill>
            <a:srgbClr val="D4520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7" name="object 10">
            <a:extLst>
              <a:ext uri="{FF2B5EF4-FFF2-40B4-BE49-F238E27FC236}">
                <a16:creationId xmlns="" xmlns:a16="http://schemas.microsoft.com/office/drawing/2014/main" id="{02740181-55EE-4EE4-84D0-82351F2DDC40}"/>
              </a:ext>
            </a:extLst>
          </p:cNvPr>
          <p:cNvSpPr>
            <a:spLocks/>
          </p:cNvSpPr>
          <p:nvPr/>
        </p:nvSpPr>
        <p:spPr bwMode="auto">
          <a:xfrm>
            <a:off x="5264151" y="2398712"/>
            <a:ext cx="2395537" cy="622300"/>
          </a:xfrm>
          <a:custGeom>
            <a:avLst/>
            <a:gdLst>
              <a:gd name="T0" fmla="*/ 0 w 2900679"/>
              <a:gd name="T1" fmla="*/ 0 h 853439"/>
              <a:gd name="T2" fmla="*/ 0 w 2900679"/>
              <a:gd name="T3" fmla="*/ 330868 h 853439"/>
              <a:gd name="T4" fmla="*/ 1616744 w 2900679"/>
              <a:gd name="T5" fmla="*/ 294384 h 853439"/>
              <a:gd name="T6" fmla="*/ 1633554 w 2900679"/>
              <a:gd name="T7" fmla="*/ 141407 h 853439"/>
              <a:gd name="T8" fmla="*/ 0 w 2900679"/>
              <a:gd name="T9" fmla="*/ 0 h 853439"/>
              <a:gd name="T10" fmla="*/ 0 60000 65536"/>
              <a:gd name="T11" fmla="*/ 0 60000 65536"/>
              <a:gd name="T12" fmla="*/ 0 60000 65536"/>
              <a:gd name="T13" fmla="*/ 0 60000 65536"/>
              <a:gd name="T14" fmla="*/ 0 60000 65536"/>
              <a:gd name="T15" fmla="*/ 0 w 2900679"/>
              <a:gd name="T16" fmla="*/ 0 h 853439"/>
              <a:gd name="T17" fmla="*/ 2900679 w 2900679"/>
              <a:gd name="T18" fmla="*/ 853439 h 853439"/>
            </a:gdLst>
            <a:ahLst/>
            <a:cxnLst>
              <a:cxn ang="T10">
                <a:pos x="T0" y="T1"/>
              </a:cxn>
              <a:cxn ang="T11">
                <a:pos x="T2" y="T3"/>
              </a:cxn>
              <a:cxn ang="T12">
                <a:pos x="T4" y="T5"/>
              </a:cxn>
              <a:cxn ang="T13">
                <a:pos x="T6" y="T7"/>
              </a:cxn>
              <a:cxn ang="T14">
                <a:pos x="T8" y="T9"/>
              </a:cxn>
            </a:cxnLst>
            <a:rect l="T15" t="T16" r="T17" b="T18"/>
            <a:pathLst>
              <a:path w="2900679" h="853439">
                <a:moveTo>
                  <a:pt x="0" y="0"/>
                </a:moveTo>
                <a:lnTo>
                  <a:pt x="0" y="853439"/>
                </a:lnTo>
                <a:lnTo>
                  <a:pt x="2870327" y="759332"/>
                </a:lnTo>
                <a:lnTo>
                  <a:pt x="2900172" y="364743"/>
                </a:lnTo>
                <a:lnTo>
                  <a:pt x="0" y="0"/>
                </a:lnTo>
                <a:close/>
              </a:path>
            </a:pathLst>
          </a:custGeom>
          <a:solidFill>
            <a:srgbClr val="5C851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8" name="object 11">
            <a:extLst>
              <a:ext uri="{FF2B5EF4-FFF2-40B4-BE49-F238E27FC236}">
                <a16:creationId xmlns="" xmlns:a16="http://schemas.microsoft.com/office/drawing/2014/main" id="{2F2F83A8-5E7A-4682-9B81-5DFD45CB62BD}"/>
              </a:ext>
            </a:extLst>
          </p:cNvPr>
          <p:cNvSpPr>
            <a:spLocks/>
          </p:cNvSpPr>
          <p:nvPr/>
        </p:nvSpPr>
        <p:spPr bwMode="auto">
          <a:xfrm>
            <a:off x="5449888" y="2173287"/>
            <a:ext cx="2209800" cy="1536700"/>
          </a:xfrm>
          <a:custGeom>
            <a:avLst/>
            <a:gdLst>
              <a:gd name="T0" fmla="*/ 1300544 w 2676525"/>
              <a:gd name="T1" fmla="*/ 0 h 2106295"/>
              <a:gd name="T2" fmla="*/ 0 w 2676525"/>
              <a:gd name="T3" fmla="*/ 746540 h 2106295"/>
              <a:gd name="T4" fmla="*/ 56893 w 2676525"/>
              <a:gd name="T5" fmla="*/ 817905 h 2106295"/>
              <a:gd name="T6" fmla="*/ 1506104 w 2676525"/>
              <a:gd name="T7" fmla="*/ 305038 h 2106295"/>
              <a:gd name="T8" fmla="*/ 1300544 w 2676525"/>
              <a:gd name="T9" fmla="*/ 0 h 2106295"/>
              <a:gd name="T10" fmla="*/ 0 60000 65536"/>
              <a:gd name="T11" fmla="*/ 0 60000 65536"/>
              <a:gd name="T12" fmla="*/ 0 60000 65536"/>
              <a:gd name="T13" fmla="*/ 0 60000 65536"/>
              <a:gd name="T14" fmla="*/ 0 60000 65536"/>
              <a:gd name="T15" fmla="*/ 0 w 2676525"/>
              <a:gd name="T16" fmla="*/ 0 h 2106295"/>
              <a:gd name="T17" fmla="*/ 2676525 w 2676525"/>
              <a:gd name="T18" fmla="*/ 2106295 h 2106295"/>
            </a:gdLst>
            <a:ahLst/>
            <a:cxnLst>
              <a:cxn ang="T10">
                <a:pos x="T0" y="T1"/>
              </a:cxn>
              <a:cxn ang="T11">
                <a:pos x="T2" y="T3"/>
              </a:cxn>
              <a:cxn ang="T12">
                <a:pos x="T4" y="T5"/>
              </a:cxn>
              <a:cxn ang="T13">
                <a:pos x="T6" y="T7"/>
              </a:cxn>
              <a:cxn ang="T14">
                <a:pos x="T8" y="T9"/>
              </a:cxn>
            </a:cxnLst>
            <a:rect l="T15" t="T16" r="T17" b="T18"/>
            <a:pathLst>
              <a:path w="2676525" h="2106295">
                <a:moveTo>
                  <a:pt x="2310892" y="0"/>
                </a:moveTo>
                <a:lnTo>
                  <a:pt x="0" y="1922399"/>
                </a:lnTo>
                <a:lnTo>
                  <a:pt x="101091" y="2106168"/>
                </a:lnTo>
                <a:lnTo>
                  <a:pt x="2676144" y="785495"/>
                </a:lnTo>
                <a:lnTo>
                  <a:pt x="2310892" y="0"/>
                </a:lnTo>
                <a:close/>
              </a:path>
            </a:pathLst>
          </a:custGeom>
          <a:solidFill>
            <a:srgbClr val="F07B3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19" name="object 12">
            <a:extLst>
              <a:ext uri="{FF2B5EF4-FFF2-40B4-BE49-F238E27FC236}">
                <a16:creationId xmlns="" xmlns:a16="http://schemas.microsoft.com/office/drawing/2014/main" id="{E816FA46-6FEA-4AE8-9282-EB91D972CD61}"/>
              </a:ext>
            </a:extLst>
          </p:cNvPr>
          <p:cNvSpPr>
            <a:spLocks/>
          </p:cNvSpPr>
          <p:nvPr/>
        </p:nvSpPr>
        <p:spPr bwMode="auto">
          <a:xfrm>
            <a:off x="5359401" y="3759200"/>
            <a:ext cx="1779587" cy="630237"/>
          </a:xfrm>
          <a:custGeom>
            <a:avLst/>
            <a:gdLst>
              <a:gd name="T0" fmla="*/ 0 w 2155190"/>
              <a:gd name="T1" fmla="*/ 0 h 861060"/>
              <a:gd name="T2" fmla="*/ 56913 w 2155190"/>
              <a:gd name="T3" fmla="*/ 72008 h 861060"/>
              <a:gd name="T4" fmla="*/ 1143352 w 2155190"/>
              <a:gd name="T5" fmla="*/ 337633 h 861060"/>
              <a:gd name="T6" fmla="*/ 1213207 w 2155190"/>
              <a:gd name="T7" fmla="*/ 180071 h 861060"/>
              <a:gd name="T8" fmla="*/ 0 w 2155190"/>
              <a:gd name="T9" fmla="*/ 0 h 861060"/>
              <a:gd name="T10" fmla="*/ 0 60000 65536"/>
              <a:gd name="T11" fmla="*/ 0 60000 65536"/>
              <a:gd name="T12" fmla="*/ 0 60000 65536"/>
              <a:gd name="T13" fmla="*/ 0 60000 65536"/>
              <a:gd name="T14" fmla="*/ 0 60000 65536"/>
              <a:gd name="T15" fmla="*/ 0 w 2155190"/>
              <a:gd name="T16" fmla="*/ 0 h 861060"/>
              <a:gd name="T17" fmla="*/ 2155190 w 2155190"/>
              <a:gd name="T18" fmla="*/ 861060 h 861060"/>
            </a:gdLst>
            <a:ahLst/>
            <a:cxnLst>
              <a:cxn ang="T10">
                <a:pos x="T0" y="T1"/>
              </a:cxn>
              <a:cxn ang="T11">
                <a:pos x="T2" y="T3"/>
              </a:cxn>
              <a:cxn ang="T12">
                <a:pos x="T4" y="T5"/>
              </a:cxn>
              <a:cxn ang="T13">
                <a:pos x="T6" y="T7"/>
              </a:cxn>
              <a:cxn ang="T14">
                <a:pos x="T8" y="T9"/>
              </a:cxn>
            </a:cxnLst>
            <a:rect l="T15" t="T16" r="T17" b="T18"/>
            <a:pathLst>
              <a:path w="2155190" h="861060">
                <a:moveTo>
                  <a:pt x="0" y="0"/>
                </a:moveTo>
                <a:lnTo>
                  <a:pt x="101091" y="183642"/>
                </a:lnTo>
                <a:lnTo>
                  <a:pt x="2030856" y="861060"/>
                </a:lnTo>
                <a:lnTo>
                  <a:pt x="2154935" y="459232"/>
                </a:lnTo>
                <a:lnTo>
                  <a:pt x="0" y="0"/>
                </a:lnTo>
                <a:close/>
              </a:path>
            </a:pathLst>
          </a:custGeom>
          <a:solidFill>
            <a:srgbClr val="25394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20" name="object 13">
            <a:extLst>
              <a:ext uri="{FF2B5EF4-FFF2-40B4-BE49-F238E27FC236}">
                <a16:creationId xmlns="" xmlns:a16="http://schemas.microsoft.com/office/drawing/2014/main" id="{C328A54A-27B9-4CB6-99F1-DD6661B2965D}"/>
              </a:ext>
            </a:extLst>
          </p:cNvPr>
          <p:cNvSpPr>
            <a:spLocks/>
          </p:cNvSpPr>
          <p:nvPr/>
        </p:nvSpPr>
        <p:spPr bwMode="auto">
          <a:xfrm>
            <a:off x="5694363" y="3000375"/>
            <a:ext cx="1965325" cy="1266825"/>
          </a:xfrm>
          <a:custGeom>
            <a:avLst/>
            <a:gdLst>
              <a:gd name="T0" fmla="*/ 1339374 w 2380615"/>
              <a:gd name="T1" fmla="*/ 0 h 1734820"/>
              <a:gd name="T2" fmla="*/ 0 w 2380615"/>
              <a:gd name="T3" fmla="*/ 597488 h 1734820"/>
              <a:gd name="T4" fmla="*/ 31011 w 2380615"/>
              <a:gd name="T5" fmla="*/ 675326 h 1734820"/>
              <a:gd name="T6" fmla="*/ 1322582 w 2380615"/>
              <a:gd name="T7" fmla="*/ 153847 h 1734820"/>
              <a:gd name="T8" fmla="*/ 1339374 w 2380615"/>
              <a:gd name="T9" fmla="*/ 0 h 1734820"/>
              <a:gd name="T10" fmla="*/ 0 60000 65536"/>
              <a:gd name="T11" fmla="*/ 0 60000 65536"/>
              <a:gd name="T12" fmla="*/ 0 60000 65536"/>
              <a:gd name="T13" fmla="*/ 0 60000 65536"/>
              <a:gd name="T14" fmla="*/ 0 60000 65536"/>
              <a:gd name="T15" fmla="*/ 0 w 2380615"/>
              <a:gd name="T16" fmla="*/ 0 h 1734820"/>
              <a:gd name="T17" fmla="*/ 2380615 w 2380615"/>
              <a:gd name="T18" fmla="*/ 1734820 h 1734820"/>
            </a:gdLst>
            <a:ahLst/>
            <a:cxnLst>
              <a:cxn ang="T10">
                <a:pos x="T0" y="T1"/>
              </a:cxn>
              <a:cxn ang="T11">
                <a:pos x="T2" y="T3"/>
              </a:cxn>
              <a:cxn ang="T12">
                <a:pos x="T4" y="T5"/>
              </a:cxn>
              <a:cxn ang="T13">
                <a:pos x="T6" y="T7"/>
              </a:cxn>
              <a:cxn ang="T14">
                <a:pos x="T8" y="T9"/>
              </a:cxn>
            </a:cxnLst>
            <a:rect l="T15" t="T16" r="T17" b="T18"/>
            <a:pathLst>
              <a:path w="2380615" h="1734820">
                <a:moveTo>
                  <a:pt x="2380488" y="0"/>
                </a:moveTo>
                <a:lnTo>
                  <a:pt x="0" y="1534414"/>
                </a:lnTo>
                <a:lnTo>
                  <a:pt x="55117" y="1734311"/>
                </a:lnTo>
                <a:lnTo>
                  <a:pt x="2350642" y="395096"/>
                </a:lnTo>
                <a:lnTo>
                  <a:pt x="2380488" y="0"/>
                </a:lnTo>
                <a:close/>
              </a:path>
            </a:pathLst>
          </a:custGeom>
          <a:solidFill>
            <a:srgbClr val="F793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21" name="object 14">
            <a:extLst>
              <a:ext uri="{FF2B5EF4-FFF2-40B4-BE49-F238E27FC236}">
                <a16:creationId xmlns="" xmlns:a16="http://schemas.microsoft.com/office/drawing/2014/main" id="{31F07802-F3E2-44C1-B8E9-D44E7B57EC60}"/>
              </a:ext>
            </a:extLst>
          </p:cNvPr>
          <p:cNvSpPr>
            <a:spLocks/>
          </p:cNvSpPr>
          <p:nvPr/>
        </p:nvSpPr>
        <p:spPr bwMode="auto">
          <a:xfrm>
            <a:off x="5562601" y="4271962"/>
            <a:ext cx="1346200" cy="555625"/>
          </a:xfrm>
          <a:custGeom>
            <a:avLst/>
            <a:gdLst>
              <a:gd name="T0" fmla="*/ 0 w 1629409"/>
              <a:gd name="T1" fmla="*/ 0 h 760729"/>
              <a:gd name="T2" fmla="*/ 31083 w 1629409"/>
              <a:gd name="T3" fmla="*/ 77887 h 760729"/>
              <a:gd name="T4" fmla="*/ 869482 w 1629409"/>
              <a:gd name="T5" fmla="*/ 296306 h 760729"/>
              <a:gd name="T6" fmla="*/ 918758 w 1629409"/>
              <a:gd name="T7" fmla="*/ 251523 h 760729"/>
              <a:gd name="T8" fmla="*/ 0 w 1629409"/>
              <a:gd name="T9" fmla="*/ 0 h 760729"/>
              <a:gd name="T10" fmla="*/ 0 60000 65536"/>
              <a:gd name="T11" fmla="*/ 0 60000 65536"/>
              <a:gd name="T12" fmla="*/ 0 60000 65536"/>
              <a:gd name="T13" fmla="*/ 0 60000 65536"/>
              <a:gd name="T14" fmla="*/ 0 60000 65536"/>
              <a:gd name="T15" fmla="*/ 0 w 1629409"/>
              <a:gd name="T16" fmla="*/ 0 h 760729"/>
              <a:gd name="T17" fmla="*/ 1629409 w 1629409"/>
              <a:gd name="T18" fmla="*/ 760729 h 760729"/>
            </a:gdLst>
            <a:ahLst/>
            <a:cxnLst>
              <a:cxn ang="T10">
                <a:pos x="T0" y="T1"/>
              </a:cxn>
              <a:cxn ang="T11">
                <a:pos x="T2" y="T3"/>
              </a:cxn>
              <a:cxn ang="T12">
                <a:pos x="T4" y="T5"/>
              </a:cxn>
              <a:cxn ang="T13">
                <a:pos x="T6" y="T7"/>
              </a:cxn>
              <a:cxn ang="T14">
                <a:pos x="T8" y="T9"/>
              </a:cxn>
            </a:cxnLst>
            <a:rect l="T15" t="T16" r="T17" b="T18"/>
            <a:pathLst>
              <a:path w="1629409" h="760729">
                <a:moveTo>
                  <a:pt x="0" y="0"/>
                </a:moveTo>
                <a:lnTo>
                  <a:pt x="55117" y="199898"/>
                </a:lnTo>
                <a:lnTo>
                  <a:pt x="1541779" y="760476"/>
                </a:lnTo>
                <a:lnTo>
                  <a:pt x="1629156" y="645541"/>
                </a:lnTo>
                <a:lnTo>
                  <a:pt x="0" y="0"/>
                </a:lnTo>
                <a:close/>
              </a:path>
            </a:pathLst>
          </a:custGeom>
          <a:solidFill>
            <a:srgbClr val="D2752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22" name="object 15">
            <a:extLst>
              <a:ext uri="{FF2B5EF4-FFF2-40B4-BE49-F238E27FC236}">
                <a16:creationId xmlns="" xmlns:a16="http://schemas.microsoft.com/office/drawing/2014/main" id="{F9B836BD-6476-4627-8420-DD1E198FCEEE}"/>
              </a:ext>
            </a:extLst>
          </p:cNvPr>
          <p:cNvSpPr>
            <a:spLocks/>
          </p:cNvSpPr>
          <p:nvPr/>
        </p:nvSpPr>
        <p:spPr bwMode="auto">
          <a:xfrm>
            <a:off x="5056188" y="1676400"/>
            <a:ext cx="1404938" cy="1346200"/>
          </a:xfrm>
          <a:custGeom>
            <a:avLst/>
            <a:gdLst>
              <a:gd name="T0" fmla="*/ 958037 w 1701164"/>
              <a:gd name="T1" fmla="*/ 0 h 1842770"/>
              <a:gd name="T2" fmla="*/ 555421 w 1701164"/>
              <a:gd name="T3" fmla="*/ 0 h 1842770"/>
              <a:gd name="T4" fmla="*/ 0 w 1701164"/>
              <a:gd name="T5" fmla="*/ 385161 h 1842770"/>
              <a:gd name="T6" fmla="*/ 0 w 1701164"/>
              <a:gd name="T7" fmla="*/ 718334 h 1842770"/>
              <a:gd name="T8" fmla="*/ 958037 w 1701164"/>
              <a:gd name="T9" fmla="*/ 0 h 1842770"/>
              <a:gd name="T10" fmla="*/ 0 60000 65536"/>
              <a:gd name="T11" fmla="*/ 0 60000 65536"/>
              <a:gd name="T12" fmla="*/ 0 60000 65536"/>
              <a:gd name="T13" fmla="*/ 0 60000 65536"/>
              <a:gd name="T14" fmla="*/ 0 60000 65536"/>
              <a:gd name="T15" fmla="*/ 0 w 1701164"/>
              <a:gd name="T16" fmla="*/ 0 h 1842770"/>
              <a:gd name="T17" fmla="*/ 1701164 w 1701164"/>
              <a:gd name="T18" fmla="*/ 1842770 h 1842770"/>
            </a:gdLst>
            <a:ahLst/>
            <a:cxnLst>
              <a:cxn ang="T10">
                <a:pos x="T0" y="T1"/>
              </a:cxn>
              <a:cxn ang="T11">
                <a:pos x="T2" y="T3"/>
              </a:cxn>
              <a:cxn ang="T12">
                <a:pos x="T4" y="T5"/>
              </a:cxn>
              <a:cxn ang="T13">
                <a:pos x="T6" y="T7"/>
              </a:cxn>
              <a:cxn ang="T14">
                <a:pos x="T8" y="T9"/>
              </a:cxn>
            </a:cxnLst>
            <a:rect l="T15" t="T16" r="T17" b="T18"/>
            <a:pathLst>
              <a:path w="1701164" h="1842770">
                <a:moveTo>
                  <a:pt x="1700784" y="0"/>
                </a:moveTo>
                <a:lnTo>
                  <a:pt x="986027" y="0"/>
                </a:lnTo>
                <a:lnTo>
                  <a:pt x="0" y="987932"/>
                </a:lnTo>
                <a:lnTo>
                  <a:pt x="0" y="1842515"/>
                </a:lnTo>
                <a:lnTo>
                  <a:pt x="1700784" y="0"/>
                </a:lnTo>
                <a:close/>
              </a:path>
            </a:pathLst>
          </a:custGeom>
          <a:solidFill>
            <a:srgbClr val="7AB11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23" name="object 16">
            <a:extLst>
              <a:ext uri="{FF2B5EF4-FFF2-40B4-BE49-F238E27FC236}">
                <a16:creationId xmlns="" xmlns:a16="http://schemas.microsoft.com/office/drawing/2014/main" id="{0A871A31-F963-44B8-B869-B2DD2F9B4F7D}"/>
              </a:ext>
            </a:extLst>
          </p:cNvPr>
          <p:cNvSpPr>
            <a:spLocks/>
          </p:cNvSpPr>
          <p:nvPr/>
        </p:nvSpPr>
        <p:spPr bwMode="auto">
          <a:xfrm>
            <a:off x="5781676" y="4213225"/>
            <a:ext cx="1357312" cy="614362"/>
          </a:xfrm>
          <a:custGeom>
            <a:avLst/>
            <a:gdLst>
              <a:gd name="T0" fmla="*/ 925613 w 1643379"/>
              <a:gd name="T1" fmla="*/ 0 h 841375"/>
              <a:gd name="T2" fmla="*/ 0 w 1643379"/>
              <a:gd name="T3" fmla="*/ 289046 h 841375"/>
              <a:gd name="T4" fmla="*/ 58244 w 1643379"/>
              <a:gd name="T5" fmla="*/ 327513 h 841375"/>
              <a:gd name="T6" fmla="*/ 855706 w 1643379"/>
              <a:gd name="T7" fmla="*/ 156587 h 841375"/>
              <a:gd name="T8" fmla="*/ 925613 w 1643379"/>
              <a:gd name="T9" fmla="*/ 0 h 841375"/>
              <a:gd name="T10" fmla="*/ 0 60000 65536"/>
              <a:gd name="T11" fmla="*/ 0 60000 65536"/>
              <a:gd name="T12" fmla="*/ 0 60000 65536"/>
              <a:gd name="T13" fmla="*/ 0 60000 65536"/>
              <a:gd name="T14" fmla="*/ 0 60000 65536"/>
              <a:gd name="T15" fmla="*/ 0 w 1643379"/>
              <a:gd name="T16" fmla="*/ 0 h 841375"/>
              <a:gd name="T17" fmla="*/ 1643379 w 1643379"/>
              <a:gd name="T18" fmla="*/ 841375 h 841375"/>
            </a:gdLst>
            <a:ahLst/>
            <a:cxnLst>
              <a:cxn ang="T10">
                <a:pos x="T0" y="T1"/>
              </a:cxn>
              <a:cxn ang="T11">
                <a:pos x="T2" y="T3"/>
              </a:cxn>
              <a:cxn ang="T12">
                <a:pos x="T4" y="T5"/>
              </a:cxn>
              <a:cxn ang="T13">
                <a:pos x="T6" y="T7"/>
              </a:cxn>
              <a:cxn ang="T14">
                <a:pos x="T8" y="T9"/>
              </a:cxn>
            </a:cxnLst>
            <a:rect l="T15" t="T16" r="T17" b="T18"/>
            <a:pathLst>
              <a:path w="1643379" h="841375">
                <a:moveTo>
                  <a:pt x="1642871" y="0"/>
                </a:moveTo>
                <a:lnTo>
                  <a:pt x="0" y="742442"/>
                </a:lnTo>
                <a:lnTo>
                  <a:pt x="103377" y="841248"/>
                </a:lnTo>
                <a:lnTo>
                  <a:pt x="1518792" y="402209"/>
                </a:lnTo>
                <a:lnTo>
                  <a:pt x="1642871" y="0"/>
                </a:lnTo>
                <a:close/>
              </a:path>
            </a:pathLst>
          </a:custGeom>
          <a:solidFill>
            <a:srgbClr val="314D5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24" name="object 17">
            <a:extLst>
              <a:ext uri="{FF2B5EF4-FFF2-40B4-BE49-F238E27FC236}">
                <a16:creationId xmlns="" xmlns:a16="http://schemas.microsoft.com/office/drawing/2014/main" id="{7256379A-12B7-47E3-A2A0-F61C39DB8CA7}"/>
              </a:ext>
            </a:extLst>
          </p:cNvPr>
          <p:cNvSpPr>
            <a:spLocks/>
          </p:cNvSpPr>
          <p:nvPr/>
        </p:nvSpPr>
        <p:spPr bwMode="auto">
          <a:xfrm>
            <a:off x="5741988" y="4743450"/>
            <a:ext cx="1166813" cy="84137"/>
          </a:xfrm>
          <a:custGeom>
            <a:avLst/>
            <a:gdLst>
              <a:gd name="T0" fmla="*/ 795715 w 1412875"/>
              <a:gd name="T1" fmla="*/ 0 h 114300"/>
              <a:gd name="T2" fmla="*/ 0 w 1412875"/>
              <a:gd name="T3" fmla="*/ 6383 h 114300"/>
              <a:gd name="T4" fmla="*/ 58226 w 1412875"/>
              <a:gd name="T5" fmla="*/ 45590 h 114300"/>
              <a:gd name="T6" fmla="*/ 746572 w 1412875"/>
              <a:gd name="T7" fmla="*/ 45590 h 114300"/>
              <a:gd name="T8" fmla="*/ 795715 w 1412875"/>
              <a:gd name="T9" fmla="*/ 0 h 114300"/>
              <a:gd name="T10" fmla="*/ 0 60000 65536"/>
              <a:gd name="T11" fmla="*/ 0 60000 65536"/>
              <a:gd name="T12" fmla="*/ 0 60000 65536"/>
              <a:gd name="T13" fmla="*/ 0 60000 65536"/>
              <a:gd name="T14" fmla="*/ 0 60000 65536"/>
              <a:gd name="T15" fmla="*/ 0 w 1412875"/>
              <a:gd name="T16" fmla="*/ 0 h 114300"/>
              <a:gd name="T17" fmla="*/ 1412875 w 1412875"/>
              <a:gd name="T18" fmla="*/ 114300 h 114300"/>
            </a:gdLst>
            <a:ahLst/>
            <a:cxnLst>
              <a:cxn ang="T10">
                <a:pos x="T0" y="T1"/>
              </a:cxn>
              <a:cxn ang="T11">
                <a:pos x="T2" y="T3"/>
              </a:cxn>
              <a:cxn ang="T12">
                <a:pos x="T4" y="T5"/>
              </a:cxn>
              <a:cxn ang="T13">
                <a:pos x="T6" y="T7"/>
              </a:cxn>
              <a:cxn ang="T14">
                <a:pos x="T8" y="T9"/>
              </a:cxn>
            </a:cxnLst>
            <a:rect l="T15" t="T16" r="T17" b="T18"/>
            <a:pathLst>
              <a:path w="1412875" h="114300">
                <a:moveTo>
                  <a:pt x="1412748" y="0"/>
                </a:moveTo>
                <a:lnTo>
                  <a:pt x="0" y="16002"/>
                </a:lnTo>
                <a:lnTo>
                  <a:pt x="103377" y="114300"/>
                </a:lnTo>
                <a:lnTo>
                  <a:pt x="1325499" y="114300"/>
                </a:lnTo>
                <a:lnTo>
                  <a:pt x="1412748" y="0"/>
                </a:lnTo>
                <a:close/>
              </a:path>
            </a:pathLst>
          </a:custGeom>
          <a:solidFill>
            <a:srgbClr val="0094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25" name="object 18">
            <a:extLst>
              <a:ext uri="{FF2B5EF4-FFF2-40B4-BE49-F238E27FC236}">
                <a16:creationId xmlns="" xmlns:a16="http://schemas.microsoft.com/office/drawing/2014/main" id="{1D7EB6EE-906F-4AEC-8D38-E4F7059542CE}"/>
              </a:ext>
            </a:extLst>
          </p:cNvPr>
          <p:cNvSpPr txBox="1">
            <a:spLocks/>
          </p:cNvSpPr>
          <p:nvPr/>
        </p:nvSpPr>
        <p:spPr>
          <a:xfrm>
            <a:off x="8542791" y="1634219"/>
            <a:ext cx="3116262" cy="482600"/>
          </a:xfrm>
          <a:prstGeom prst="rect">
            <a:avLst/>
          </a:prstGeom>
        </p:spPr>
        <p:txBody>
          <a:bodyPr lIns="0" tIns="12700" rIns="0" bIns="0">
            <a:spAutoFit/>
          </a:bodyPr>
          <a:lstStyle/>
          <a:p>
            <a:pPr marL="12700" defTabSz="685800">
              <a:spcBef>
                <a:spcPts val="100"/>
              </a:spcBef>
              <a:defRPr/>
            </a:pPr>
            <a:r>
              <a:rPr lang="fr-FR" sz="3000" b="1" spc="-30" dirty="0">
                <a:solidFill>
                  <a:srgbClr val="233B5F"/>
                </a:solidFill>
                <a:latin typeface="Book Antiqua" pitchFamily="18" charset="0"/>
                <a:ea typeface="+mj-ea"/>
                <a:cs typeface="+mj-cs"/>
              </a:rPr>
              <a:t>Travail </a:t>
            </a:r>
            <a:r>
              <a:rPr lang="fr-FR" sz="3000" b="1" spc="-5" dirty="0">
                <a:solidFill>
                  <a:srgbClr val="233B5F"/>
                </a:solidFill>
                <a:latin typeface="Book Antiqua" pitchFamily="18" charset="0"/>
                <a:ea typeface="+mj-ea"/>
                <a:cs typeface="+mj-cs"/>
              </a:rPr>
              <a:t>en</a:t>
            </a:r>
            <a:r>
              <a:rPr lang="fr-FR" sz="3000" b="1" spc="-20" dirty="0">
                <a:solidFill>
                  <a:srgbClr val="233B5F"/>
                </a:solidFill>
                <a:latin typeface="Book Antiqua" pitchFamily="18" charset="0"/>
                <a:ea typeface="+mj-ea"/>
                <a:cs typeface="+mj-cs"/>
              </a:rPr>
              <a:t> </a:t>
            </a:r>
            <a:r>
              <a:rPr lang="fr-FR" sz="3000" b="1" dirty="0">
                <a:solidFill>
                  <a:srgbClr val="233B5F"/>
                </a:solidFill>
                <a:latin typeface="Book Antiqua" pitchFamily="18" charset="0"/>
                <a:ea typeface="+mj-ea"/>
                <a:cs typeface="+mj-cs"/>
              </a:rPr>
              <a:t>équipe</a:t>
            </a:r>
          </a:p>
        </p:txBody>
      </p:sp>
      <p:sp>
        <p:nvSpPr>
          <p:cNvPr id="26" name="object 19">
            <a:extLst>
              <a:ext uri="{FF2B5EF4-FFF2-40B4-BE49-F238E27FC236}">
                <a16:creationId xmlns="" xmlns:a16="http://schemas.microsoft.com/office/drawing/2014/main" id="{A36C7257-7F4F-4F37-A2F3-3EEF6BCF1E19}"/>
              </a:ext>
            </a:extLst>
          </p:cNvPr>
          <p:cNvSpPr txBox="1">
            <a:spLocks noChangeArrowheads="1"/>
          </p:cNvSpPr>
          <p:nvPr/>
        </p:nvSpPr>
        <p:spPr bwMode="auto">
          <a:xfrm>
            <a:off x="1291205" y="1258537"/>
            <a:ext cx="3645467" cy="346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56210" rIns="0" bIns="0">
            <a:spAutoFit/>
          </a:bodyPr>
          <a:lstStyle>
            <a:lvl1pPr marL="12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1225"/>
              </a:spcBef>
            </a:pPr>
            <a:r>
              <a:rPr lang="fr-FR" altLang="fr-FR" sz="3000" b="1" dirty="0">
                <a:solidFill>
                  <a:srgbClr val="233B5F"/>
                </a:solidFill>
                <a:latin typeface="Book Antiqua" panose="02040602050305030304" pitchFamily="18" charset="0"/>
              </a:rPr>
              <a:t>Objectif </a:t>
            </a:r>
            <a:r>
              <a:rPr lang="fr-FR" altLang="fr-FR" sz="3000" b="1" dirty="0" smtClean="0">
                <a:solidFill>
                  <a:srgbClr val="233B5F"/>
                </a:solidFill>
                <a:latin typeface="Book Antiqua" panose="02040602050305030304" pitchFamily="18" charset="0"/>
              </a:rPr>
              <a:t>atteint</a:t>
            </a:r>
          </a:p>
          <a:p>
            <a:pPr>
              <a:spcBef>
                <a:spcPts val="1225"/>
              </a:spcBef>
            </a:pPr>
            <a:endParaRPr lang="fr-FR" altLang="fr-FR" sz="3000" b="1" dirty="0">
              <a:solidFill>
                <a:srgbClr val="233B5F"/>
              </a:solidFill>
              <a:latin typeface="Book Antiqua" panose="02040602050305030304" pitchFamily="18" charset="0"/>
            </a:endParaRPr>
          </a:p>
          <a:p>
            <a:pPr>
              <a:spcBef>
                <a:spcPts val="1225"/>
              </a:spcBef>
            </a:pPr>
            <a:endParaRPr lang="fr-FR" altLang="fr-FR" sz="3000" b="1" dirty="0" smtClean="0">
              <a:solidFill>
                <a:srgbClr val="233B5F"/>
              </a:solidFill>
              <a:latin typeface="Book Antiqua" panose="02040602050305030304" pitchFamily="18" charset="0"/>
            </a:endParaRPr>
          </a:p>
          <a:p>
            <a:pPr>
              <a:spcBef>
                <a:spcPts val="1225"/>
              </a:spcBef>
            </a:pPr>
            <a:endParaRPr lang="fr-FR" altLang="fr-FR" sz="3000" dirty="0">
              <a:solidFill>
                <a:srgbClr val="233B5F"/>
              </a:solidFill>
              <a:latin typeface="Book Antiqua" panose="02040602050305030304" pitchFamily="18" charset="0"/>
            </a:endParaRPr>
          </a:p>
          <a:p>
            <a:pPr>
              <a:spcBef>
                <a:spcPts val="600"/>
              </a:spcBef>
            </a:pPr>
            <a:r>
              <a:rPr lang="fr-FR" altLang="fr-FR" sz="3000" b="1" dirty="0" smtClean="0">
                <a:solidFill>
                  <a:srgbClr val="233B5F"/>
                </a:solidFill>
                <a:latin typeface="Book Antiqua" panose="02040602050305030304" pitchFamily="18" charset="0"/>
              </a:rPr>
              <a:t>Nouvelle  connaissance</a:t>
            </a:r>
            <a:endParaRPr lang="fr-FR" altLang="fr-FR" sz="2000" dirty="0">
              <a:latin typeface="Book Antiqua" panose="02040602050305030304" pitchFamily="18" charset="0"/>
            </a:endParaRPr>
          </a:p>
        </p:txBody>
      </p:sp>
      <p:sp>
        <p:nvSpPr>
          <p:cNvPr id="27" name="object 20">
            <a:extLst>
              <a:ext uri="{FF2B5EF4-FFF2-40B4-BE49-F238E27FC236}">
                <a16:creationId xmlns="" xmlns:a16="http://schemas.microsoft.com/office/drawing/2014/main" id="{663CF327-7063-47CE-B409-99E6182900AC}"/>
              </a:ext>
            </a:extLst>
          </p:cNvPr>
          <p:cNvSpPr txBox="1"/>
          <p:nvPr/>
        </p:nvSpPr>
        <p:spPr>
          <a:xfrm>
            <a:off x="8598353" y="2097769"/>
            <a:ext cx="3062288" cy="397545"/>
          </a:xfrm>
          <a:prstGeom prst="rect">
            <a:avLst/>
          </a:prstGeom>
        </p:spPr>
        <p:txBody>
          <a:bodyPr lIns="0" tIns="88900" rIns="0" bIns="0">
            <a:spAutoFit/>
          </a:bodyPr>
          <a:lstStyle/>
          <a:p>
            <a:pPr marL="299085" indent="-286385">
              <a:spcBef>
                <a:spcPts val="700"/>
              </a:spcBef>
              <a:buFont typeface="Wingdings"/>
              <a:buChar char=""/>
              <a:tabLst>
                <a:tab pos="299085" algn="l"/>
                <a:tab pos="299720" algn="l"/>
              </a:tabLst>
              <a:defRPr/>
            </a:pPr>
            <a:r>
              <a:rPr sz="2000" spc="-5" dirty="0">
                <a:solidFill>
                  <a:srgbClr val="273339"/>
                </a:solidFill>
                <a:latin typeface="Book Antiqua" pitchFamily="18" charset="0"/>
                <a:cs typeface="Arial"/>
              </a:rPr>
              <a:t>Organiser le</a:t>
            </a:r>
            <a:r>
              <a:rPr sz="2000" spc="10" dirty="0">
                <a:solidFill>
                  <a:srgbClr val="273339"/>
                </a:solidFill>
                <a:latin typeface="Book Antiqua" pitchFamily="18" charset="0"/>
                <a:cs typeface="Arial"/>
              </a:rPr>
              <a:t> </a:t>
            </a:r>
            <a:r>
              <a:rPr sz="2000" spc="-5" dirty="0">
                <a:solidFill>
                  <a:srgbClr val="273339"/>
                </a:solidFill>
                <a:latin typeface="Book Antiqua" pitchFamily="18" charset="0"/>
                <a:cs typeface="Arial"/>
              </a:rPr>
              <a:t>travail</a:t>
            </a:r>
            <a:endParaRPr sz="2000" dirty="0">
              <a:latin typeface="Book Antiqua" pitchFamily="18" charset="0"/>
              <a:cs typeface="Arial"/>
            </a:endParaRPr>
          </a:p>
        </p:txBody>
      </p:sp>
      <p:sp>
        <p:nvSpPr>
          <p:cNvPr id="28" name="object 21">
            <a:extLst>
              <a:ext uri="{FF2B5EF4-FFF2-40B4-BE49-F238E27FC236}">
                <a16:creationId xmlns="" xmlns:a16="http://schemas.microsoft.com/office/drawing/2014/main" id="{2DA6C9ED-C57F-42BA-8BF1-570BFDD1F6CA}"/>
              </a:ext>
            </a:extLst>
          </p:cNvPr>
          <p:cNvSpPr txBox="1"/>
          <p:nvPr/>
        </p:nvSpPr>
        <p:spPr>
          <a:xfrm>
            <a:off x="8598353" y="3324906"/>
            <a:ext cx="2876550" cy="1103313"/>
          </a:xfrm>
          <a:prstGeom prst="rect">
            <a:avLst/>
          </a:prstGeom>
        </p:spPr>
        <p:txBody>
          <a:bodyPr lIns="0" tIns="12700" rIns="0" bIns="0">
            <a:spAutoFit/>
          </a:bodyPr>
          <a:lstStyle/>
          <a:p>
            <a:pPr marL="13970">
              <a:spcBef>
                <a:spcPts val="100"/>
              </a:spcBef>
              <a:defRPr/>
            </a:pPr>
            <a:r>
              <a:rPr sz="3000" b="1" spc="-20" dirty="0">
                <a:solidFill>
                  <a:srgbClr val="233B5F"/>
                </a:solidFill>
                <a:latin typeface="Book Antiqua" pitchFamily="18" charset="0"/>
                <a:cs typeface="Arial"/>
              </a:rPr>
              <a:t>Vie</a:t>
            </a:r>
            <a:r>
              <a:rPr sz="3000" b="1" spc="-55" dirty="0">
                <a:solidFill>
                  <a:srgbClr val="233B5F"/>
                </a:solidFill>
                <a:latin typeface="Book Antiqua" pitchFamily="18" charset="0"/>
                <a:cs typeface="Arial"/>
              </a:rPr>
              <a:t> </a:t>
            </a:r>
            <a:r>
              <a:rPr lang="fr-FR" sz="3000" b="1" spc="-5" dirty="0">
                <a:solidFill>
                  <a:srgbClr val="233B5F"/>
                </a:solidFill>
                <a:latin typeface="Book Antiqua" pitchFamily="18" charset="0"/>
                <a:cs typeface="Arial"/>
              </a:rPr>
              <a:t>d’entreprise</a:t>
            </a:r>
            <a:endParaRPr lang="fr-FR" sz="3000" b="1" dirty="0">
              <a:solidFill>
                <a:srgbClr val="233B5F"/>
              </a:solidFill>
              <a:latin typeface="Book Antiqua" pitchFamily="18" charset="0"/>
              <a:cs typeface="Arial"/>
            </a:endParaRPr>
          </a:p>
          <a:p>
            <a:pPr marL="13970">
              <a:spcBef>
                <a:spcPts val="100"/>
              </a:spcBef>
              <a:buFont typeface="Wingdings" pitchFamily="2" charset="2"/>
              <a:buChar char="ü"/>
              <a:defRPr/>
            </a:pPr>
            <a:r>
              <a:rPr lang="fr-FR" sz="2000" spc="-5" dirty="0">
                <a:solidFill>
                  <a:srgbClr val="273339"/>
                </a:solidFill>
                <a:latin typeface="Book Antiqua" pitchFamily="18" charset="0"/>
                <a:cs typeface="Arial"/>
              </a:rPr>
              <a:t> </a:t>
            </a:r>
            <a:r>
              <a:rPr sz="2000" spc="-5" dirty="0">
                <a:solidFill>
                  <a:srgbClr val="273339"/>
                </a:solidFill>
                <a:latin typeface="Book Antiqua" pitchFamily="18" charset="0"/>
                <a:cs typeface="Arial"/>
              </a:rPr>
              <a:t>Se </a:t>
            </a:r>
            <a:r>
              <a:rPr lang="fr-FR" sz="2000" spc="-5" dirty="0">
                <a:solidFill>
                  <a:srgbClr val="273339"/>
                </a:solidFill>
                <a:latin typeface="Book Antiqua" pitchFamily="18" charset="0"/>
                <a:cs typeface="Arial"/>
              </a:rPr>
              <a:t>familiariser</a:t>
            </a:r>
            <a:r>
              <a:rPr sz="2000" spc="-5" dirty="0">
                <a:solidFill>
                  <a:srgbClr val="273339"/>
                </a:solidFill>
                <a:latin typeface="Book Antiqua" pitchFamily="18" charset="0"/>
                <a:cs typeface="Arial"/>
              </a:rPr>
              <a:t> avec la vie  </a:t>
            </a:r>
            <a:r>
              <a:rPr lang="fr-FR" sz="2000" spc="-5" dirty="0">
                <a:solidFill>
                  <a:srgbClr val="273339"/>
                </a:solidFill>
                <a:latin typeface="Book Antiqua" pitchFamily="18" charset="0"/>
                <a:cs typeface="Arial"/>
              </a:rPr>
              <a:t>professionnelle</a:t>
            </a:r>
            <a:endParaRPr lang="fr-FR" sz="2000" dirty="0">
              <a:latin typeface="Book Antiqua" pitchFamily="18" charset="0"/>
              <a:cs typeface="Arial"/>
            </a:endParaRPr>
          </a:p>
        </p:txBody>
      </p:sp>
      <p:sp>
        <p:nvSpPr>
          <p:cNvPr id="29" name="Rectangle 28">
            <a:extLst>
              <a:ext uri="{FF2B5EF4-FFF2-40B4-BE49-F238E27FC236}">
                <a16:creationId xmlns="" xmlns:a16="http://schemas.microsoft.com/office/drawing/2014/main" id="{9A83EABE-8486-475F-A8DF-D4E2B110D27A}"/>
              </a:ext>
            </a:extLst>
          </p:cNvPr>
          <p:cNvSpPr>
            <a:spLocks/>
          </p:cNvSpPr>
          <p:nvPr/>
        </p:nvSpPr>
        <p:spPr>
          <a:xfrm>
            <a:off x="-81640" y="-62546"/>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31" name="ZoneTexte 30">
            <a:extLst>
              <a:ext uri="{FF2B5EF4-FFF2-40B4-BE49-F238E27FC236}">
                <a16:creationId xmlns="" xmlns:a16="http://schemas.microsoft.com/office/drawing/2014/main" id="{5EF8E4B8-3E5E-49DF-AEBC-5373EE01124C}"/>
              </a:ext>
            </a:extLst>
          </p:cNvPr>
          <p:cNvSpPr txBox="1"/>
          <p:nvPr/>
        </p:nvSpPr>
        <p:spPr>
          <a:xfrm rot="16200000">
            <a:off x="-1382449" y="3155437"/>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32" name="ZoneTexte 31">
            <a:extLst>
              <a:ext uri="{FF2B5EF4-FFF2-40B4-BE49-F238E27FC236}">
                <a16:creationId xmlns="" xmlns:a16="http://schemas.microsoft.com/office/drawing/2014/main" id="{6DFAE52C-4460-4F98-9A3A-DA683C676064}"/>
              </a:ext>
            </a:extLst>
          </p:cNvPr>
          <p:cNvSpPr txBox="1"/>
          <p:nvPr/>
        </p:nvSpPr>
        <p:spPr>
          <a:xfrm>
            <a:off x="88667" y="6256632"/>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2k19</a:t>
            </a:r>
          </a:p>
        </p:txBody>
      </p:sp>
      <p:sp>
        <p:nvSpPr>
          <p:cNvPr id="33" name="ZoneTexte 32">
            <a:extLst>
              <a:ext uri="{FF2B5EF4-FFF2-40B4-BE49-F238E27FC236}">
                <a16:creationId xmlns="" xmlns:a16="http://schemas.microsoft.com/office/drawing/2014/main" id="{4068FB8C-A2D1-4C85-928F-3C29622437D2}"/>
              </a:ext>
            </a:extLst>
          </p:cNvPr>
          <p:cNvSpPr txBox="1"/>
          <p:nvPr/>
        </p:nvSpPr>
        <p:spPr>
          <a:xfrm>
            <a:off x="194457"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Tree>
    <p:extLst>
      <p:ext uri="{BB962C8B-B14F-4D97-AF65-F5344CB8AC3E}">
        <p14:creationId xmlns:p14="http://schemas.microsoft.com/office/powerpoint/2010/main" val="2201630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 y="962"/>
            <a:ext cx="11879263" cy="6839576"/>
          </a:xfrm>
          <a:prstGeom prst="rect">
            <a:avLst/>
          </a:prstGeom>
        </p:spPr>
      </p:pic>
    </p:spTree>
    <p:extLst>
      <p:ext uri="{BB962C8B-B14F-4D97-AF65-F5344CB8AC3E}">
        <p14:creationId xmlns:p14="http://schemas.microsoft.com/office/powerpoint/2010/main" val="75721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 27"/>
          <p:cNvPicPr>
            <a:picLocks noChangeAspect="1"/>
          </p:cNvPicPr>
          <p:nvPr/>
        </p:nvPicPr>
        <p:blipFill rotWithShape="1">
          <a:blip r:embed="rId3">
            <a:alphaModFix/>
            <a:extLst>
              <a:ext uri="{28A0092B-C50C-407E-A947-70E740481C1C}">
                <a14:useLocalDpi xmlns:a14="http://schemas.microsoft.com/office/drawing/2010/main" val="0"/>
              </a:ext>
            </a:extLst>
          </a:blip>
          <a:srcRect r="2931"/>
          <a:stretch/>
        </p:blipFill>
        <p:spPr>
          <a:xfrm>
            <a:off x="-8046" y="0"/>
            <a:ext cx="11952044" cy="6840538"/>
          </a:xfrm>
          <a:prstGeom prst="rect">
            <a:avLst/>
          </a:prstGeom>
        </p:spPr>
      </p:pic>
      <p:sp>
        <p:nvSpPr>
          <p:cNvPr id="2" name="Rectangle 1"/>
          <p:cNvSpPr/>
          <p:nvPr/>
        </p:nvSpPr>
        <p:spPr>
          <a:xfrm>
            <a:off x="963954" y="0"/>
            <a:ext cx="10980044" cy="6840538"/>
          </a:xfrm>
          <a:prstGeom prst="rect">
            <a:avLst/>
          </a:prstGeom>
          <a:solidFill>
            <a:schemeClr val="bg1">
              <a:alpha val="9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latin typeface="Arial" pitchFamily="34" charset="0"/>
                <a:cs typeface="Arial" pitchFamily="34" charset="0"/>
              </a:rPr>
              <a:t>Architecture et Conception</a:t>
            </a:r>
            <a:endParaRPr lang="fr-FR" dirty="0"/>
          </a:p>
        </p:txBody>
      </p:sp>
      <p:sp>
        <p:nvSpPr>
          <p:cNvPr id="42" name="TextBox 25"/>
          <p:cNvSpPr txBox="1"/>
          <p:nvPr/>
        </p:nvSpPr>
        <p:spPr>
          <a:xfrm>
            <a:off x="2466448" y="1899979"/>
            <a:ext cx="544547" cy="344710"/>
          </a:xfrm>
          <a:prstGeom prst="rect">
            <a:avLst/>
          </a:prstGeom>
          <a:noFill/>
        </p:spPr>
        <p:txBody>
          <a:bodyPr wrap="square" lIns="0" tIns="0" rIns="0" bIns="0" rtlCol="0">
            <a:spAutoFit/>
          </a:bodyPr>
          <a:lstStyle/>
          <a:p>
            <a:pPr>
              <a:lnSpc>
                <a:spcPct val="80000"/>
              </a:lnSpc>
            </a:pPr>
            <a:r>
              <a:rPr lang="en-US" sz="2800" b="1" dirty="0">
                <a:solidFill>
                  <a:srgbClr val="4A3851"/>
                </a:solidFill>
                <a:latin typeface="Lato Semibold" charset="0"/>
                <a:ea typeface="Lato Semibold" charset="0"/>
                <a:cs typeface="Lato Semibold" charset="0"/>
              </a:rPr>
              <a:t>2.0</a:t>
            </a:r>
          </a:p>
        </p:txBody>
      </p:sp>
      <p:cxnSp>
        <p:nvCxnSpPr>
          <p:cNvPr id="43" name="Straight Connector 26"/>
          <p:cNvCxnSpPr>
            <a:cxnSpLocks/>
          </p:cNvCxnSpPr>
          <p:nvPr/>
        </p:nvCxnSpPr>
        <p:spPr>
          <a:xfrm>
            <a:off x="3182786" y="1795724"/>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46" name="TextBox 34"/>
          <p:cNvSpPr txBox="1"/>
          <p:nvPr/>
        </p:nvSpPr>
        <p:spPr>
          <a:xfrm>
            <a:off x="2466448" y="2605612"/>
            <a:ext cx="540846" cy="344710"/>
          </a:xfrm>
          <a:prstGeom prst="rect">
            <a:avLst/>
          </a:prstGeom>
          <a:noFill/>
        </p:spPr>
        <p:txBody>
          <a:bodyPr wrap="square" lIns="0" tIns="0" rIns="0" bIns="0" rtlCol="0">
            <a:spAutoFit/>
          </a:bodyPr>
          <a:lstStyle/>
          <a:p>
            <a:pPr>
              <a:lnSpc>
                <a:spcPct val="80000"/>
              </a:lnSpc>
            </a:pPr>
            <a:r>
              <a:rPr lang="en-US" sz="2800" b="1" dirty="0">
                <a:solidFill>
                  <a:srgbClr val="4A3851"/>
                </a:solidFill>
                <a:latin typeface="Lato Semibold" charset="0"/>
                <a:ea typeface="Lato Semibold" charset="0"/>
                <a:cs typeface="Lato Semibold" charset="0"/>
              </a:rPr>
              <a:t>3.0</a:t>
            </a:r>
          </a:p>
        </p:txBody>
      </p:sp>
      <p:cxnSp>
        <p:nvCxnSpPr>
          <p:cNvPr id="47" name="Straight Connector 35"/>
          <p:cNvCxnSpPr/>
          <p:nvPr/>
        </p:nvCxnSpPr>
        <p:spPr>
          <a:xfrm>
            <a:off x="3182786" y="2553484"/>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50" name="TextBox 39"/>
          <p:cNvSpPr txBox="1"/>
          <p:nvPr/>
        </p:nvSpPr>
        <p:spPr>
          <a:xfrm>
            <a:off x="2456774" y="3431473"/>
            <a:ext cx="601061" cy="344710"/>
          </a:xfrm>
          <a:prstGeom prst="rect">
            <a:avLst/>
          </a:prstGeom>
          <a:noFill/>
        </p:spPr>
        <p:txBody>
          <a:bodyPr wrap="square" lIns="0" tIns="0" rIns="0" bIns="0" rtlCol="0">
            <a:spAutoFit/>
          </a:bodyPr>
          <a:lstStyle/>
          <a:p>
            <a:pPr>
              <a:lnSpc>
                <a:spcPct val="80000"/>
              </a:lnSpc>
            </a:pPr>
            <a:r>
              <a:rPr lang="en-US" sz="2800" b="1" dirty="0">
                <a:solidFill>
                  <a:srgbClr val="4A3851"/>
                </a:solidFill>
                <a:latin typeface="Lato Semibold" charset="0"/>
                <a:ea typeface="Lato Semibold" charset="0"/>
                <a:cs typeface="Lato Semibold" charset="0"/>
              </a:rPr>
              <a:t>4.0</a:t>
            </a:r>
          </a:p>
        </p:txBody>
      </p:sp>
      <p:cxnSp>
        <p:nvCxnSpPr>
          <p:cNvPr id="51" name="Straight Connector 40"/>
          <p:cNvCxnSpPr/>
          <p:nvPr/>
        </p:nvCxnSpPr>
        <p:spPr>
          <a:xfrm>
            <a:off x="3182786" y="3327218"/>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64" name="Title 1"/>
          <p:cNvSpPr>
            <a:spLocks noGrp="1"/>
          </p:cNvSpPr>
          <p:nvPr>
            <p:ph type="title"/>
          </p:nvPr>
        </p:nvSpPr>
        <p:spPr>
          <a:xfrm>
            <a:off x="1699006" y="177164"/>
            <a:ext cx="3604513" cy="559075"/>
          </a:xfrm>
        </p:spPr>
        <p:txBody>
          <a:bodyPr/>
          <a:lstStyle/>
          <a:p>
            <a:r>
              <a:rPr lang="en-US" sz="3000" dirty="0">
                <a:solidFill>
                  <a:srgbClr val="4A3851"/>
                </a:solidFill>
                <a:latin typeface="Lato" charset="0"/>
                <a:ea typeface="Lato" charset="0"/>
                <a:cs typeface="Lato" charset="0"/>
              </a:rPr>
              <a:t>SOMMAIRE</a:t>
            </a:r>
          </a:p>
        </p:txBody>
      </p:sp>
      <p:sp>
        <p:nvSpPr>
          <p:cNvPr id="39" name="Rectangle 38"/>
          <p:cNvSpPr>
            <a:spLocks/>
          </p:cNvSpPr>
          <p:nvPr/>
        </p:nvSpPr>
        <p:spPr>
          <a:xfrm>
            <a:off x="-8046" y="8546"/>
            <a:ext cx="972000"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25" name="TextBox 39"/>
          <p:cNvSpPr txBox="1"/>
          <p:nvPr/>
        </p:nvSpPr>
        <p:spPr>
          <a:xfrm>
            <a:off x="2456774" y="4207219"/>
            <a:ext cx="577889" cy="344710"/>
          </a:xfrm>
          <a:prstGeom prst="rect">
            <a:avLst/>
          </a:prstGeom>
          <a:noFill/>
        </p:spPr>
        <p:txBody>
          <a:bodyPr wrap="square" lIns="0" tIns="0" rIns="0" bIns="0" rtlCol="0">
            <a:spAutoFit/>
          </a:bodyPr>
          <a:lstStyle/>
          <a:p>
            <a:pPr>
              <a:lnSpc>
                <a:spcPct val="80000"/>
              </a:lnSpc>
            </a:pPr>
            <a:r>
              <a:rPr lang="en-US" sz="2800" b="1" dirty="0">
                <a:solidFill>
                  <a:srgbClr val="4A3851"/>
                </a:solidFill>
                <a:latin typeface="Lato Semibold" charset="0"/>
                <a:ea typeface="Lato Semibold" charset="0"/>
                <a:cs typeface="Lato Semibold" charset="0"/>
              </a:rPr>
              <a:t>5.0</a:t>
            </a:r>
          </a:p>
        </p:txBody>
      </p:sp>
      <p:cxnSp>
        <p:nvCxnSpPr>
          <p:cNvPr id="26" name="Straight Connector 40"/>
          <p:cNvCxnSpPr/>
          <p:nvPr/>
        </p:nvCxnSpPr>
        <p:spPr>
          <a:xfrm>
            <a:off x="3182786" y="4094866"/>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29" name="TextBox 39"/>
          <p:cNvSpPr txBox="1"/>
          <p:nvPr/>
        </p:nvSpPr>
        <p:spPr>
          <a:xfrm>
            <a:off x="2466448" y="4913503"/>
            <a:ext cx="609815" cy="344710"/>
          </a:xfrm>
          <a:prstGeom prst="rect">
            <a:avLst/>
          </a:prstGeom>
          <a:noFill/>
        </p:spPr>
        <p:txBody>
          <a:bodyPr wrap="square" lIns="0" tIns="0" rIns="0" bIns="0" rtlCol="0">
            <a:spAutoFit/>
          </a:bodyPr>
          <a:lstStyle/>
          <a:p>
            <a:pPr>
              <a:lnSpc>
                <a:spcPct val="80000"/>
              </a:lnSpc>
            </a:pPr>
            <a:r>
              <a:rPr lang="en-US" sz="2800" b="1" dirty="0">
                <a:solidFill>
                  <a:srgbClr val="4A3851"/>
                </a:solidFill>
                <a:latin typeface="Lato Semibold" charset="0"/>
                <a:ea typeface="Lato Semibold" charset="0"/>
                <a:cs typeface="Lato Semibold" charset="0"/>
              </a:rPr>
              <a:t>6.0</a:t>
            </a:r>
          </a:p>
        </p:txBody>
      </p:sp>
      <p:cxnSp>
        <p:nvCxnSpPr>
          <p:cNvPr id="31" name="Straight Connector 40"/>
          <p:cNvCxnSpPr/>
          <p:nvPr/>
        </p:nvCxnSpPr>
        <p:spPr>
          <a:xfrm>
            <a:off x="3182786" y="4780101"/>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3288731" y="1801873"/>
            <a:ext cx="6222737" cy="954107"/>
          </a:xfrm>
          <a:prstGeom prst="rect">
            <a:avLst/>
          </a:prstGeom>
          <a:noFill/>
        </p:spPr>
        <p:txBody>
          <a:bodyPr wrap="square" rtlCol="0">
            <a:spAutoFit/>
          </a:bodyPr>
          <a:lstStyle/>
          <a:p>
            <a:r>
              <a:rPr lang="en-US" sz="2800" dirty="0" err="1" smtClean="0"/>
              <a:t>Présentation</a:t>
            </a:r>
            <a:r>
              <a:rPr lang="en-US" sz="2800" dirty="0" smtClean="0"/>
              <a:t> de la </a:t>
            </a:r>
            <a:r>
              <a:rPr lang="en-US" sz="2800" dirty="0" err="1" smtClean="0"/>
              <a:t>société</a:t>
            </a:r>
            <a:endParaRPr lang="fr-FR" sz="2800" dirty="0"/>
          </a:p>
          <a:p>
            <a:endParaRPr lang="fr-FR" sz="2800" dirty="0"/>
          </a:p>
        </p:txBody>
      </p:sp>
      <p:sp>
        <p:nvSpPr>
          <p:cNvPr id="41" name="ZoneTexte 40"/>
          <p:cNvSpPr txBox="1"/>
          <p:nvPr/>
        </p:nvSpPr>
        <p:spPr>
          <a:xfrm>
            <a:off x="3301832" y="2552916"/>
            <a:ext cx="7440231" cy="523220"/>
          </a:xfrm>
          <a:prstGeom prst="rect">
            <a:avLst/>
          </a:prstGeom>
          <a:noFill/>
        </p:spPr>
        <p:txBody>
          <a:bodyPr wrap="square" rtlCol="0">
            <a:spAutoFit/>
          </a:bodyPr>
          <a:lstStyle/>
          <a:p>
            <a:r>
              <a:rPr lang="fr-FR" sz="2800" dirty="0" smtClean="0"/>
              <a:t>Cycle de vie de développement de l’application</a:t>
            </a:r>
            <a:endParaRPr lang="fr-FR" sz="2800" dirty="0"/>
          </a:p>
        </p:txBody>
      </p:sp>
      <p:sp>
        <p:nvSpPr>
          <p:cNvPr id="45" name="ZoneTexte 44"/>
          <p:cNvSpPr txBox="1"/>
          <p:nvPr/>
        </p:nvSpPr>
        <p:spPr>
          <a:xfrm>
            <a:off x="3288731" y="3342219"/>
            <a:ext cx="4667403" cy="523220"/>
          </a:xfrm>
          <a:prstGeom prst="rect">
            <a:avLst/>
          </a:prstGeom>
          <a:noFill/>
        </p:spPr>
        <p:txBody>
          <a:bodyPr wrap="square" rtlCol="0">
            <a:spAutoFit/>
          </a:bodyPr>
          <a:lstStyle/>
          <a:p>
            <a:r>
              <a:rPr lang="en-US" sz="2800" dirty="0"/>
              <a:t>Introduction des phases </a:t>
            </a:r>
            <a:endParaRPr lang="fr-FR" sz="2800" dirty="0"/>
          </a:p>
        </p:txBody>
      </p:sp>
      <p:sp>
        <p:nvSpPr>
          <p:cNvPr id="49" name="ZoneTexte 48"/>
          <p:cNvSpPr txBox="1"/>
          <p:nvPr/>
        </p:nvSpPr>
        <p:spPr>
          <a:xfrm>
            <a:off x="3288732" y="4077027"/>
            <a:ext cx="5377679" cy="523220"/>
          </a:xfrm>
          <a:prstGeom prst="rect">
            <a:avLst/>
          </a:prstGeom>
          <a:noFill/>
        </p:spPr>
        <p:txBody>
          <a:bodyPr wrap="square" rtlCol="0">
            <a:spAutoFit/>
          </a:bodyPr>
          <a:lstStyle/>
          <a:p>
            <a:r>
              <a:rPr lang="en-US" sz="2800" dirty="0"/>
              <a:t>Etude de </a:t>
            </a:r>
            <a:r>
              <a:rPr lang="en-US" sz="2800" dirty="0" err="1"/>
              <a:t>besoin</a:t>
            </a:r>
            <a:r>
              <a:rPr lang="en-US" sz="2800" dirty="0"/>
              <a:t> de </a:t>
            </a:r>
            <a:r>
              <a:rPr lang="en-US" sz="2800" dirty="0" err="1"/>
              <a:t>l’application</a:t>
            </a:r>
            <a:r>
              <a:rPr lang="en-US" sz="2800" dirty="0"/>
              <a:t> </a:t>
            </a:r>
            <a:endParaRPr lang="fr-FR" sz="2800" dirty="0"/>
          </a:p>
        </p:txBody>
      </p:sp>
      <p:cxnSp>
        <p:nvCxnSpPr>
          <p:cNvPr id="55" name="Connecteur droit 54"/>
          <p:cNvCxnSpPr/>
          <p:nvPr/>
        </p:nvCxnSpPr>
        <p:spPr>
          <a:xfrm flipH="1" flipV="1">
            <a:off x="1782240" y="798048"/>
            <a:ext cx="8229600" cy="35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rot="16200000">
            <a:off x="-1772445" y="3133270"/>
            <a:ext cx="4429418" cy="400110"/>
          </a:xfrm>
          <a:prstGeom prst="rect">
            <a:avLst/>
          </a:prstGeom>
          <a:noFill/>
        </p:spPr>
        <p:txBody>
          <a:bodyPr wrap="none" rtlCol="0">
            <a:spAutoFit/>
          </a:bodyPr>
          <a:lstStyle/>
          <a:p>
            <a:r>
              <a:rPr lang="fr-FR" sz="2000" dirty="0">
                <a:solidFill>
                  <a:schemeClr val="bg1"/>
                </a:solidFill>
                <a:latin typeface="Lato" charset="0"/>
                <a:ea typeface="Lato" charset="0"/>
                <a:cs typeface="Lato" charset="0"/>
              </a:rPr>
              <a:t>Présentation du projet de fin d’études</a:t>
            </a:r>
          </a:p>
        </p:txBody>
      </p:sp>
      <p:sp>
        <p:nvSpPr>
          <p:cNvPr id="40" name="ZoneTexte 39"/>
          <p:cNvSpPr txBox="1"/>
          <p:nvPr/>
        </p:nvSpPr>
        <p:spPr>
          <a:xfrm>
            <a:off x="2401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44" name="ZoneTexte 43"/>
          <p:cNvSpPr txBox="1"/>
          <p:nvPr/>
        </p:nvSpPr>
        <p:spPr>
          <a:xfrm>
            <a:off x="163379" y="6298147"/>
            <a:ext cx="640800" cy="307777"/>
          </a:xfrm>
          <a:prstGeom prst="rect">
            <a:avLst/>
          </a:prstGeom>
          <a:noFill/>
        </p:spPr>
        <p:txBody>
          <a:bodyPr wrap="square" rtlCol="0">
            <a:spAutoFit/>
          </a:bodyPr>
          <a:lstStyle/>
          <a:p>
            <a:r>
              <a:rPr lang="fr-FR" sz="1400" b="1" i="0" dirty="0" smtClean="0">
                <a:solidFill>
                  <a:schemeClr val="bg1"/>
                </a:solidFill>
                <a:latin typeface="Lato" charset="0"/>
                <a:ea typeface="Lato" charset="0"/>
                <a:cs typeface="Lato" charset="0"/>
              </a:rPr>
              <a:t>2k21</a:t>
            </a:r>
            <a:endParaRPr lang="fr-FR" sz="1400" b="1" i="0" dirty="0">
              <a:solidFill>
                <a:schemeClr val="bg1"/>
              </a:solidFill>
              <a:latin typeface="Lato" charset="0"/>
              <a:ea typeface="Lato" charset="0"/>
              <a:cs typeface="Lato" charset="0"/>
            </a:endParaRPr>
          </a:p>
        </p:txBody>
      </p:sp>
      <p:sp>
        <p:nvSpPr>
          <p:cNvPr id="27" name="TextBox 39"/>
          <p:cNvSpPr txBox="1"/>
          <p:nvPr/>
        </p:nvSpPr>
        <p:spPr>
          <a:xfrm>
            <a:off x="2456774" y="5619787"/>
            <a:ext cx="609815" cy="344710"/>
          </a:xfrm>
          <a:prstGeom prst="rect">
            <a:avLst/>
          </a:prstGeom>
          <a:noFill/>
        </p:spPr>
        <p:txBody>
          <a:bodyPr wrap="square" lIns="0" tIns="0" rIns="0" bIns="0" rtlCol="0">
            <a:spAutoFit/>
          </a:bodyPr>
          <a:lstStyle/>
          <a:p>
            <a:pPr>
              <a:lnSpc>
                <a:spcPct val="80000"/>
              </a:lnSpc>
            </a:pPr>
            <a:r>
              <a:rPr lang="en-US" sz="2800" b="1" dirty="0">
                <a:solidFill>
                  <a:srgbClr val="4A3851"/>
                </a:solidFill>
                <a:latin typeface="Lato Semibold" charset="0"/>
                <a:ea typeface="Lato Semibold" charset="0"/>
                <a:cs typeface="Lato Semibold" charset="0"/>
              </a:rPr>
              <a:t>7.0</a:t>
            </a:r>
          </a:p>
        </p:txBody>
      </p:sp>
      <p:cxnSp>
        <p:nvCxnSpPr>
          <p:cNvPr id="30" name="Straight Connector 40"/>
          <p:cNvCxnSpPr/>
          <p:nvPr/>
        </p:nvCxnSpPr>
        <p:spPr>
          <a:xfrm>
            <a:off x="3190156" y="5517787"/>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34" name="ZoneTexte 51"/>
          <p:cNvSpPr txBox="1"/>
          <p:nvPr/>
        </p:nvSpPr>
        <p:spPr>
          <a:xfrm>
            <a:off x="3319303" y="5451573"/>
            <a:ext cx="3702086" cy="523220"/>
          </a:xfrm>
          <a:prstGeom prst="rect">
            <a:avLst/>
          </a:prstGeom>
          <a:noFill/>
        </p:spPr>
        <p:txBody>
          <a:bodyPr wrap="square" rtlCol="0">
            <a:spAutoFit/>
          </a:bodyPr>
          <a:lstStyle/>
          <a:p>
            <a:r>
              <a:rPr lang="fr-FR" sz="2800" dirty="0" smtClean="0"/>
              <a:t>Validation</a:t>
            </a:r>
            <a:endParaRPr lang="fr-FR" sz="2800" dirty="0"/>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6395" y="5517787"/>
            <a:ext cx="790575" cy="1400175"/>
          </a:xfrm>
          <a:prstGeom prst="rect">
            <a:avLst/>
          </a:prstGeom>
        </p:spPr>
      </p:pic>
      <p:sp>
        <p:nvSpPr>
          <p:cNvPr id="33" name="TextBox 25">
            <a:extLst>
              <a:ext uri="{FF2B5EF4-FFF2-40B4-BE49-F238E27FC236}">
                <a16:creationId xmlns="" xmlns:a16="http://schemas.microsoft.com/office/drawing/2014/main" id="{4060E822-7E60-4710-931A-84009D2CD510}"/>
              </a:ext>
            </a:extLst>
          </p:cNvPr>
          <p:cNvSpPr txBox="1"/>
          <p:nvPr/>
        </p:nvSpPr>
        <p:spPr>
          <a:xfrm>
            <a:off x="2456774" y="1246473"/>
            <a:ext cx="544547" cy="344710"/>
          </a:xfrm>
          <a:prstGeom prst="rect">
            <a:avLst/>
          </a:prstGeom>
          <a:noFill/>
        </p:spPr>
        <p:txBody>
          <a:bodyPr wrap="square" lIns="0" tIns="0" rIns="0" bIns="0" rtlCol="0">
            <a:spAutoFit/>
          </a:bodyPr>
          <a:lstStyle/>
          <a:p>
            <a:pPr>
              <a:lnSpc>
                <a:spcPct val="80000"/>
              </a:lnSpc>
            </a:pPr>
            <a:r>
              <a:rPr lang="en-US" sz="2800" b="1" dirty="0">
                <a:solidFill>
                  <a:srgbClr val="4A3851"/>
                </a:solidFill>
                <a:latin typeface="Lato Semibold" charset="0"/>
                <a:ea typeface="Lato Semibold" charset="0"/>
                <a:cs typeface="Lato Semibold" charset="0"/>
              </a:rPr>
              <a:t>1.0</a:t>
            </a:r>
          </a:p>
        </p:txBody>
      </p:sp>
      <p:cxnSp>
        <p:nvCxnSpPr>
          <p:cNvPr id="36" name="Straight Connector 26">
            <a:extLst>
              <a:ext uri="{FF2B5EF4-FFF2-40B4-BE49-F238E27FC236}">
                <a16:creationId xmlns="" xmlns:a16="http://schemas.microsoft.com/office/drawing/2014/main" id="{48FC2DEB-0EA0-42F3-9576-92492475D400}"/>
              </a:ext>
            </a:extLst>
          </p:cNvPr>
          <p:cNvCxnSpPr/>
          <p:nvPr/>
        </p:nvCxnSpPr>
        <p:spPr>
          <a:xfrm>
            <a:off x="3182786" y="1173041"/>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 xmlns:a16="http://schemas.microsoft.com/office/drawing/2014/main" id="{9AC0A592-F6B8-4BB8-97DC-2B20B91E4ED3}"/>
              </a:ext>
            </a:extLst>
          </p:cNvPr>
          <p:cNvSpPr txBox="1"/>
          <p:nvPr/>
        </p:nvSpPr>
        <p:spPr>
          <a:xfrm>
            <a:off x="3249866" y="1127431"/>
            <a:ext cx="5622326" cy="523220"/>
          </a:xfrm>
          <a:prstGeom prst="rect">
            <a:avLst/>
          </a:prstGeom>
          <a:noFill/>
        </p:spPr>
        <p:txBody>
          <a:bodyPr wrap="square" rtlCol="0">
            <a:spAutoFit/>
          </a:bodyPr>
          <a:lstStyle/>
          <a:p>
            <a:r>
              <a:rPr lang="fr-FR" sz="2800" dirty="0"/>
              <a:t>Introduction</a:t>
            </a:r>
          </a:p>
        </p:txBody>
      </p:sp>
      <p:sp>
        <p:nvSpPr>
          <p:cNvPr id="38" name="TextBox 25">
            <a:extLst>
              <a:ext uri="{FF2B5EF4-FFF2-40B4-BE49-F238E27FC236}">
                <a16:creationId xmlns="" xmlns:a16="http://schemas.microsoft.com/office/drawing/2014/main" id="{E6EFE137-5BBF-4CAB-B514-944908D6F87E}"/>
              </a:ext>
            </a:extLst>
          </p:cNvPr>
          <p:cNvSpPr txBox="1"/>
          <p:nvPr/>
        </p:nvSpPr>
        <p:spPr>
          <a:xfrm>
            <a:off x="2457611" y="6261214"/>
            <a:ext cx="544547" cy="344710"/>
          </a:xfrm>
          <a:prstGeom prst="rect">
            <a:avLst/>
          </a:prstGeom>
          <a:noFill/>
        </p:spPr>
        <p:txBody>
          <a:bodyPr wrap="square" lIns="0" tIns="0" rIns="0" bIns="0" rtlCol="0">
            <a:spAutoFit/>
          </a:bodyPr>
          <a:lstStyle/>
          <a:p>
            <a:pPr>
              <a:lnSpc>
                <a:spcPct val="80000"/>
              </a:lnSpc>
            </a:pPr>
            <a:r>
              <a:rPr lang="en-US" sz="2800" b="1" dirty="0">
                <a:solidFill>
                  <a:srgbClr val="4A3851"/>
                </a:solidFill>
                <a:latin typeface="Lato Semibold" charset="0"/>
                <a:ea typeface="Lato Semibold" charset="0"/>
                <a:cs typeface="Lato Semibold" charset="0"/>
              </a:rPr>
              <a:t>8.0</a:t>
            </a:r>
          </a:p>
        </p:txBody>
      </p:sp>
      <p:cxnSp>
        <p:nvCxnSpPr>
          <p:cNvPr id="48" name="Straight Connector 26">
            <a:extLst>
              <a:ext uri="{FF2B5EF4-FFF2-40B4-BE49-F238E27FC236}">
                <a16:creationId xmlns="" xmlns:a16="http://schemas.microsoft.com/office/drawing/2014/main" id="{74266756-D30A-400F-80E9-E770130EC4C9}"/>
              </a:ext>
            </a:extLst>
          </p:cNvPr>
          <p:cNvCxnSpPr/>
          <p:nvPr/>
        </p:nvCxnSpPr>
        <p:spPr>
          <a:xfrm>
            <a:off x="3190156" y="6156959"/>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53" name="ZoneTexte 52">
            <a:extLst>
              <a:ext uri="{FF2B5EF4-FFF2-40B4-BE49-F238E27FC236}">
                <a16:creationId xmlns="" xmlns:a16="http://schemas.microsoft.com/office/drawing/2014/main" id="{C8867854-F0F6-4C83-9EEA-F972D6E0C3D0}"/>
              </a:ext>
            </a:extLst>
          </p:cNvPr>
          <p:cNvSpPr txBox="1"/>
          <p:nvPr/>
        </p:nvSpPr>
        <p:spPr>
          <a:xfrm>
            <a:off x="3317242" y="6098799"/>
            <a:ext cx="5622326" cy="523220"/>
          </a:xfrm>
          <a:prstGeom prst="rect">
            <a:avLst/>
          </a:prstGeom>
          <a:noFill/>
        </p:spPr>
        <p:txBody>
          <a:bodyPr wrap="square" rtlCol="0">
            <a:spAutoFit/>
          </a:bodyPr>
          <a:lstStyle/>
          <a:p>
            <a:r>
              <a:rPr lang="fr-FR" sz="2800" dirty="0"/>
              <a:t>Conclusion </a:t>
            </a:r>
          </a:p>
        </p:txBody>
      </p:sp>
      <p:sp>
        <p:nvSpPr>
          <p:cNvPr id="3" name="Rectangle 2">
            <a:extLst>
              <a:ext uri="{FF2B5EF4-FFF2-40B4-BE49-F238E27FC236}">
                <a16:creationId xmlns="" xmlns:a16="http://schemas.microsoft.com/office/drawing/2014/main" id="{C363E763-9FF6-4E61-B2C5-1D9956D0018A}"/>
              </a:ext>
            </a:extLst>
          </p:cNvPr>
          <p:cNvSpPr/>
          <p:nvPr/>
        </p:nvSpPr>
        <p:spPr>
          <a:xfrm>
            <a:off x="3301834" y="4733232"/>
            <a:ext cx="6062237" cy="523220"/>
          </a:xfrm>
          <a:prstGeom prst="rect">
            <a:avLst/>
          </a:prstGeom>
        </p:spPr>
        <p:txBody>
          <a:bodyPr wrap="none">
            <a:spAutoFit/>
          </a:bodyPr>
          <a:lstStyle/>
          <a:p>
            <a:r>
              <a:rPr lang="en-US" sz="2800" dirty="0" smtClean="0"/>
              <a:t>Cycle de </a:t>
            </a:r>
            <a:r>
              <a:rPr lang="en-US" sz="2800" dirty="0" err="1" smtClean="0"/>
              <a:t>développement</a:t>
            </a:r>
            <a:r>
              <a:rPr lang="en-US" sz="2800" dirty="0" smtClean="0"/>
              <a:t> de </a:t>
            </a:r>
            <a:r>
              <a:rPr lang="en-US" sz="2800" dirty="0" err="1" smtClean="0"/>
              <a:t>l’application</a:t>
            </a:r>
            <a:endParaRPr lang="fr-FR" sz="2800" dirty="0"/>
          </a:p>
        </p:txBody>
      </p:sp>
    </p:spTree>
    <p:extLst>
      <p:ext uri="{BB962C8B-B14F-4D97-AF65-F5344CB8AC3E}">
        <p14:creationId xmlns:p14="http://schemas.microsoft.com/office/powerpoint/2010/main" val="989241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2598" y="2364895"/>
            <a:ext cx="5834877" cy="972977"/>
          </a:xfrm>
        </p:spPr>
        <p:txBody>
          <a:bodyPr/>
          <a:lstStyle/>
          <a:p>
            <a:r>
              <a:rPr lang="fr-FR" sz="6000" dirty="0"/>
              <a:t>Introduction</a:t>
            </a:r>
          </a:p>
        </p:txBody>
      </p:sp>
      <p:sp>
        <p:nvSpPr>
          <p:cNvPr id="3" name="Titre 1"/>
          <p:cNvSpPr txBox="1">
            <a:spLocks/>
          </p:cNvSpPr>
          <p:nvPr/>
        </p:nvSpPr>
        <p:spPr>
          <a:xfrm>
            <a:off x="9262412" y="1419806"/>
            <a:ext cx="1270126" cy="972978"/>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b="1" dirty="0"/>
              <a:t>1.0</a:t>
            </a:r>
          </a:p>
        </p:txBody>
      </p:sp>
    </p:spTree>
    <p:extLst>
      <p:ext uri="{BB962C8B-B14F-4D97-AF65-F5344CB8AC3E}">
        <p14:creationId xmlns:p14="http://schemas.microsoft.com/office/powerpoint/2010/main" val="100820599"/>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66B2F17-1C03-4A63-A369-854375C3940B}"/>
              </a:ext>
            </a:extLst>
          </p:cNvPr>
          <p:cNvSpPr>
            <a:spLocks/>
          </p:cNvSpPr>
          <p:nvPr/>
        </p:nvSpPr>
        <p:spPr>
          <a:xfrm>
            <a:off x="0" y="25638"/>
            <a:ext cx="972000"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9" name="ZoneTexte 8">
            <a:extLst>
              <a:ext uri="{FF2B5EF4-FFF2-40B4-BE49-F238E27FC236}">
                <a16:creationId xmlns="" xmlns:a16="http://schemas.microsoft.com/office/drawing/2014/main" id="{ED82152D-2C9F-4730-8078-4C4B364D9890}"/>
              </a:ext>
            </a:extLst>
          </p:cNvPr>
          <p:cNvSpPr txBox="1"/>
          <p:nvPr/>
        </p:nvSpPr>
        <p:spPr>
          <a:xfrm rot="16200000">
            <a:off x="-1349253" y="3201582"/>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10" name="ZoneTexte 9">
            <a:extLst>
              <a:ext uri="{FF2B5EF4-FFF2-40B4-BE49-F238E27FC236}">
                <a16:creationId xmlns="" xmlns:a16="http://schemas.microsoft.com/office/drawing/2014/main" id="{343A9C06-DF46-4E4A-85FE-D75C1C2D5A0D}"/>
              </a:ext>
            </a:extLst>
          </p:cNvPr>
          <p:cNvSpPr txBox="1"/>
          <p:nvPr/>
        </p:nvSpPr>
        <p:spPr>
          <a:xfrm>
            <a:off x="163379" y="6298147"/>
            <a:ext cx="640800" cy="307777"/>
          </a:xfrm>
          <a:prstGeom prst="rect">
            <a:avLst/>
          </a:prstGeom>
          <a:noFill/>
        </p:spPr>
        <p:txBody>
          <a:bodyPr wrap="square" rtlCol="0">
            <a:spAutoFit/>
          </a:bodyPr>
          <a:lstStyle/>
          <a:p>
            <a:r>
              <a:rPr lang="fr-FR" sz="1400" b="1" i="0" dirty="0" smtClean="0">
                <a:solidFill>
                  <a:schemeClr val="bg1"/>
                </a:solidFill>
                <a:latin typeface="Lato" charset="0"/>
                <a:ea typeface="Lato" charset="0"/>
                <a:cs typeface="Lato" charset="0"/>
              </a:rPr>
              <a:t>2k21</a:t>
            </a:r>
            <a:endParaRPr lang="fr-FR" sz="1400" b="1" i="0" dirty="0">
              <a:solidFill>
                <a:schemeClr val="bg1"/>
              </a:solidFill>
              <a:latin typeface="Lato" charset="0"/>
              <a:ea typeface="Lato" charset="0"/>
              <a:cs typeface="Lato" charset="0"/>
            </a:endParaRPr>
          </a:p>
        </p:txBody>
      </p:sp>
      <p:sp>
        <p:nvSpPr>
          <p:cNvPr id="14" name="ZoneTexte 13">
            <a:extLst>
              <a:ext uri="{FF2B5EF4-FFF2-40B4-BE49-F238E27FC236}">
                <a16:creationId xmlns="" xmlns:a16="http://schemas.microsoft.com/office/drawing/2014/main" id="{BD80E61C-B31A-45F1-ACDD-CEF61213E08A}"/>
              </a:ext>
            </a:extLst>
          </p:cNvPr>
          <p:cNvSpPr txBox="1"/>
          <p:nvPr/>
        </p:nvSpPr>
        <p:spPr>
          <a:xfrm>
            <a:off x="2401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8" name="ZoneTexte 17">
            <a:extLst>
              <a:ext uri="{FF2B5EF4-FFF2-40B4-BE49-F238E27FC236}">
                <a16:creationId xmlns="" xmlns:a16="http://schemas.microsoft.com/office/drawing/2014/main" id="{EFCD4AAB-69AE-4CD3-9137-382BB843B07F}"/>
              </a:ext>
            </a:extLst>
          </p:cNvPr>
          <p:cNvSpPr txBox="1"/>
          <p:nvPr/>
        </p:nvSpPr>
        <p:spPr>
          <a:xfrm>
            <a:off x="1760200" y="1368018"/>
            <a:ext cx="9118596" cy="193899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fr-FR" sz="2000" dirty="0" smtClean="0"/>
              <a:t>Nous </a:t>
            </a:r>
            <a:r>
              <a:rPr lang="fr-FR" sz="2000" dirty="0"/>
              <a:t>avons préparé un projet qui consiste à concevoir et développer une application Android mobile pour transférer des </a:t>
            </a:r>
            <a:r>
              <a:rPr lang="fr-FR" sz="2000" dirty="0" smtClean="0"/>
              <a:t>fichiers avec la langage java sur </a:t>
            </a:r>
            <a:r>
              <a:rPr lang="fr-FR" sz="2000" dirty="0" err="1" smtClean="0"/>
              <a:t>AndroidStudio</a:t>
            </a:r>
            <a:r>
              <a:rPr lang="fr-FR" sz="2000" dirty="0" smtClean="0"/>
              <a:t>.</a:t>
            </a:r>
            <a:endParaRPr lang="en-US" sz="2000" dirty="0"/>
          </a:p>
          <a:p>
            <a:pPr marL="285750" indent="-285750">
              <a:lnSpc>
                <a:spcPct val="150000"/>
              </a:lnSpc>
              <a:buFont typeface="Wingdings" panose="05000000000000000000" pitchFamily="2" charset="2"/>
              <a:buChar char="v"/>
            </a:pPr>
            <a:endParaRPr lang="fr-FR" sz="2000" dirty="0">
              <a:latin typeface="Lato" panose="020F0502020204030203" pitchFamily="34" charset="0"/>
            </a:endParaRPr>
          </a:p>
        </p:txBody>
      </p:sp>
      <p:sp>
        <p:nvSpPr>
          <p:cNvPr id="11" name="ZoneTexte 10">
            <a:extLst>
              <a:ext uri="{FF2B5EF4-FFF2-40B4-BE49-F238E27FC236}">
                <a16:creationId xmlns="" xmlns:a16="http://schemas.microsoft.com/office/drawing/2014/main" id="{A0C48FE6-67AD-4C00-A7A8-59E78DF5E86F}"/>
              </a:ext>
            </a:extLst>
          </p:cNvPr>
          <p:cNvSpPr txBox="1"/>
          <p:nvPr/>
        </p:nvSpPr>
        <p:spPr>
          <a:xfrm>
            <a:off x="4270143" y="438689"/>
            <a:ext cx="5779515" cy="523220"/>
          </a:xfrm>
          <a:prstGeom prst="rect">
            <a:avLst/>
          </a:prstGeom>
          <a:noFill/>
        </p:spPr>
        <p:txBody>
          <a:bodyPr wrap="square" rtlCol="0">
            <a:spAutoFit/>
          </a:bodyPr>
          <a:lstStyle/>
          <a:p>
            <a:r>
              <a:rPr lang="fr-FR" sz="2800" b="1" u="sng" dirty="0">
                <a:solidFill>
                  <a:srgbClr val="352343"/>
                </a:solidFill>
                <a:latin typeface="Lato Heavy" charset="0"/>
                <a:ea typeface="Lato Heavy" charset="0"/>
                <a:cs typeface="Lato Heavy" charset="0"/>
              </a:rPr>
              <a:t>1.0 </a:t>
            </a:r>
            <a:r>
              <a:rPr lang="fr-FR" sz="2800" b="1" u="sng" dirty="0" smtClean="0">
                <a:solidFill>
                  <a:srgbClr val="352343"/>
                </a:solidFill>
                <a:latin typeface="Lato Heavy" charset="0"/>
                <a:ea typeface="Lato Heavy" charset="0"/>
                <a:cs typeface="Lato Heavy" charset="0"/>
              </a:rPr>
              <a:t>Introduction:</a:t>
            </a:r>
            <a:endParaRPr lang="fr-FR" sz="2800" b="1" u="sng" dirty="0">
              <a:solidFill>
                <a:srgbClr val="352343"/>
              </a:solidFill>
              <a:latin typeface="Lato Heavy" charset="0"/>
              <a:ea typeface="Lato Heavy" charset="0"/>
              <a:cs typeface="Lato Heavy" charset="0"/>
            </a:endParaRPr>
          </a:p>
        </p:txBody>
      </p:sp>
    </p:spTree>
    <p:extLst>
      <p:ext uri="{BB962C8B-B14F-4D97-AF65-F5344CB8AC3E}">
        <p14:creationId xmlns:p14="http://schemas.microsoft.com/office/powerpoint/2010/main" val="5446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127761" y="2258111"/>
            <a:ext cx="7404777" cy="972977"/>
          </a:xfrm>
        </p:spPr>
        <p:txBody>
          <a:bodyPr/>
          <a:lstStyle/>
          <a:p>
            <a:r>
              <a:rPr lang="fr-FR" sz="4800" dirty="0" smtClean="0">
                <a:latin typeface="Lato Medium" charset="0"/>
                <a:ea typeface="Lato Medium" charset="0"/>
                <a:cs typeface="Lato Medium" charset="0"/>
              </a:rPr>
              <a:t>Présentation de la société </a:t>
            </a:r>
            <a:endParaRPr lang="fr-FR" sz="4800" dirty="0">
              <a:latin typeface="Lato Medium" charset="0"/>
              <a:ea typeface="Lato Medium" charset="0"/>
              <a:cs typeface="Lato Medium" charset="0"/>
            </a:endParaRPr>
          </a:p>
        </p:txBody>
      </p:sp>
      <p:sp>
        <p:nvSpPr>
          <p:cNvPr id="3" name="Titre 1"/>
          <p:cNvSpPr txBox="1">
            <a:spLocks/>
          </p:cNvSpPr>
          <p:nvPr/>
        </p:nvSpPr>
        <p:spPr>
          <a:xfrm>
            <a:off x="9262412" y="1419806"/>
            <a:ext cx="1270126" cy="972978"/>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b="1" dirty="0"/>
              <a:t>2.0</a:t>
            </a:r>
          </a:p>
        </p:txBody>
      </p:sp>
    </p:spTree>
    <p:extLst>
      <p:ext uri="{BB962C8B-B14F-4D97-AF65-F5344CB8AC3E}">
        <p14:creationId xmlns:p14="http://schemas.microsoft.com/office/powerpoint/2010/main" val="3686144631"/>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Connecteur droit 35"/>
          <p:cNvCxnSpPr/>
          <p:nvPr/>
        </p:nvCxnSpPr>
        <p:spPr>
          <a:xfrm>
            <a:off x="145717" y="938096"/>
            <a:ext cx="687334" cy="0"/>
          </a:xfrm>
          <a:prstGeom prst="line">
            <a:avLst/>
          </a:prstGeom>
          <a:ln>
            <a:solidFill>
              <a:srgbClr val="FFFFFF">
                <a:alpha val="5882"/>
              </a:srgb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6628752" y="1478033"/>
            <a:ext cx="4472236" cy="2400657"/>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fr-FR" sz="2000" b="1" dirty="0" smtClean="0">
                <a:latin typeface="Lato" panose="020F0502020204030203" pitchFamily="34" charset="0"/>
              </a:rPr>
              <a:t>Société Tunisienne </a:t>
            </a:r>
            <a:endParaRPr lang="fr-FR" sz="2000" b="1" dirty="0">
              <a:latin typeface="Lato" panose="020F0502020204030203" pitchFamily="34" charset="0"/>
            </a:endParaRPr>
          </a:p>
          <a:p>
            <a:pPr marL="285750" indent="-285750">
              <a:lnSpc>
                <a:spcPct val="150000"/>
              </a:lnSpc>
              <a:buFont typeface="Wingdings" panose="05000000000000000000" pitchFamily="2" charset="2"/>
              <a:buChar char="v"/>
            </a:pPr>
            <a:r>
              <a:rPr lang="fr-FR" altLang="fr-FR" sz="2000" b="1" dirty="0">
                <a:latin typeface="Lato" panose="020F0502020204030203" pitchFamily="34" charset="0"/>
                <a:ea typeface="Adobe Gothic Std B"/>
                <a:cs typeface="Adobe Gothic Std B"/>
              </a:rPr>
              <a:t> Création : </a:t>
            </a:r>
            <a:endParaRPr lang="fr-FR" sz="2000" dirty="0">
              <a:latin typeface="Lato" panose="020F0502020204030203" pitchFamily="34" charset="0"/>
            </a:endParaRPr>
          </a:p>
          <a:p>
            <a:pPr marL="342900" indent="-342900" algn="just">
              <a:lnSpc>
                <a:spcPct val="150000"/>
              </a:lnSpc>
              <a:buFont typeface="Wingdings" panose="05000000000000000000" pitchFamily="2" charset="2"/>
              <a:buChar char="v"/>
            </a:pPr>
            <a:r>
              <a:rPr lang="fr-FR" sz="2000" b="1" dirty="0">
                <a:latin typeface="Lato" charset="0"/>
                <a:ea typeface="Lato" charset="0"/>
                <a:cs typeface="Lato" charset="0"/>
              </a:rPr>
              <a:t>Secteurs d’activités :</a:t>
            </a:r>
            <a:r>
              <a:rPr lang="fr-FR" sz="2000" dirty="0">
                <a:latin typeface="Lato" charset="0"/>
                <a:ea typeface="Lato" charset="0"/>
                <a:cs typeface="Lato" charset="0"/>
              </a:rPr>
              <a:t> </a:t>
            </a:r>
          </a:p>
          <a:p>
            <a:pPr marL="792145" lvl="1" indent="-342900">
              <a:lnSpc>
                <a:spcPct val="150000"/>
              </a:lnSpc>
              <a:buFont typeface="Wingdings" panose="05000000000000000000" pitchFamily="2" charset="2"/>
              <a:buChar char="ü"/>
            </a:pPr>
            <a:r>
              <a:rPr lang="fr-FR" sz="2000" dirty="0">
                <a:latin typeface="Lato" panose="020F0502020204030203" pitchFamily="34" charset="0"/>
              </a:rPr>
              <a:t>Internet des Objets (</a:t>
            </a:r>
            <a:r>
              <a:rPr lang="fr-FR" sz="2000" dirty="0" err="1">
                <a:latin typeface="Lato" panose="020F0502020204030203" pitchFamily="34" charset="0"/>
              </a:rPr>
              <a:t>IoT</a:t>
            </a:r>
            <a:r>
              <a:rPr lang="fr-FR" sz="2000" dirty="0">
                <a:latin typeface="Lato" panose="020F0502020204030203" pitchFamily="34" charset="0"/>
              </a:rPr>
              <a:t>),</a:t>
            </a:r>
          </a:p>
          <a:p>
            <a:pPr>
              <a:lnSpc>
                <a:spcPct val="150000"/>
              </a:lnSpc>
            </a:pPr>
            <a:endParaRPr lang="fr-FR" sz="2000" b="1" dirty="0">
              <a:latin typeface="Lato" panose="020F0502020204030203" pitchFamily="34" charset="0"/>
            </a:endParaRPr>
          </a:p>
        </p:txBody>
      </p:sp>
      <p:sp>
        <p:nvSpPr>
          <p:cNvPr id="8" name="ZoneTexte 7"/>
          <p:cNvSpPr txBox="1"/>
          <p:nvPr/>
        </p:nvSpPr>
        <p:spPr>
          <a:xfrm>
            <a:off x="4744756" y="462327"/>
            <a:ext cx="5779515" cy="523220"/>
          </a:xfrm>
          <a:prstGeom prst="rect">
            <a:avLst/>
          </a:prstGeom>
          <a:noFill/>
        </p:spPr>
        <p:txBody>
          <a:bodyPr wrap="square" rtlCol="0">
            <a:spAutoFit/>
          </a:bodyPr>
          <a:lstStyle/>
          <a:p>
            <a:r>
              <a:rPr lang="fr-FR" sz="2800" b="1" u="sng" dirty="0">
                <a:solidFill>
                  <a:srgbClr val="352343"/>
                </a:solidFill>
                <a:latin typeface="Lato Heavy" charset="0"/>
                <a:ea typeface="Lato Heavy" charset="0"/>
                <a:cs typeface="Lato Heavy" charset="0"/>
              </a:rPr>
              <a:t>2.0 </a:t>
            </a:r>
            <a:r>
              <a:rPr lang="fr-FR" sz="2800" b="1" u="sng" dirty="0" smtClean="0">
                <a:solidFill>
                  <a:srgbClr val="352343"/>
                </a:solidFill>
                <a:latin typeface="Lato Heavy" charset="0"/>
                <a:ea typeface="Lato Heavy" charset="0"/>
                <a:cs typeface="Lato Heavy" charset="0"/>
              </a:rPr>
              <a:t>Présentation de la société:</a:t>
            </a:r>
            <a:endParaRPr lang="fr-FR" sz="2800" b="1" u="sng" dirty="0">
              <a:solidFill>
                <a:srgbClr val="352343"/>
              </a:solidFill>
              <a:latin typeface="Lato Heavy" charset="0"/>
              <a:ea typeface="Lato Heavy" charset="0"/>
              <a:cs typeface="Lato Heavy" charset="0"/>
            </a:endParaRPr>
          </a:p>
        </p:txBody>
      </p:sp>
      <p:sp>
        <p:nvSpPr>
          <p:cNvPr id="13" name="Rectangle 12">
            <a:extLst>
              <a:ext uri="{FF2B5EF4-FFF2-40B4-BE49-F238E27FC236}">
                <a16:creationId xmlns="" xmlns:a16="http://schemas.microsoft.com/office/drawing/2014/main" id="{078D7261-99FB-4DF0-A294-4F23576DD0BC}"/>
              </a:ext>
            </a:extLst>
          </p:cNvPr>
          <p:cNvSpPr>
            <a:spLocks/>
          </p:cNvSpPr>
          <p:nvPr/>
        </p:nvSpPr>
        <p:spPr>
          <a:xfrm>
            <a:off x="0" y="65634"/>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15" name="ZoneTexte 14">
            <a:extLst>
              <a:ext uri="{FF2B5EF4-FFF2-40B4-BE49-F238E27FC236}">
                <a16:creationId xmlns="" xmlns:a16="http://schemas.microsoft.com/office/drawing/2014/main" id="{14512555-7C3D-4A5B-AF0E-B4C795E551F3}"/>
              </a:ext>
            </a:extLst>
          </p:cNvPr>
          <p:cNvSpPr txBox="1"/>
          <p:nvPr/>
        </p:nvSpPr>
        <p:spPr>
          <a:xfrm rot="16200000">
            <a:off x="-1349253" y="3201582"/>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16" name="ZoneTexte 15">
            <a:extLst>
              <a:ext uri="{FF2B5EF4-FFF2-40B4-BE49-F238E27FC236}">
                <a16:creationId xmlns="" xmlns:a16="http://schemas.microsoft.com/office/drawing/2014/main" id="{D9BC5944-5EA6-4B18-A094-674F39E3913A}"/>
              </a:ext>
            </a:extLst>
          </p:cNvPr>
          <p:cNvSpPr txBox="1"/>
          <p:nvPr/>
        </p:nvSpPr>
        <p:spPr>
          <a:xfrm>
            <a:off x="163379" y="6298147"/>
            <a:ext cx="640800" cy="307777"/>
          </a:xfrm>
          <a:prstGeom prst="rect">
            <a:avLst/>
          </a:prstGeom>
          <a:noFill/>
        </p:spPr>
        <p:txBody>
          <a:bodyPr wrap="square" rtlCol="0">
            <a:spAutoFit/>
          </a:bodyPr>
          <a:lstStyle/>
          <a:p>
            <a:r>
              <a:rPr lang="fr-FR" sz="1400" b="1" i="0" dirty="0" smtClean="0">
                <a:solidFill>
                  <a:schemeClr val="bg1"/>
                </a:solidFill>
                <a:latin typeface="Lato" charset="0"/>
                <a:ea typeface="Lato" charset="0"/>
                <a:cs typeface="Lato" charset="0"/>
              </a:rPr>
              <a:t>2k21</a:t>
            </a:r>
            <a:endParaRPr lang="fr-FR" sz="1400" b="1" i="0" dirty="0">
              <a:solidFill>
                <a:schemeClr val="bg1"/>
              </a:solidFill>
              <a:latin typeface="Lato" charset="0"/>
              <a:ea typeface="Lato" charset="0"/>
              <a:cs typeface="Lato" charset="0"/>
            </a:endParaRPr>
          </a:p>
        </p:txBody>
      </p:sp>
      <p:sp>
        <p:nvSpPr>
          <p:cNvPr id="17" name="ZoneTexte 16">
            <a:extLst>
              <a:ext uri="{FF2B5EF4-FFF2-40B4-BE49-F238E27FC236}">
                <a16:creationId xmlns="" xmlns:a16="http://schemas.microsoft.com/office/drawing/2014/main" id="{EBDF9859-54C7-4BF5-A2BF-4C786B3ECEBC}"/>
              </a:ext>
            </a:extLst>
          </p:cNvPr>
          <p:cNvSpPr txBox="1"/>
          <p:nvPr/>
        </p:nvSpPr>
        <p:spPr>
          <a:xfrm>
            <a:off x="2401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Tree>
    <p:extLst>
      <p:ext uri="{BB962C8B-B14F-4D97-AF65-F5344CB8AC3E}">
        <p14:creationId xmlns:p14="http://schemas.microsoft.com/office/powerpoint/2010/main" val="1660951056"/>
      </p:ext>
    </p:extLst>
  </p:cSld>
  <p:clrMapOvr>
    <a:masterClrMapping/>
  </p:clrMapOvr>
  <p:transition spd="slow">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273385" y="1462329"/>
            <a:ext cx="1249032" cy="1719618"/>
          </a:xfrm>
        </p:spPr>
        <p:txBody>
          <a:bodyPr>
            <a:noAutofit/>
          </a:bodyPr>
          <a:lstStyle/>
          <a:p>
            <a:r>
              <a:rPr lang="fr-FR" b="1" dirty="0"/>
              <a:t>3.0</a:t>
            </a:r>
            <a:br>
              <a:rPr lang="fr-FR" b="1" dirty="0"/>
            </a:br>
            <a:endParaRPr lang="fr-FR" dirty="0"/>
          </a:p>
        </p:txBody>
      </p:sp>
      <p:sp>
        <p:nvSpPr>
          <p:cNvPr id="3" name="Titre 1"/>
          <p:cNvSpPr txBox="1">
            <a:spLocks/>
          </p:cNvSpPr>
          <p:nvPr/>
        </p:nvSpPr>
        <p:spPr>
          <a:xfrm>
            <a:off x="1760435" y="2341548"/>
            <a:ext cx="9178496" cy="974219"/>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sz="3600" dirty="0"/>
              <a:t>Cycle de vie de développement de l’application</a:t>
            </a:r>
          </a:p>
        </p:txBody>
      </p:sp>
    </p:spTree>
    <p:extLst>
      <p:ext uri="{BB962C8B-B14F-4D97-AF65-F5344CB8AC3E}">
        <p14:creationId xmlns:p14="http://schemas.microsoft.com/office/powerpoint/2010/main" val="258235306"/>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Connecteur droit 35"/>
          <p:cNvCxnSpPr/>
          <p:nvPr/>
        </p:nvCxnSpPr>
        <p:spPr>
          <a:xfrm>
            <a:off x="145717" y="938096"/>
            <a:ext cx="687334" cy="0"/>
          </a:xfrm>
          <a:prstGeom prst="line">
            <a:avLst/>
          </a:prstGeom>
          <a:ln>
            <a:solidFill>
              <a:srgbClr val="FFFFFF">
                <a:alpha val="5882"/>
              </a:srgbClr>
            </a:solidFill>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3096381" y="369367"/>
            <a:ext cx="6214961" cy="523220"/>
          </a:xfrm>
          <a:prstGeom prst="rect">
            <a:avLst/>
          </a:prstGeom>
          <a:noFill/>
        </p:spPr>
        <p:txBody>
          <a:bodyPr wrap="square" rtlCol="0">
            <a:spAutoFit/>
          </a:bodyPr>
          <a:lstStyle/>
          <a:p>
            <a:r>
              <a:rPr lang="fr-FR" sz="2800" u="sng" dirty="0" smtClean="0"/>
              <a:t>Cycle de vie de l’application</a:t>
            </a:r>
            <a:endParaRPr lang="fr-FR" sz="2800" b="1" u="sng" dirty="0">
              <a:solidFill>
                <a:srgbClr val="352343"/>
              </a:solidFill>
              <a:latin typeface="Lato Heavy" charset="0"/>
              <a:ea typeface="Lato Heavy" charset="0"/>
              <a:cs typeface="Lato Heavy" charset="0"/>
            </a:endParaRPr>
          </a:p>
        </p:txBody>
      </p:sp>
      <p:pic>
        <p:nvPicPr>
          <p:cNvPr id="7" name="Image 6"/>
          <p:cNvPicPr>
            <a:picLocks noChangeAspect="1"/>
          </p:cNvPicPr>
          <p:nvPr/>
        </p:nvPicPr>
        <p:blipFill>
          <a:blip r:embed="rId3"/>
          <a:stretch>
            <a:fillRect/>
          </a:stretch>
        </p:blipFill>
        <p:spPr>
          <a:xfrm>
            <a:off x="-5149" y="-83312"/>
            <a:ext cx="970510" cy="6967538"/>
          </a:xfrm>
          <a:prstGeom prst="rect">
            <a:avLst/>
          </a:prstGeom>
        </p:spPr>
      </p:pic>
      <p:sp>
        <p:nvSpPr>
          <p:cNvPr id="10" name="Rectangle 9">
            <a:extLst>
              <a:ext uri="{FF2B5EF4-FFF2-40B4-BE49-F238E27FC236}">
                <a16:creationId xmlns="" xmlns:a16="http://schemas.microsoft.com/office/drawing/2014/main" id="{0C3CEC8D-F54E-4220-9DC0-82C5099403B4}"/>
              </a:ext>
            </a:extLst>
          </p:cNvPr>
          <p:cNvSpPr>
            <a:spLocks/>
          </p:cNvSpPr>
          <p:nvPr/>
        </p:nvSpPr>
        <p:spPr>
          <a:xfrm>
            <a:off x="0" y="65634"/>
            <a:ext cx="972000" cy="6774904"/>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12" name="ZoneTexte 11">
            <a:extLst>
              <a:ext uri="{FF2B5EF4-FFF2-40B4-BE49-F238E27FC236}">
                <a16:creationId xmlns="" xmlns:a16="http://schemas.microsoft.com/office/drawing/2014/main" id="{342C25A0-B1D2-4517-B9B4-8E4B48849AE2}"/>
              </a:ext>
            </a:extLst>
          </p:cNvPr>
          <p:cNvSpPr txBox="1"/>
          <p:nvPr/>
        </p:nvSpPr>
        <p:spPr>
          <a:xfrm rot="16200000">
            <a:off x="-1349253" y="3201582"/>
            <a:ext cx="3583032" cy="338554"/>
          </a:xfrm>
          <a:prstGeom prst="rect">
            <a:avLst/>
          </a:prstGeom>
          <a:noFill/>
        </p:spPr>
        <p:txBody>
          <a:bodyPr wrap="none" rtlCol="0">
            <a:spAutoFit/>
          </a:bodyPr>
          <a:lstStyle/>
          <a:p>
            <a:r>
              <a:rPr lang="fr-FR" sz="1600" dirty="0">
                <a:solidFill>
                  <a:schemeClr val="bg1"/>
                </a:solidFill>
                <a:latin typeface="Lato" charset="0"/>
                <a:ea typeface="Lato" charset="0"/>
                <a:cs typeface="Lato" charset="0"/>
              </a:rPr>
              <a:t>Présentation du projet de fin d’études</a:t>
            </a:r>
          </a:p>
        </p:txBody>
      </p:sp>
      <p:sp>
        <p:nvSpPr>
          <p:cNvPr id="13" name="ZoneTexte 12">
            <a:extLst>
              <a:ext uri="{FF2B5EF4-FFF2-40B4-BE49-F238E27FC236}">
                <a16:creationId xmlns="" xmlns:a16="http://schemas.microsoft.com/office/drawing/2014/main" id="{81DF949B-DA41-4214-8C5F-227FCEF68428}"/>
              </a:ext>
            </a:extLst>
          </p:cNvPr>
          <p:cNvSpPr txBox="1"/>
          <p:nvPr/>
        </p:nvSpPr>
        <p:spPr>
          <a:xfrm>
            <a:off x="163379" y="6298147"/>
            <a:ext cx="640800" cy="307777"/>
          </a:xfrm>
          <a:prstGeom prst="rect">
            <a:avLst/>
          </a:prstGeom>
          <a:noFill/>
        </p:spPr>
        <p:txBody>
          <a:bodyPr wrap="square" rtlCol="0">
            <a:spAutoFit/>
          </a:bodyPr>
          <a:lstStyle/>
          <a:p>
            <a:r>
              <a:rPr lang="fr-FR" sz="1400" b="1" i="0" dirty="0" smtClean="0">
                <a:solidFill>
                  <a:schemeClr val="bg1"/>
                </a:solidFill>
                <a:latin typeface="Lato" charset="0"/>
                <a:ea typeface="Lato" charset="0"/>
                <a:cs typeface="Lato" charset="0"/>
              </a:rPr>
              <a:t>2k21</a:t>
            </a:r>
            <a:endParaRPr lang="fr-FR" sz="1400" b="1" i="0" dirty="0">
              <a:solidFill>
                <a:schemeClr val="bg1"/>
              </a:solidFill>
              <a:latin typeface="Lato" charset="0"/>
              <a:ea typeface="Lato" charset="0"/>
              <a:cs typeface="Lato" charset="0"/>
            </a:endParaRPr>
          </a:p>
        </p:txBody>
      </p:sp>
      <p:sp>
        <p:nvSpPr>
          <p:cNvPr id="14" name="ZoneTexte 13">
            <a:extLst>
              <a:ext uri="{FF2B5EF4-FFF2-40B4-BE49-F238E27FC236}">
                <a16:creationId xmlns="" xmlns:a16="http://schemas.microsoft.com/office/drawing/2014/main" id="{03FF32D5-F45F-460E-A7C5-62B1CF3D63C6}"/>
              </a:ext>
            </a:extLst>
          </p:cNvPr>
          <p:cNvSpPr txBox="1"/>
          <p:nvPr/>
        </p:nvSpPr>
        <p:spPr>
          <a:xfrm>
            <a:off x="2401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5" name="ZoneTexte 14">
            <a:extLst>
              <a:ext uri="{FF2B5EF4-FFF2-40B4-BE49-F238E27FC236}">
                <a16:creationId xmlns="" xmlns:a16="http://schemas.microsoft.com/office/drawing/2014/main" id="{EFCD4AAB-69AE-4CD3-9137-382BB843B07F}"/>
              </a:ext>
            </a:extLst>
          </p:cNvPr>
          <p:cNvSpPr txBox="1"/>
          <p:nvPr/>
        </p:nvSpPr>
        <p:spPr>
          <a:xfrm>
            <a:off x="1760199" y="1368018"/>
            <a:ext cx="7383801" cy="286232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fr-FR" sz="2000" b="1" dirty="0" smtClean="0">
                <a:latin typeface="Lato" panose="020F0502020204030203" pitchFamily="34" charset="0"/>
              </a:rPr>
              <a:t>Dans notre application on a 4 Activité principales:</a:t>
            </a:r>
          </a:p>
          <a:p>
            <a:pPr marL="285750" indent="-285750">
              <a:lnSpc>
                <a:spcPct val="150000"/>
              </a:lnSpc>
              <a:buFont typeface="Wingdings" panose="05000000000000000000" pitchFamily="2" charset="2"/>
              <a:buChar char="v"/>
            </a:pPr>
            <a:r>
              <a:rPr lang="fr-FR" sz="2000" b="1" u="sng" dirty="0" smtClean="0">
                <a:latin typeface="Lato" panose="020F0502020204030203" pitchFamily="34" charset="0"/>
              </a:rPr>
              <a:t>Connexion </a:t>
            </a:r>
          </a:p>
          <a:p>
            <a:pPr marL="285750" indent="-285750">
              <a:lnSpc>
                <a:spcPct val="150000"/>
              </a:lnSpc>
              <a:buFont typeface="Wingdings" panose="05000000000000000000" pitchFamily="2" charset="2"/>
              <a:buChar char="v"/>
            </a:pPr>
            <a:r>
              <a:rPr lang="fr-FR" sz="2000" b="1" u="sng" dirty="0" smtClean="0">
                <a:latin typeface="Lato" panose="020F0502020204030203" pitchFamily="34" charset="0"/>
              </a:rPr>
              <a:t>Configuration</a:t>
            </a:r>
          </a:p>
          <a:p>
            <a:pPr marL="285750" indent="-285750">
              <a:lnSpc>
                <a:spcPct val="150000"/>
              </a:lnSpc>
              <a:buFont typeface="Wingdings" panose="05000000000000000000" pitchFamily="2" charset="2"/>
              <a:buChar char="v"/>
            </a:pPr>
            <a:r>
              <a:rPr lang="fr-FR" sz="2000" b="1" u="sng" dirty="0" smtClean="0">
                <a:latin typeface="Lato" panose="020F0502020204030203" pitchFamily="34" charset="0"/>
              </a:rPr>
              <a:t>File Transfer</a:t>
            </a:r>
          </a:p>
          <a:p>
            <a:pPr marL="285750" indent="-285750">
              <a:lnSpc>
                <a:spcPct val="150000"/>
              </a:lnSpc>
              <a:buFont typeface="Wingdings" panose="05000000000000000000" pitchFamily="2" charset="2"/>
              <a:buChar char="v"/>
            </a:pPr>
            <a:r>
              <a:rPr lang="fr-FR" sz="2000" b="1" u="sng" dirty="0" smtClean="0">
                <a:latin typeface="Lato" panose="020F0502020204030203" pitchFamily="34" charset="0"/>
              </a:rPr>
              <a:t>Administration </a:t>
            </a:r>
          </a:p>
          <a:p>
            <a:pPr>
              <a:lnSpc>
                <a:spcPct val="150000"/>
              </a:lnSpc>
            </a:pPr>
            <a:r>
              <a:rPr lang="fr-FR" sz="2000" b="1" dirty="0" smtClean="0">
                <a:latin typeface="Lato" panose="020F0502020204030203" pitchFamily="34" charset="0"/>
              </a:rPr>
              <a:t> </a:t>
            </a:r>
            <a:endParaRPr lang="fr-FR" sz="2000" dirty="0">
              <a:latin typeface="Lato" panose="020F0502020204030203" pitchFamily="34" charset="0"/>
            </a:endParaRPr>
          </a:p>
        </p:txBody>
      </p:sp>
    </p:spTree>
    <p:extLst>
      <p:ext uri="{BB962C8B-B14F-4D97-AF65-F5344CB8AC3E}">
        <p14:creationId xmlns:p14="http://schemas.microsoft.com/office/powerpoint/2010/main" val="4242811213"/>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Thème Office">
  <a:themeElements>
    <a:clrScheme name="Personnalisée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49586</TotalTime>
  <Words>2204</Words>
  <Application>Microsoft Office PowerPoint</Application>
  <PresentationFormat>Personnalisé</PresentationFormat>
  <Paragraphs>266</Paragraphs>
  <Slides>29</Slides>
  <Notes>25</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29</vt:i4>
      </vt:variant>
    </vt:vector>
  </HeadingPairs>
  <TitlesOfParts>
    <vt:vector size="42" baseType="lpstr">
      <vt:lpstr>Adobe Gothic Std B</vt:lpstr>
      <vt:lpstr>Arial</vt:lpstr>
      <vt:lpstr>Book Antiqua</vt:lpstr>
      <vt:lpstr>Calibri</vt:lpstr>
      <vt:lpstr>Calibri Light</vt:lpstr>
      <vt:lpstr>Lato</vt:lpstr>
      <vt:lpstr>Lato Heavy</vt:lpstr>
      <vt:lpstr>Lato Light</vt:lpstr>
      <vt:lpstr>Lato Medium</vt:lpstr>
      <vt:lpstr>Lato Semibold</vt:lpstr>
      <vt:lpstr>Titillium</vt:lpstr>
      <vt:lpstr>Wingdings</vt:lpstr>
      <vt:lpstr>Thème Office</vt:lpstr>
      <vt:lpstr>Présentation PowerPoint</vt:lpstr>
      <vt:lpstr>Présentation PowerPoint</vt:lpstr>
      <vt:lpstr>SOMMAIRE</vt:lpstr>
      <vt:lpstr>Introduction</vt:lpstr>
      <vt:lpstr>Présentation PowerPoint</vt:lpstr>
      <vt:lpstr>Présentation de la société </vt:lpstr>
      <vt:lpstr>Présentation PowerPoint</vt:lpstr>
      <vt:lpstr>3.0 </vt:lpstr>
      <vt:lpstr>Présentation PowerPoint</vt:lpstr>
      <vt:lpstr>Présentation PowerPoint</vt:lpstr>
      <vt:lpstr>4.0 </vt:lpstr>
      <vt:lpstr>Présentation PowerPoint</vt:lpstr>
      <vt:lpstr>Présentation PowerPoint</vt:lpstr>
      <vt:lpstr>Conception de l’architecture</vt:lpstr>
      <vt:lpstr>Présentation PowerPoint</vt:lpstr>
      <vt:lpstr>Présentation PowerPoint</vt:lpstr>
      <vt:lpstr>5.0 </vt:lpstr>
      <vt:lpstr>5.1 Diagramme de cas d’utlisation globale:</vt:lpstr>
      <vt:lpstr>Présentation PowerPoint</vt:lpstr>
      <vt:lpstr>Présentation PowerPoint</vt:lpstr>
      <vt:lpstr>6.0 </vt:lpstr>
      <vt:lpstr>Présentation PowerPoint</vt:lpstr>
      <vt:lpstr>Présentation PowerPoint</vt:lpstr>
      <vt:lpstr>Présentation PowerPoint</vt:lpstr>
      <vt:lpstr>7.0 </vt:lpstr>
      <vt:lpstr>Présentation PowerPoint</vt:lpstr>
      <vt:lpstr>8.0 </vt:lpstr>
      <vt:lpstr>8.1 Conclusion:</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Windows User</cp:lastModifiedBy>
  <cp:revision>1296</cp:revision>
  <cp:lastPrinted>2018-01-10T16:42:08Z</cp:lastPrinted>
  <dcterms:created xsi:type="dcterms:W3CDTF">2018-01-09T09:39:29Z</dcterms:created>
  <dcterms:modified xsi:type="dcterms:W3CDTF">2021-09-09T14:21:31Z</dcterms:modified>
  <cp:contentStatus/>
</cp:coreProperties>
</file>