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172188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172188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6" y="1930837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7" y="2510314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028670" y="1622645"/>
            <a:ext cx="33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828294" y="2198123"/>
            <a:ext cx="375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request=upload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76275" y="3486150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76275" y="4032547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</a:t>
            </a:r>
            <a:r>
              <a:rPr lang="en-US" sz="1400" dirty="0" smtClean="0"/>
              <a:t>( + file </a:t>
            </a:r>
            <a:r>
              <a:rPr lang="en-US" sz="1400" dirty="0" smtClean="0"/>
              <a:t>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</a:t>
            </a:r>
            <a:r>
              <a:rPr lang="en-US" sz="1400" dirty="0" smtClean="0"/>
              <a:t>( + file </a:t>
            </a:r>
            <a:r>
              <a:rPr lang="en-US" sz="1400" dirty="0" smtClean="0"/>
              <a:t>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10449" y="2114550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3474" y="2725519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7457619" y="3101393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160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20</cp:revision>
  <dcterms:created xsi:type="dcterms:W3CDTF">2021-09-27T16:13:58Z</dcterms:created>
  <dcterms:modified xsi:type="dcterms:W3CDTF">2021-09-28T21:25:33Z</dcterms:modified>
</cp:coreProperties>
</file>