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3109284" cy="2253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172188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172188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6" y="1930837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7" y="2510314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028670" y="1622645"/>
            <a:ext cx="33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828294" y="2198123"/>
            <a:ext cx="375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request=upload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76275" y="3486150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676275" y="4032547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06463" y="2289800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4477" y="1932303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748737" y="497669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304581" y="3961507"/>
            <a:ext cx="192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96874" y="3249458"/>
            <a:ext cx="226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(file name)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123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7</cp:revision>
  <dcterms:created xsi:type="dcterms:W3CDTF">2021-09-27T16:13:58Z</dcterms:created>
  <dcterms:modified xsi:type="dcterms:W3CDTF">2021-09-27T20:19:17Z</dcterms:modified>
</cp:coreProperties>
</file>