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56" r:id="rId2"/>
    <p:sldId id="355" r:id="rId3"/>
    <p:sldId id="421" r:id="rId4"/>
    <p:sldId id="435" r:id="rId5"/>
    <p:sldId id="436" r:id="rId6"/>
    <p:sldId id="434" r:id="rId7"/>
    <p:sldId id="437" r:id="rId8"/>
    <p:sldId id="365" r:id="rId9"/>
  </p:sldIdLst>
  <p:sldSz cx="11879263" cy="6840538"/>
  <p:notesSz cx="6858000" cy="9144000"/>
  <p:defaultTextStyle>
    <a:defPPr>
      <a:defRPr lang="fr-FR"/>
    </a:defPPr>
    <a:lvl1pPr marL="0" algn="l" defTabSz="898489" rtl="0" eaLnBrk="1" latinLnBrk="0" hangingPunct="1">
      <a:defRPr sz="1769" kern="1200">
        <a:solidFill>
          <a:schemeClr val="tx1"/>
        </a:solidFill>
        <a:latin typeface="+mn-lt"/>
        <a:ea typeface="+mn-ea"/>
        <a:cs typeface="+mn-cs"/>
      </a:defRPr>
    </a:lvl1pPr>
    <a:lvl2pPr marL="449245" algn="l" defTabSz="898489" rtl="0" eaLnBrk="1" latinLnBrk="0" hangingPunct="1">
      <a:defRPr sz="1769" kern="1200">
        <a:solidFill>
          <a:schemeClr val="tx1"/>
        </a:solidFill>
        <a:latin typeface="+mn-lt"/>
        <a:ea typeface="+mn-ea"/>
        <a:cs typeface="+mn-cs"/>
      </a:defRPr>
    </a:lvl2pPr>
    <a:lvl3pPr marL="898489" algn="l" defTabSz="898489" rtl="0" eaLnBrk="1" latinLnBrk="0" hangingPunct="1">
      <a:defRPr sz="1769" kern="1200">
        <a:solidFill>
          <a:schemeClr val="tx1"/>
        </a:solidFill>
        <a:latin typeface="+mn-lt"/>
        <a:ea typeface="+mn-ea"/>
        <a:cs typeface="+mn-cs"/>
      </a:defRPr>
    </a:lvl3pPr>
    <a:lvl4pPr marL="1347734" algn="l" defTabSz="898489" rtl="0" eaLnBrk="1" latinLnBrk="0" hangingPunct="1">
      <a:defRPr sz="1769" kern="1200">
        <a:solidFill>
          <a:schemeClr val="tx1"/>
        </a:solidFill>
        <a:latin typeface="+mn-lt"/>
        <a:ea typeface="+mn-ea"/>
        <a:cs typeface="+mn-cs"/>
      </a:defRPr>
    </a:lvl4pPr>
    <a:lvl5pPr marL="1796979" algn="l" defTabSz="898489" rtl="0" eaLnBrk="1" latinLnBrk="0" hangingPunct="1">
      <a:defRPr sz="1769" kern="1200">
        <a:solidFill>
          <a:schemeClr val="tx1"/>
        </a:solidFill>
        <a:latin typeface="+mn-lt"/>
        <a:ea typeface="+mn-ea"/>
        <a:cs typeface="+mn-cs"/>
      </a:defRPr>
    </a:lvl5pPr>
    <a:lvl6pPr marL="2246224" algn="l" defTabSz="898489" rtl="0" eaLnBrk="1" latinLnBrk="0" hangingPunct="1">
      <a:defRPr sz="1769" kern="1200">
        <a:solidFill>
          <a:schemeClr val="tx1"/>
        </a:solidFill>
        <a:latin typeface="+mn-lt"/>
        <a:ea typeface="+mn-ea"/>
        <a:cs typeface="+mn-cs"/>
      </a:defRPr>
    </a:lvl6pPr>
    <a:lvl7pPr marL="2695468" algn="l" defTabSz="898489" rtl="0" eaLnBrk="1" latinLnBrk="0" hangingPunct="1">
      <a:defRPr sz="1769" kern="1200">
        <a:solidFill>
          <a:schemeClr val="tx1"/>
        </a:solidFill>
        <a:latin typeface="+mn-lt"/>
        <a:ea typeface="+mn-ea"/>
        <a:cs typeface="+mn-cs"/>
      </a:defRPr>
    </a:lvl7pPr>
    <a:lvl8pPr marL="3144713" algn="l" defTabSz="898489" rtl="0" eaLnBrk="1" latinLnBrk="0" hangingPunct="1">
      <a:defRPr sz="1769" kern="1200">
        <a:solidFill>
          <a:schemeClr val="tx1"/>
        </a:solidFill>
        <a:latin typeface="+mn-lt"/>
        <a:ea typeface="+mn-ea"/>
        <a:cs typeface="+mn-cs"/>
      </a:defRPr>
    </a:lvl8pPr>
    <a:lvl9pPr marL="3593958" algn="l" defTabSz="898489" rtl="0" eaLnBrk="1" latinLnBrk="0" hangingPunct="1">
      <a:defRPr sz="176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374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2" clrIdx="0">
    <p:extLst>
      <p:ext uri="{19B8F6BF-5375-455C-9EA6-DF929625EA0E}">
        <p15:presenceInfo xmlns:p15="http://schemas.microsoft.com/office/powerpoint/2012/main" userId="6a1f9c09957686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BE72F"/>
    <a:srgbClr val="BFDCEC"/>
    <a:srgbClr val="E22476"/>
    <a:srgbClr val="45A6DA"/>
    <a:srgbClr val="FF6699"/>
    <a:srgbClr val="352343"/>
    <a:srgbClr val="000000"/>
    <a:srgbClr val="FFFFFF"/>
    <a:srgbClr val="008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6545" autoAdjust="0"/>
  </p:normalViewPr>
  <p:slideViewPr>
    <p:cSldViewPr snapToGrid="0" snapToObjects="1">
      <p:cViewPr varScale="1">
        <p:scale>
          <a:sx n="89" d="100"/>
          <a:sy n="89" d="100"/>
        </p:scale>
        <p:origin x="461" y="58"/>
      </p:cViewPr>
      <p:guideLst>
        <p:guide orient="horz" pos="2154"/>
        <p:guide pos="3741"/>
      </p:guideLst>
    </p:cSldViewPr>
  </p:slideViewPr>
  <p:outlineViewPr>
    <p:cViewPr>
      <p:scale>
        <a:sx n="33" d="100"/>
        <a:sy n="33" d="100"/>
      </p:scale>
      <p:origin x="0" y="-3485"/>
    </p:cViewPr>
  </p:outlineViewPr>
  <p:notesTextViewPr>
    <p:cViewPr>
      <p:scale>
        <a:sx n="1" d="1"/>
        <a:sy n="1" d="1"/>
      </p:scale>
      <p:origin x="0" y="0"/>
    </p:cViewPr>
  </p:notesTextViewPr>
  <p:notesViewPr>
    <p:cSldViewPr snapToGrid="0" snapToObjects="1">
      <p:cViewPr varScale="1">
        <p:scale>
          <a:sx n="82" d="100"/>
          <a:sy n="82" d="100"/>
        </p:scale>
        <p:origin x="3336"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346C39-BB33-3D44-8441-BE2AA9E55E99}" type="datetimeFigureOut">
              <a:rPr lang="fr-FR" smtClean="0"/>
              <a:t>03/11/2021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3CD55D-57CD-D245-8D84-F3B7880AFEAD}" type="slidenum">
              <a:rPr lang="fr-FR" smtClean="0"/>
              <a:t>‹N°›</a:t>
            </a:fld>
            <a:endParaRPr lang="fr-FR"/>
          </a:p>
        </p:txBody>
      </p:sp>
    </p:spTree>
    <p:extLst>
      <p:ext uri="{BB962C8B-B14F-4D97-AF65-F5344CB8AC3E}">
        <p14:creationId xmlns:p14="http://schemas.microsoft.com/office/powerpoint/2010/main" val="64614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884BA-DE6B-0E4C-87E8-434E1F337B69}" type="datetimeFigureOut">
              <a:rPr lang="fr-FR" smtClean="0"/>
              <a:t>03/11/2021</a:t>
            </a:fld>
            <a:endParaRPr lang="fr-FR"/>
          </a:p>
        </p:txBody>
      </p:sp>
      <p:sp>
        <p:nvSpPr>
          <p:cNvPr id="4" name="Espace réservé de l’image des diapositives 3"/>
          <p:cNvSpPr>
            <a:spLocks noGrp="1" noRot="1" noChangeAspect="1"/>
          </p:cNvSpPr>
          <p:nvPr>
            <p:ph type="sldImg" idx="2"/>
          </p:nvPr>
        </p:nvSpPr>
        <p:spPr>
          <a:xfrm>
            <a:off x="749300" y="1143000"/>
            <a:ext cx="5359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3C49B-1B03-0649-A43A-E2D03DB2D51F}" type="slidenum">
              <a:rPr lang="fr-FR" smtClean="0"/>
              <a:t>‹N°›</a:t>
            </a:fld>
            <a:endParaRPr lang="fr-FR"/>
          </a:p>
        </p:txBody>
      </p:sp>
    </p:spTree>
    <p:extLst>
      <p:ext uri="{BB962C8B-B14F-4D97-AF65-F5344CB8AC3E}">
        <p14:creationId xmlns:p14="http://schemas.microsoft.com/office/powerpoint/2010/main" val="8217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Bonjour tout le monde, Avant de commencer je voudrais bien remercier les membres du jury d’avoir accepter d’être présent avec nous aujourd’hui.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Je voudrais remercier aussi </a:t>
            </a:r>
            <a:r>
              <a:rPr lang="fr-FR" sz="1200" kern="1200" dirty="0" smtClean="0">
                <a:solidFill>
                  <a:schemeClr val="tx1"/>
                </a:solidFill>
                <a:effectLst/>
                <a:latin typeface="+mn-lt"/>
                <a:ea typeface="+mn-ea"/>
                <a:cs typeface="+mn-cs"/>
              </a:rPr>
              <a:t>mon encadreur </a:t>
            </a:r>
            <a:r>
              <a:rPr lang="fr-FR" sz="1200" kern="1200" dirty="0">
                <a:solidFill>
                  <a:schemeClr val="tx1"/>
                </a:solidFill>
                <a:effectLst/>
                <a:latin typeface="+mn-lt"/>
                <a:ea typeface="+mn-ea"/>
                <a:cs typeface="+mn-cs"/>
              </a:rPr>
              <a:t>pour leurs aides et leurs soutient, ainsi que tous ceux qui sont présents avec nous, pour me soutenir</a:t>
            </a:r>
            <a:r>
              <a:rPr lang="fr-FR"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a:t>
            </a:r>
            <a:r>
              <a:rPr lang="fr-FR" baseline="0" dirty="0" smtClean="0"/>
              <a:t> j’ai l’honneur de présenter devant vous aujourd’hui mon projet de fin d’études intitulé « </a:t>
            </a:r>
            <a:r>
              <a:rPr lang="fr-FR" sz="1400" b="1" baseline="0" dirty="0" smtClean="0">
                <a:solidFill>
                  <a:schemeClr val="accent6">
                    <a:lumMod val="75000"/>
                  </a:schemeClr>
                </a:solidFill>
                <a:latin typeface="Times New Roman" panose="02020603050405020304" pitchFamily="18" charset="0"/>
                <a:cs typeface="Times New Roman" panose="02020603050405020304" pitchFamily="18" charset="0"/>
              </a:rPr>
              <a:t>Développement d’une application mobile de transfert des fichiers à base de serveur Web http »</a:t>
            </a:r>
            <a:endParaRPr lang="fr-FR" altLang="ko-KR" sz="1400" b="1" dirty="0" smtClean="0">
              <a:solidFill>
                <a:schemeClr val="accent6">
                  <a:lumMod val="7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strike="noStrike" kern="1200" spc="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Arial"/>
              </a:rPr>
              <a:t>Pour </a:t>
            </a:r>
            <a:r>
              <a:rPr lang="fr-FR" sz="1200" b="0" strike="noStrike" spc="-1" dirty="0">
                <a:solidFill>
                  <a:srgbClr val="000000"/>
                </a:solidFill>
                <a:latin typeface="Arial"/>
              </a:rPr>
              <a:t>cela je vais suivre le plan suivant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strike="noStrike" kern="1200" spc="-1" dirty="0">
              <a:solidFill>
                <a:schemeClr val="tx1"/>
              </a:solidFill>
              <a:effectLst/>
              <a:latin typeface="+mn-lt"/>
              <a:ea typeface="+mn-ea"/>
              <a:cs typeface="+mn-cs"/>
            </a:endParaRPr>
          </a:p>
          <a:p>
            <a:endParaRPr lang="fr-FR" sz="1200" b="0" strike="noStrike" spc="-1" dirty="0">
              <a:latin typeface="Arial"/>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43C49B-1B03-0649-A43A-E2D03DB2D51F}" type="slidenum">
              <a:rPr lang="fr-FR" smtClean="0"/>
              <a:t>1</a:t>
            </a:fld>
            <a:endParaRPr lang="fr-FR" dirty="0"/>
          </a:p>
        </p:txBody>
      </p:sp>
    </p:spTree>
    <p:extLst>
      <p:ext uri="{BB962C8B-B14F-4D97-AF65-F5344CB8AC3E}">
        <p14:creationId xmlns:p14="http://schemas.microsoft.com/office/powerpoint/2010/main" val="53036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fr-FR" sz="1200" b="0" i="0" u="none" strike="noStrike" kern="1200" dirty="0">
                <a:solidFill>
                  <a:schemeClr val="tx1"/>
                </a:solidFill>
                <a:effectLst/>
                <a:latin typeface="+mn-lt"/>
                <a:ea typeface="+mn-ea"/>
                <a:cs typeface="+mn-cs"/>
              </a:rPr>
              <a:t>On commence par mentionné le premier partie : </a:t>
            </a:r>
            <a:r>
              <a:rPr kumimoji="1" lang="fr-FR" sz="1200" b="0" i="0" u="none" strike="noStrike" kern="1200" dirty="0" smtClean="0">
                <a:solidFill>
                  <a:schemeClr val="tx1"/>
                </a:solidFill>
                <a:effectLst/>
                <a:latin typeface="+mn-lt"/>
                <a:ea typeface="+mn-ea"/>
                <a:cs typeface="+mn-cs"/>
              </a:rPr>
              <a:t>Introduction </a:t>
            </a:r>
            <a:endParaRPr lang="fr-FR" dirty="0"/>
          </a:p>
          <a:p>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2</a:t>
            </a:fld>
            <a:endParaRPr lang="fr-FR" dirty="0"/>
          </a:p>
        </p:txBody>
      </p:sp>
    </p:spTree>
    <p:extLst>
      <p:ext uri="{BB962C8B-B14F-4D97-AF65-F5344CB8AC3E}">
        <p14:creationId xmlns:p14="http://schemas.microsoft.com/office/powerpoint/2010/main" val="3623177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éparation titre">
    <p:spTree>
      <p:nvGrpSpPr>
        <p:cNvPr id="1" name=""/>
        <p:cNvGrpSpPr/>
        <p:nvPr/>
      </p:nvGrpSpPr>
      <p:grpSpPr>
        <a:xfrm>
          <a:off x="0" y="0"/>
          <a:ext cx="0" cy="0"/>
          <a:chOff x="0" y="0"/>
          <a:chExt cx="0" cy="0"/>
        </a:xfrm>
      </p:grpSpPr>
      <p:sp>
        <p:nvSpPr>
          <p:cNvPr id="8" name="Rectangle 7"/>
          <p:cNvSpPr/>
          <p:nvPr userDrawn="1"/>
        </p:nvSpPr>
        <p:spPr>
          <a:xfrm>
            <a:off x="0" y="0"/>
            <a:ext cx="11948746"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2" name="Title 1"/>
          <p:cNvSpPr>
            <a:spLocks noGrp="1"/>
          </p:cNvSpPr>
          <p:nvPr>
            <p:ph type="ctrTitle" hasCustomPrompt="1"/>
          </p:nvPr>
        </p:nvSpPr>
        <p:spPr>
          <a:xfrm>
            <a:off x="4906108" y="1119505"/>
            <a:ext cx="5488247" cy="2381521"/>
          </a:xfrm>
          <a:prstGeom prst="rect">
            <a:avLst/>
          </a:prstGeom>
        </p:spPr>
        <p:txBody>
          <a:bodyPr anchor="b"/>
          <a:lstStyle>
            <a:lvl1pPr algn="l">
              <a:defRPr sz="5846" b="0" i="0">
                <a:solidFill>
                  <a:schemeClr val="bg1"/>
                </a:solidFill>
                <a:latin typeface="Lato Medium" charset="0"/>
                <a:ea typeface="Lato Medium" charset="0"/>
                <a:cs typeface="Lato Medium" charset="0"/>
              </a:defRPr>
            </a:lvl1pPr>
          </a:lstStyle>
          <a:p>
            <a:r>
              <a:rPr lang="fr-FR" dirty="0"/>
              <a:t>CLIQUEZ ET MODIFIEZ LE TITRE</a:t>
            </a:r>
            <a:endParaRPr lang="en-US" dirty="0"/>
          </a:p>
        </p:txBody>
      </p:sp>
      <p:cxnSp>
        <p:nvCxnSpPr>
          <p:cNvPr id="5" name="Connecteur droit 4"/>
          <p:cNvCxnSpPr/>
          <p:nvPr userDrawn="1"/>
        </p:nvCxnSpPr>
        <p:spPr>
          <a:xfrm flipH="1" flipV="1">
            <a:off x="3609965" y="3484847"/>
            <a:ext cx="6801323"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userDrawn="1"/>
        </p:nvCxnSpPr>
        <p:spPr>
          <a:xfrm flipH="1" flipV="1">
            <a:off x="2164755" y="1084131"/>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905771"/>
      </p:ext>
    </p:extLst>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160061" y="456036"/>
            <a:ext cx="3831371" cy="1596126"/>
          </a:xfrm>
          <a:prstGeom prst="rect">
            <a:avLst/>
          </a:prstGeom>
        </p:spPr>
        <p:txBody>
          <a:bodyPr anchor="b"/>
          <a:lstStyle>
            <a:lvl1pPr>
              <a:defRPr sz="3118"/>
            </a:lvl1pPr>
          </a:lstStyle>
          <a:p>
            <a:r>
              <a:rPr lang="fr-FR"/>
              <a:t>Cliquez et modifiez le titre</a:t>
            </a:r>
            <a:endParaRPr lang="en-US" dirty="0"/>
          </a:p>
        </p:txBody>
      </p:sp>
      <p:sp>
        <p:nvSpPr>
          <p:cNvPr id="3" name="Picture Placeholder 2"/>
          <p:cNvSpPr>
            <a:spLocks noGrp="1" noChangeAspect="1"/>
          </p:cNvSpPr>
          <p:nvPr>
            <p:ph type="pic" idx="1"/>
          </p:nvPr>
        </p:nvSpPr>
        <p:spPr>
          <a:xfrm>
            <a:off x="1379093" y="463953"/>
            <a:ext cx="5529111" cy="5390091"/>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7160061" y="2052161"/>
            <a:ext cx="3831371" cy="3801883"/>
          </a:xfrm>
          <a:prstGeom prst="rect">
            <a:avLst/>
          </a:prstGeo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fr-FR"/>
              <a:t>Cliquez pour modifier les styles du texte du masque</a:t>
            </a:r>
          </a:p>
        </p:txBody>
      </p:sp>
      <p:sp>
        <p:nvSpPr>
          <p:cNvPr id="5" name="Rectangle 4"/>
          <p:cNvSpPr>
            <a:spLocks/>
          </p:cNvSpPr>
          <p:nvPr userDrawn="1"/>
        </p:nvSpPr>
        <p:spPr>
          <a:xfrm>
            <a:off x="0" y="-52552"/>
            <a:ext cx="972000" cy="6914111"/>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1" name="ZoneTexte 10"/>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2" name="ZoneTexte 11"/>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15975" y="363538"/>
            <a:ext cx="10247313" cy="1322387"/>
          </a:xfrm>
          <a:prstGeom prst="rect">
            <a:avLst/>
          </a:prstGeom>
        </p:spPr>
        <p:txBody>
          <a:bodyPr/>
          <a:lstStyle/>
          <a:p>
            <a:r>
              <a:rPr lang="fr-FR"/>
              <a:t>Cliquez et modifiez le titre</a:t>
            </a:r>
          </a:p>
        </p:txBody>
      </p:sp>
      <p:sp>
        <p:nvSpPr>
          <p:cNvPr id="3" name="Rectangle 2"/>
          <p:cNvSpPr/>
          <p:nvPr userDrawn="1"/>
        </p:nvSpPr>
        <p:spPr>
          <a:xfrm>
            <a:off x="-1" y="0"/>
            <a:ext cx="11879263"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70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ntenu texte">
    <p:spTree>
      <p:nvGrpSpPr>
        <p:cNvPr id="1" name=""/>
        <p:cNvGrpSpPr/>
        <p:nvPr/>
      </p:nvGrpSpPr>
      <p:grpSpPr>
        <a:xfrm>
          <a:off x="0" y="0"/>
          <a:ext cx="0" cy="0"/>
          <a:chOff x="0" y="0"/>
          <a:chExt cx="0" cy="0"/>
        </a:xfrm>
      </p:grpSpPr>
      <p:sp>
        <p:nvSpPr>
          <p:cNvPr id="8" name="Rectangle 7"/>
          <p:cNvSpPr/>
          <p:nvPr userDrawn="1"/>
        </p:nvSpPr>
        <p:spPr>
          <a:xfrm>
            <a:off x="-88488" y="-4859"/>
            <a:ext cx="11948746"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3" name="Subtitle 2"/>
          <p:cNvSpPr>
            <a:spLocks noGrp="1"/>
          </p:cNvSpPr>
          <p:nvPr>
            <p:ph type="subTitle" idx="1"/>
          </p:nvPr>
        </p:nvSpPr>
        <p:spPr>
          <a:xfrm>
            <a:off x="1216582" y="1435455"/>
            <a:ext cx="9977444" cy="4876855"/>
          </a:xfrm>
          <a:prstGeom prst="rect">
            <a:avLst/>
          </a:prstGeom>
        </p:spPr>
        <p:txBody>
          <a:bodyPr/>
          <a:lstStyle>
            <a:lvl1pPr marL="0" indent="0" algn="l">
              <a:buNone/>
              <a:defRPr sz="2338" b="0" i="0">
                <a:solidFill>
                  <a:schemeClr val="tx1"/>
                </a:solidFill>
                <a:latin typeface="Lato" charset="0"/>
                <a:ea typeface="Lato" charset="0"/>
                <a:cs typeface="Lato" charset="0"/>
              </a:defRPr>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fr-FR" dirty="0"/>
              <a:t>Cliquez pour modifier le style des sous-titres du masque</a:t>
            </a:r>
            <a:endParaRPr lang="en-US" dirty="0"/>
          </a:p>
        </p:txBody>
      </p:sp>
      <p:sp>
        <p:nvSpPr>
          <p:cNvPr id="2" name="Title 1"/>
          <p:cNvSpPr>
            <a:spLocks noGrp="1"/>
          </p:cNvSpPr>
          <p:nvPr>
            <p:ph type="ctrTitle" hasCustomPrompt="1"/>
          </p:nvPr>
        </p:nvSpPr>
        <p:spPr>
          <a:xfrm>
            <a:off x="1216582" y="324466"/>
            <a:ext cx="9977444" cy="781664"/>
          </a:xfrm>
          <a:prstGeom prst="rect">
            <a:avLst/>
          </a:prstGeom>
        </p:spPr>
        <p:txBody>
          <a:bodyPr anchor="b"/>
          <a:lstStyle>
            <a:lvl1pPr algn="l">
              <a:defRPr sz="4800">
                <a:solidFill>
                  <a:schemeClr val="tx1"/>
                </a:solidFill>
                <a:latin typeface="Lato" charset="0"/>
                <a:ea typeface="Lato" charset="0"/>
                <a:cs typeface="Lato" charset="0"/>
              </a:defRPr>
            </a:lvl1pPr>
          </a:lstStyle>
          <a:p>
            <a:r>
              <a:rPr lang="fr-FR" dirty="0"/>
              <a:t>CLIQUEZ ET MODIFIEZ LE TITR</a:t>
            </a:r>
            <a:endParaRPr lang="en-US" dirty="0"/>
          </a:p>
        </p:txBody>
      </p:sp>
      <p:pic>
        <p:nvPicPr>
          <p:cNvPr id="11" name="Image 10"/>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88488" y="36029"/>
            <a:ext cx="4873620" cy="6919308"/>
          </a:xfrm>
          <a:prstGeom prst="rect">
            <a:avLst/>
          </a:prstGeom>
        </p:spPr>
      </p:pic>
      <p:sp>
        <p:nvSpPr>
          <p:cNvPr id="9" name="Rectangle 8"/>
          <p:cNvSpPr>
            <a:spLocks/>
          </p:cNvSpPr>
          <p:nvPr userDrawn="1"/>
        </p:nvSpPr>
        <p:spPr>
          <a:xfrm>
            <a:off x="-89940" y="-15240"/>
            <a:ext cx="972000" cy="6970577"/>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userDrawn="1"/>
        </p:nvSpPr>
        <p:spPr>
          <a:xfrm rot="16200000">
            <a:off x="-1660787"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1" y="196293"/>
            <a:ext cx="754156" cy="587291"/>
          </a:xfrm>
          <a:prstGeom prst="rect">
            <a:avLst/>
          </a:prstGeom>
        </p:spPr>
      </p:pic>
      <p:sp>
        <p:nvSpPr>
          <p:cNvPr id="4" name="ZoneTexte 3"/>
          <p:cNvSpPr txBox="1"/>
          <p:nvPr userDrawn="1"/>
        </p:nvSpPr>
        <p:spPr>
          <a:xfrm>
            <a:off x="1602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5" name="ZoneTexte 4"/>
          <p:cNvSpPr txBox="1"/>
          <p:nvPr userDrawn="1"/>
        </p:nvSpPr>
        <p:spPr>
          <a:xfrm>
            <a:off x="83479"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59531177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éparation titre+sous titre">
    <p:spTree>
      <p:nvGrpSpPr>
        <p:cNvPr id="1" name=""/>
        <p:cNvGrpSpPr/>
        <p:nvPr/>
      </p:nvGrpSpPr>
      <p:grpSpPr>
        <a:xfrm>
          <a:off x="0" y="0"/>
          <a:ext cx="0" cy="0"/>
          <a:chOff x="0" y="0"/>
          <a:chExt cx="0" cy="0"/>
        </a:xfrm>
      </p:grpSpPr>
      <p:sp>
        <p:nvSpPr>
          <p:cNvPr id="8" name="Rectangle 7"/>
          <p:cNvSpPr/>
          <p:nvPr userDrawn="1"/>
        </p:nvSpPr>
        <p:spPr>
          <a:xfrm>
            <a:off x="0" y="0"/>
            <a:ext cx="11948746" cy="6876000"/>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3" name="Subtitle 2"/>
          <p:cNvSpPr>
            <a:spLocks noGrp="1"/>
          </p:cNvSpPr>
          <p:nvPr>
            <p:ph type="subTitle" idx="1"/>
          </p:nvPr>
        </p:nvSpPr>
        <p:spPr>
          <a:xfrm>
            <a:off x="4906108" y="3592866"/>
            <a:ext cx="5488247" cy="1651546"/>
          </a:xfrm>
          <a:prstGeom prst="rect">
            <a:avLst/>
          </a:prstGeom>
        </p:spPr>
        <p:txBody>
          <a:bodyPr/>
          <a:lstStyle>
            <a:lvl1pPr marL="0" indent="0" algn="l">
              <a:buNone/>
              <a:defRPr sz="2338" b="0" i="0">
                <a:solidFill>
                  <a:schemeClr val="bg1"/>
                </a:solidFill>
                <a:latin typeface="Lato" charset="0"/>
                <a:ea typeface="Lato" charset="0"/>
                <a:cs typeface="Lato" charset="0"/>
              </a:defRPr>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fr-FR" dirty="0"/>
              <a:t>Cliquez pour modifier le style des sous-titres du masque</a:t>
            </a:r>
            <a:endParaRPr lang="en-US" dirty="0"/>
          </a:p>
        </p:txBody>
      </p:sp>
      <p:sp>
        <p:nvSpPr>
          <p:cNvPr id="2" name="Title 1"/>
          <p:cNvSpPr>
            <a:spLocks noGrp="1"/>
          </p:cNvSpPr>
          <p:nvPr>
            <p:ph type="ctrTitle" hasCustomPrompt="1"/>
          </p:nvPr>
        </p:nvSpPr>
        <p:spPr>
          <a:xfrm>
            <a:off x="4906108" y="1119505"/>
            <a:ext cx="5488247" cy="2381521"/>
          </a:xfrm>
          <a:prstGeom prst="rect">
            <a:avLst/>
          </a:prstGeom>
        </p:spPr>
        <p:txBody>
          <a:bodyPr anchor="b"/>
          <a:lstStyle>
            <a:lvl1pPr algn="l">
              <a:defRPr sz="5846">
                <a:solidFill>
                  <a:schemeClr val="bg1"/>
                </a:solidFill>
                <a:latin typeface="Lato" charset="0"/>
                <a:ea typeface="Lato" charset="0"/>
                <a:cs typeface="Lato" charset="0"/>
              </a:defRPr>
            </a:lvl1pPr>
          </a:lstStyle>
          <a:p>
            <a:r>
              <a:rPr lang="fr-FR" dirty="0"/>
              <a:t>CLIQUEZ ET MODIFIEZ LE TITRE</a:t>
            </a:r>
            <a:endParaRPr lang="en-US" dirty="0"/>
          </a:p>
        </p:txBody>
      </p:sp>
      <p:pic>
        <p:nvPicPr>
          <p:cNvPr id="4" name="Image 3"/>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23750" y="0"/>
            <a:ext cx="4815340" cy="6876000"/>
          </a:xfrm>
          <a:prstGeom prst="rect">
            <a:avLst/>
          </a:prstGeom>
        </p:spPr>
      </p:pic>
    </p:spTree>
    <p:extLst>
      <p:ext uri="{BB962C8B-B14F-4D97-AF65-F5344CB8AC3E}">
        <p14:creationId xmlns:p14="http://schemas.microsoft.com/office/powerpoint/2010/main" val="104251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216582" y="364196"/>
            <a:ext cx="9845981" cy="1322188"/>
          </a:xfrm>
          <a:prstGeom prst="rect">
            <a:avLst/>
          </a:prstGeom>
        </p:spPr>
        <p:txBody>
          <a:bodyPr/>
          <a:lstStyle/>
          <a:p>
            <a:r>
              <a:rPr lang="fr-FR"/>
              <a:t>Cliquez et modifiez le titre</a:t>
            </a:r>
            <a:endParaRPr lang="en-US" dirty="0"/>
          </a:p>
        </p:txBody>
      </p:sp>
      <p:sp>
        <p:nvSpPr>
          <p:cNvPr id="3" name="Content Placeholder 2"/>
          <p:cNvSpPr>
            <a:spLocks noGrp="1"/>
          </p:cNvSpPr>
          <p:nvPr>
            <p:ph idx="1"/>
          </p:nvPr>
        </p:nvSpPr>
        <p:spPr>
          <a:xfrm>
            <a:off x="1216582" y="1820976"/>
            <a:ext cx="9845982" cy="4340259"/>
          </a:xfrm>
          <a:prstGeom prst="rect">
            <a:avLst/>
          </a:prstGeom>
        </p:spPr>
        <p:txBody>
          <a:bodyPr/>
          <a:lstStyle/>
          <a:p>
            <a:pPr lvl="0"/>
            <a:r>
              <a:rPr lang="fr-FR"/>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Rectangle 6"/>
          <p:cNvSpPr>
            <a:spLocks/>
          </p:cNvSpPr>
          <p:nvPr userDrawn="1"/>
        </p:nvSpPr>
        <p:spPr>
          <a:xfrm>
            <a:off x="0" y="1"/>
            <a:ext cx="972000"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2" name="ZoneTexte 11"/>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146983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81780" y="364196"/>
            <a:ext cx="9980784" cy="1322188"/>
          </a:xfrm>
          <a:prstGeom prst="rect">
            <a:avLst/>
          </a:prstGeom>
        </p:spPr>
        <p:txBody>
          <a:bodyPr/>
          <a:lstStyle/>
          <a:p>
            <a:r>
              <a:rPr lang="fr-FR"/>
              <a:t>Cliquez et modifiez le titre</a:t>
            </a:r>
            <a:endParaRPr lang="en-US" dirty="0"/>
          </a:p>
        </p:txBody>
      </p:sp>
      <p:sp>
        <p:nvSpPr>
          <p:cNvPr id="3" name="Content Placeholder 2"/>
          <p:cNvSpPr>
            <a:spLocks noGrp="1"/>
          </p:cNvSpPr>
          <p:nvPr>
            <p:ph sz="half" idx="1"/>
          </p:nvPr>
        </p:nvSpPr>
        <p:spPr>
          <a:xfrm>
            <a:off x="1081780" y="1820976"/>
            <a:ext cx="4783606" cy="4340259"/>
          </a:xfrm>
          <a:prstGeom prst="rect">
            <a:avLst/>
          </a:prstGeo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013877" y="1820976"/>
            <a:ext cx="5048687" cy="4340259"/>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Rectangle 7"/>
          <p:cNvSpPr>
            <a:spLocks/>
          </p:cNvSpPr>
          <p:nvPr userDrawn="1"/>
        </p:nvSpPr>
        <p:spPr>
          <a:xfrm>
            <a:off x="0" y="-10510"/>
            <a:ext cx="972000" cy="6851047"/>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3" name="ZoneTexte 12"/>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4" name="ZoneTexte 13"/>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161012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ide avec image de fond">
    <p:spTree>
      <p:nvGrpSpPr>
        <p:cNvPr id="1" name=""/>
        <p:cNvGrpSpPr/>
        <p:nvPr/>
      </p:nvGrpSpPr>
      <p:grpSpPr>
        <a:xfrm>
          <a:off x="0" y="0"/>
          <a:ext cx="0" cy="0"/>
          <a:chOff x="0" y="0"/>
          <a:chExt cx="0" cy="0"/>
        </a:xfrm>
      </p:grpSpPr>
      <p:sp>
        <p:nvSpPr>
          <p:cNvPr id="2" name="Title 1"/>
          <p:cNvSpPr>
            <a:spLocks noGrp="1"/>
          </p:cNvSpPr>
          <p:nvPr>
            <p:ph type="title"/>
          </p:nvPr>
        </p:nvSpPr>
        <p:spPr>
          <a:xfrm>
            <a:off x="818247" y="364196"/>
            <a:ext cx="10245864" cy="1322188"/>
          </a:xfrm>
          <a:prstGeom prst="rect">
            <a:avLst/>
          </a:prstGeom>
        </p:spPr>
        <p:txBody>
          <a:bodyPr/>
          <a:lstStyle/>
          <a:p>
            <a:r>
              <a:rPr lang="fr-FR"/>
              <a:t>Cliquez et modifiez le titre</a:t>
            </a:r>
            <a:endParaRPr lang="en-US" dirty="0"/>
          </a:p>
        </p:txBody>
      </p:sp>
      <p:sp>
        <p:nvSpPr>
          <p:cNvPr id="3" name="Text Placeholder 2"/>
          <p:cNvSpPr>
            <a:spLocks noGrp="1"/>
          </p:cNvSpPr>
          <p:nvPr>
            <p:ph type="body" idx="1"/>
          </p:nvPr>
        </p:nvSpPr>
        <p:spPr>
          <a:xfrm>
            <a:off x="818247" y="1676882"/>
            <a:ext cx="5025485" cy="821814"/>
          </a:xfrm>
          <a:prstGeom prst="rect">
            <a:avLst/>
          </a:prstGeo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fr-FR"/>
              <a:t>Cliquez pour modifier les styles du texte du masque</a:t>
            </a:r>
          </a:p>
        </p:txBody>
      </p:sp>
      <p:sp>
        <p:nvSpPr>
          <p:cNvPr id="4" name="Content Placeholder 3"/>
          <p:cNvSpPr>
            <a:spLocks noGrp="1"/>
          </p:cNvSpPr>
          <p:nvPr>
            <p:ph sz="half" idx="2"/>
          </p:nvPr>
        </p:nvSpPr>
        <p:spPr>
          <a:xfrm>
            <a:off x="818247" y="2498697"/>
            <a:ext cx="5025485" cy="3675206"/>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13877" y="1676882"/>
            <a:ext cx="5050234" cy="821814"/>
          </a:xfrm>
          <a:prstGeom prst="rect">
            <a:avLst/>
          </a:prstGeo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fr-FR"/>
              <a:t>Cliquez pour modifier les styles du texte du masque</a:t>
            </a:r>
          </a:p>
        </p:txBody>
      </p:sp>
      <p:sp>
        <p:nvSpPr>
          <p:cNvPr id="6" name="Content Placeholder 5"/>
          <p:cNvSpPr>
            <a:spLocks noGrp="1"/>
          </p:cNvSpPr>
          <p:nvPr>
            <p:ph sz="quarter" idx="4"/>
          </p:nvPr>
        </p:nvSpPr>
        <p:spPr>
          <a:xfrm>
            <a:off x="6013877" y="2498697"/>
            <a:ext cx="5050234" cy="3675206"/>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pic>
        <p:nvPicPr>
          <p:cNvPr id="10" name="Image 9"/>
          <p:cNvPicPr>
            <a:picLocks noChangeAspect="1"/>
          </p:cNvPicPr>
          <p:nvPr userDrawn="1"/>
        </p:nvPicPr>
        <p:blipFill rotWithShape="1">
          <a:blip r:embed="rId2"/>
          <a:srcRect l="1516" r="933"/>
          <a:stretch/>
        </p:blipFill>
        <p:spPr>
          <a:xfrm>
            <a:off x="0" y="-75632"/>
            <a:ext cx="11950700" cy="6942442"/>
          </a:xfrm>
          <a:prstGeom prst="rect">
            <a:avLst/>
          </a:prstGeom>
        </p:spPr>
      </p:pic>
      <p:sp>
        <p:nvSpPr>
          <p:cNvPr id="11" name="Rectangle 10"/>
          <p:cNvSpPr/>
          <p:nvPr userDrawn="1"/>
        </p:nvSpPr>
        <p:spPr>
          <a:xfrm>
            <a:off x="0" y="-75632"/>
            <a:ext cx="11948746" cy="6944559"/>
          </a:xfrm>
          <a:prstGeom prst="rect">
            <a:avLst/>
          </a:prstGeom>
          <a:solidFill>
            <a:srgbClr val="FFFFFF">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40039" y="5389659"/>
            <a:ext cx="1680250" cy="1527640"/>
          </a:xfrm>
          <a:prstGeom prst="rect">
            <a:avLst/>
          </a:prstGeom>
        </p:spPr>
      </p:pic>
      <p:sp>
        <p:nvSpPr>
          <p:cNvPr id="13" name="TextBox 6"/>
          <p:cNvSpPr txBox="1"/>
          <p:nvPr userDrawn="1"/>
        </p:nvSpPr>
        <p:spPr>
          <a:xfrm>
            <a:off x="11213699" y="6166261"/>
            <a:ext cx="336952" cy="246221"/>
          </a:xfrm>
          <a:prstGeom prst="rect">
            <a:avLst/>
          </a:prstGeom>
          <a:noFill/>
        </p:spPr>
        <p:txBody>
          <a:bodyPr wrap="none" rtlCol="0">
            <a:spAutoFit/>
          </a:bodyPr>
          <a:lstStyle/>
          <a:p>
            <a:pPr algn="l"/>
            <a:fld id="{260E2A6B-A809-4840-BF14-8648BC0BDF87}" type="slidenum">
              <a:rPr lang="id-ID" sz="1000" b="1" i="0">
                <a:solidFill>
                  <a:schemeClr val="bg1"/>
                </a:solidFill>
                <a:latin typeface="Titillium" charset="0"/>
                <a:ea typeface="Titillium" charset="0"/>
                <a:cs typeface="Titillium" charset="0"/>
              </a:rPr>
              <a:pPr algn="l"/>
              <a:t>‹N°›</a:t>
            </a:fld>
            <a:endParaRPr lang="en-MY" sz="1000" b="1" i="0" dirty="0">
              <a:solidFill>
                <a:schemeClr val="bg1"/>
              </a:solidFill>
              <a:latin typeface="Titillium" charset="0"/>
              <a:ea typeface="Titillium" charset="0"/>
              <a:cs typeface="Titillium" charset="0"/>
            </a:endParaRPr>
          </a:p>
        </p:txBody>
      </p:sp>
      <p:sp>
        <p:nvSpPr>
          <p:cNvPr id="14" name="Rectangle 13"/>
          <p:cNvSpPr>
            <a:spLocks/>
          </p:cNvSpPr>
          <p:nvPr userDrawn="1"/>
        </p:nvSpPr>
        <p:spPr>
          <a:xfrm>
            <a:off x="-91440" y="-86141"/>
            <a:ext cx="972000" cy="6992930"/>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p:cNvSpPr txBox="1"/>
          <p:nvPr userDrawn="1"/>
        </p:nvSpPr>
        <p:spPr>
          <a:xfrm rot="16200000">
            <a:off x="-160853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8" name="Imag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215" y="196293"/>
            <a:ext cx="754156" cy="587291"/>
          </a:xfrm>
          <a:prstGeom prst="rect">
            <a:avLst/>
          </a:prstGeom>
        </p:spPr>
      </p:pic>
      <p:sp>
        <p:nvSpPr>
          <p:cNvPr id="19" name="ZoneTexte 18"/>
          <p:cNvSpPr txBox="1"/>
          <p:nvPr userDrawn="1"/>
        </p:nvSpPr>
        <p:spPr>
          <a:xfrm>
            <a:off x="21252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20" name="ZoneTexte 19"/>
          <p:cNvSpPr txBox="1"/>
          <p:nvPr userDrawn="1"/>
        </p:nvSpPr>
        <p:spPr>
          <a:xfrm>
            <a:off x="13573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79169892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e+image en bas">
    <p:spTree>
      <p:nvGrpSpPr>
        <p:cNvPr id="1" name=""/>
        <p:cNvGrpSpPr/>
        <p:nvPr/>
      </p:nvGrpSpPr>
      <p:grpSpPr>
        <a:xfrm>
          <a:off x="0" y="0"/>
          <a:ext cx="0" cy="0"/>
          <a:chOff x="0" y="0"/>
          <a:chExt cx="0" cy="0"/>
        </a:xfrm>
      </p:grpSpPr>
      <p:sp>
        <p:nvSpPr>
          <p:cNvPr id="2" name="Title 1"/>
          <p:cNvSpPr>
            <a:spLocks noGrp="1"/>
          </p:cNvSpPr>
          <p:nvPr>
            <p:ph type="title"/>
          </p:nvPr>
        </p:nvSpPr>
        <p:spPr>
          <a:xfrm>
            <a:off x="1216582" y="364195"/>
            <a:ext cx="9845982" cy="3190166"/>
          </a:xfrm>
          <a:prstGeom prst="rect">
            <a:avLst/>
          </a:prstGeom>
        </p:spPr>
        <p:txBody>
          <a:bodyPr/>
          <a:lstStyle/>
          <a:p>
            <a:r>
              <a:rPr lang="fr-FR" dirty="0"/>
              <a:t>Cliquez et modifiez le titre</a:t>
            </a:r>
            <a:endParaRPr lang="en-US" dirty="0"/>
          </a:p>
        </p:txBody>
      </p:sp>
      <p:sp>
        <p:nvSpPr>
          <p:cNvPr id="6" name="Picture Placeholder 2"/>
          <p:cNvSpPr>
            <a:spLocks noGrp="1" noChangeAspect="1"/>
          </p:cNvSpPr>
          <p:nvPr>
            <p:ph type="pic" idx="1"/>
          </p:nvPr>
        </p:nvSpPr>
        <p:spPr>
          <a:xfrm>
            <a:off x="1216582" y="3849328"/>
            <a:ext cx="9845982" cy="2315497"/>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dirty="0"/>
              <a:t>Faire glisser l'image vers l'espace réservé ou cliquer sur l'icône pour l'ajouter</a:t>
            </a:r>
            <a:endParaRPr lang="en-US" dirty="0"/>
          </a:p>
        </p:txBody>
      </p:sp>
      <p:sp>
        <p:nvSpPr>
          <p:cNvPr id="7" name="Rectangle 6"/>
          <p:cNvSpPr>
            <a:spLocks/>
          </p:cNvSpPr>
          <p:nvPr userDrawn="1"/>
        </p:nvSpPr>
        <p:spPr>
          <a:xfrm>
            <a:off x="0" y="0"/>
            <a:ext cx="972000" cy="685552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2" name="ZoneTexte 11"/>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63170456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pageVide">
    <p:spTree>
      <p:nvGrpSpPr>
        <p:cNvPr id="1" name=""/>
        <p:cNvGrpSpPr/>
        <p:nvPr/>
      </p:nvGrpSpPr>
      <p:grpSpPr>
        <a:xfrm>
          <a:off x="0" y="0"/>
          <a:ext cx="0" cy="0"/>
          <a:chOff x="0" y="0"/>
          <a:chExt cx="0" cy="0"/>
        </a:xfrm>
      </p:grpSpPr>
      <p:sp>
        <p:nvSpPr>
          <p:cNvPr id="5" name="Rectangle 4"/>
          <p:cNvSpPr>
            <a:spLocks/>
          </p:cNvSpPr>
          <p:nvPr userDrawn="1"/>
        </p:nvSpPr>
        <p:spPr>
          <a:xfrm>
            <a:off x="858" y="-52552"/>
            <a:ext cx="972000" cy="6918999"/>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0" name="ZoneTexte 9"/>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1" name="ZoneTexte 10"/>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498777856"/>
      </p:ext>
    </p:extLst>
  </p:cSld>
  <p:clrMapOvr>
    <a:masterClrMapping/>
  </p:clrMapOvr>
  <p:transition spd="slow">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08519" y="456036"/>
            <a:ext cx="3833652" cy="1596126"/>
          </a:xfrm>
          <a:prstGeom prst="rect">
            <a:avLst/>
          </a:prstGeom>
        </p:spPr>
        <p:txBody>
          <a:bodyPr anchor="b"/>
          <a:lstStyle>
            <a:lvl1pPr>
              <a:defRPr sz="3118"/>
            </a:lvl1pPr>
          </a:lstStyle>
          <a:p>
            <a:r>
              <a:rPr lang="fr-FR"/>
              <a:t>Cliquez et modifiez le titre</a:t>
            </a:r>
            <a:endParaRPr lang="en-US" dirty="0"/>
          </a:p>
        </p:txBody>
      </p:sp>
      <p:sp>
        <p:nvSpPr>
          <p:cNvPr id="3" name="Picture Placeholder 2"/>
          <p:cNvSpPr>
            <a:spLocks noGrp="1" noChangeAspect="1"/>
          </p:cNvSpPr>
          <p:nvPr>
            <p:ph type="pic" idx="1"/>
          </p:nvPr>
        </p:nvSpPr>
        <p:spPr>
          <a:xfrm>
            <a:off x="5050234" y="456036"/>
            <a:ext cx="6013877" cy="5390091"/>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108519" y="2052161"/>
            <a:ext cx="3840899" cy="3801883"/>
          </a:xfrm>
          <a:prstGeom prst="rect">
            <a:avLst/>
          </a:prstGeo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fr-FR"/>
              <a:t>Cliquez pour modifier les styles du texte du masque</a:t>
            </a:r>
          </a:p>
        </p:txBody>
      </p:sp>
      <p:sp>
        <p:nvSpPr>
          <p:cNvPr id="8" name="Rectangle 7"/>
          <p:cNvSpPr>
            <a:spLocks/>
          </p:cNvSpPr>
          <p:nvPr userDrawn="1"/>
        </p:nvSpPr>
        <p:spPr>
          <a:xfrm>
            <a:off x="0" y="-42042"/>
            <a:ext cx="972000" cy="6914111"/>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3" name="ZoneTexte 12"/>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4" name="ZoneTexte 13"/>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52487235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13">
            <a:alphaModFix/>
            <a:extLst>
              <a:ext uri="{28A0092B-C50C-407E-A947-70E740481C1C}">
                <a14:useLocalDpi xmlns:a14="http://schemas.microsoft.com/office/drawing/2010/main" val="0"/>
              </a:ext>
            </a:extLst>
          </a:blip>
          <a:stretch>
            <a:fillRect/>
          </a:stretch>
        </p:blipFill>
        <p:spPr>
          <a:xfrm>
            <a:off x="11140039" y="5550483"/>
            <a:ext cx="1680250" cy="1527640"/>
          </a:xfrm>
          <a:prstGeom prst="rect">
            <a:avLst/>
          </a:prstGeom>
        </p:spPr>
      </p:pic>
      <p:sp>
        <p:nvSpPr>
          <p:cNvPr id="8" name="TextBox 6"/>
          <p:cNvSpPr txBox="1"/>
          <p:nvPr userDrawn="1"/>
        </p:nvSpPr>
        <p:spPr>
          <a:xfrm>
            <a:off x="11140039" y="6338366"/>
            <a:ext cx="336952" cy="246221"/>
          </a:xfrm>
          <a:prstGeom prst="rect">
            <a:avLst/>
          </a:prstGeom>
          <a:noFill/>
        </p:spPr>
        <p:txBody>
          <a:bodyPr wrap="none" rtlCol="0">
            <a:spAutoFit/>
          </a:bodyPr>
          <a:lstStyle/>
          <a:p>
            <a:pPr algn="l"/>
            <a:fld id="{260E2A6B-A809-4840-BF14-8648BC0BDF87}" type="slidenum">
              <a:rPr lang="id-ID" sz="1000" b="1" i="0">
                <a:solidFill>
                  <a:schemeClr val="bg1"/>
                </a:solidFill>
                <a:latin typeface="Titillium" charset="0"/>
                <a:ea typeface="Titillium" charset="0"/>
                <a:cs typeface="Titillium" charset="0"/>
              </a:rPr>
              <a:pPr algn="l"/>
              <a:t>‹N°›</a:t>
            </a:fld>
            <a:endParaRPr lang="en-MY" sz="1000" b="1" i="0" dirty="0">
              <a:solidFill>
                <a:schemeClr val="bg1"/>
              </a:solidFill>
              <a:latin typeface="Titillium" charset="0"/>
              <a:ea typeface="Titillium" charset="0"/>
              <a:cs typeface="Titillium" charset="0"/>
            </a:endParaRPr>
          </a:p>
        </p:txBody>
      </p:sp>
    </p:spTree>
    <p:extLst>
      <p:ext uri="{BB962C8B-B14F-4D97-AF65-F5344CB8AC3E}">
        <p14:creationId xmlns:p14="http://schemas.microsoft.com/office/powerpoint/2010/main" val="211473809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4" r:id="rId5"/>
    <p:sldLayoutId id="2147483665" r:id="rId6"/>
    <p:sldLayoutId id="2147483666" r:id="rId7"/>
    <p:sldLayoutId id="2147483667" r:id="rId8"/>
    <p:sldLayoutId id="2147483669" r:id="rId9"/>
    <p:sldLayoutId id="2147483674" r:id="rId10"/>
    <p:sldLayoutId id="2147483675" r:id="rId11"/>
  </p:sldLayoutIdLst>
  <p:txStyles>
    <p:titleStyle>
      <a:lvl1pPr algn="l" defTabSz="890900" rtl="0" eaLnBrk="1" latinLnBrk="0" hangingPunct="1">
        <a:lnSpc>
          <a:spcPct val="90000"/>
        </a:lnSpc>
        <a:spcBef>
          <a:spcPct val="0"/>
        </a:spcBef>
        <a:buNone/>
        <a:defRPr sz="4287" kern="1200">
          <a:solidFill>
            <a:schemeClr val="tx1"/>
          </a:solidFill>
          <a:latin typeface="+mj-lt"/>
          <a:ea typeface="+mj-ea"/>
          <a:cs typeface="+mj-cs"/>
        </a:defRPr>
      </a:lvl1pPr>
    </p:titleStyle>
    <p:bodyStyle>
      <a:lvl1pPr marL="222725" indent="-222725" algn="l" defTabSz="890900" rtl="0" eaLnBrk="1" latinLnBrk="0" hangingPunct="1">
        <a:lnSpc>
          <a:spcPct val="90000"/>
        </a:lnSpc>
        <a:spcBef>
          <a:spcPts val="974"/>
        </a:spcBef>
        <a:buFont typeface="Arial" panose="020B0604020202020204" pitchFamily="34" charset="0"/>
        <a:buChar char="•"/>
        <a:defRPr sz="2728" kern="1200">
          <a:solidFill>
            <a:schemeClr val="tx1"/>
          </a:solidFill>
          <a:latin typeface="+mn-lt"/>
          <a:ea typeface="+mn-ea"/>
          <a:cs typeface="+mn-cs"/>
        </a:defRPr>
      </a:lvl1pPr>
      <a:lvl2pPr marL="668175" indent="-222725" algn="l" defTabSz="890900" rtl="0" eaLnBrk="1" latinLnBrk="0" hangingPunct="1">
        <a:lnSpc>
          <a:spcPct val="90000"/>
        </a:lnSpc>
        <a:spcBef>
          <a:spcPts val="487"/>
        </a:spcBef>
        <a:buFont typeface="Arial" panose="020B0604020202020204" pitchFamily="34" charset="0"/>
        <a:buChar char="•"/>
        <a:defRPr sz="2338" kern="1200">
          <a:solidFill>
            <a:schemeClr val="tx1"/>
          </a:solidFill>
          <a:latin typeface="+mn-lt"/>
          <a:ea typeface="+mn-ea"/>
          <a:cs typeface="+mn-cs"/>
        </a:defRPr>
      </a:lvl2pPr>
      <a:lvl3pPr marL="1113625" indent="-222725" algn="l" defTabSz="890900" rtl="0" eaLnBrk="1" latinLnBrk="0" hangingPunct="1">
        <a:lnSpc>
          <a:spcPct val="90000"/>
        </a:lnSpc>
        <a:spcBef>
          <a:spcPts val="487"/>
        </a:spcBef>
        <a:buFont typeface="Arial" panose="020B0604020202020204" pitchFamily="34" charset="0"/>
        <a:buChar char="•"/>
        <a:defRPr sz="1949" kern="1200">
          <a:solidFill>
            <a:schemeClr val="tx1"/>
          </a:solidFill>
          <a:latin typeface="+mn-lt"/>
          <a:ea typeface="+mn-ea"/>
          <a:cs typeface="+mn-cs"/>
        </a:defRPr>
      </a:lvl3pPr>
      <a:lvl4pPr marL="15590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4pPr>
      <a:lvl5pPr marL="20045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5pPr>
      <a:lvl6pPr marL="24499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6pPr>
      <a:lvl7pPr marL="28954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7pPr>
      <a:lvl8pPr marL="33408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8pPr>
      <a:lvl9pPr marL="37863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9pPr>
    </p:bodyStyle>
    <p:otherStyle>
      <a:defPPr>
        <a:defRPr lang="en-US"/>
      </a:defPPr>
      <a:lvl1pPr marL="0" algn="l" defTabSz="890900" rtl="0" eaLnBrk="1" latinLnBrk="0" hangingPunct="1">
        <a:defRPr sz="1754" kern="1200">
          <a:solidFill>
            <a:schemeClr val="tx1"/>
          </a:solidFill>
          <a:latin typeface="+mn-lt"/>
          <a:ea typeface="+mn-ea"/>
          <a:cs typeface="+mn-cs"/>
        </a:defRPr>
      </a:lvl1pPr>
      <a:lvl2pPr marL="445450" algn="l" defTabSz="890900" rtl="0" eaLnBrk="1" latinLnBrk="0" hangingPunct="1">
        <a:defRPr sz="1754" kern="1200">
          <a:solidFill>
            <a:schemeClr val="tx1"/>
          </a:solidFill>
          <a:latin typeface="+mn-lt"/>
          <a:ea typeface="+mn-ea"/>
          <a:cs typeface="+mn-cs"/>
        </a:defRPr>
      </a:lvl2pPr>
      <a:lvl3pPr marL="890900" algn="l" defTabSz="890900" rtl="0" eaLnBrk="1" latinLnBrk="0" hangingPunct="1">
        <a:defRPr sz="1754" kern="1200">
          <a:solidFill>
            <a:schemeClr val="tx1"/>
          </a:solidFill>
          <a:latin typeface="+mn-lt"/>
          <a:ea typeface="+mn-ea"/>
          <a:cs typeface="+mn-cs"/>
        </a:defRPr>
      </a:lvl3pPr>
      <a:lvl4pPr marL="1336350" algn="l" defTabSz="890900" rtl="0" eaLnBrk="1" latinLnBrk="0" hangingPunct="1">
        <a:defRPr sz="1754" kern="1200">
          <a:solidFill>
            <a:schemeClr val="tx1"/>
          </a:solidFill>
          <a:latin typeface="+mn-lt"/>
          <a:ea typeface="+mn-ea"/>
          <a:cs typeface="+mn-cs"/>
        </a:defRPr>
      </a:lvl4pPr>
      <a:lvl5pPr marL="1781800" algn="l" defTabSz="890900" rtl="0" eaLnBrk="1" latinLnBrk="0" hangingPunct="1">
        <a:defRPr sz="1754" kern="1200">
          <a:solidFill>
            <a:schemeClr val="tx1"/>
          </a:solidFill>
          <a:latin typeface="+mn-lt"/>
          <a:ea typeface="+mn-ea"/>
          <a:cs typeface="+mn-cs"/>
        </a:defRPr>
      </a:lvl5pPr>
      <a:lvl6pPr marL="2227250" algn="l" defTabSz="890900" rtl="0" eaLnBrk="1" latinLnBrk="0" hangingPunct="1">
        <a:defRPr sz="1754" kern="1200">
          <a:solidFill>
            <a:schemeClr val="tx1"/>
          </a:solidFill>
          <a:latin typeface="+mn-lt"/>
          <a:ea typeface="+mn-ea"/>
          <a:cs typeface="+mn-cs"/>
        </a:defRPr>
      </a:lvl6pPr>
      <a:lvl7pPr marL="2672700" algn="l" defTabSz="890900" rtl="0" eaLnBrk="1" latinLnBrk="0" hangingPunct="1">
        <a:defRPr sz="1754" kern="1200">
          <a:solidFill>
            <a:schemeClr val="tx1"/>
          </a:solidFill>
          <a:latin typeface="+mn-lt"/>
          <a:ea typeface="+mn-ea"/>
          <a:cs typeface="+mn-cs"/>
        </a:defRPr>
      </a:lvl7pPr>
      <a:lvl8pPr marL="3118150" algn="l" defTabSz="890900" rtl="0" eaLnBrk="1" latinLnBrk="0" hangingPunct="1">
        <a:defRPr sz="1754" kern="1200">
          <a:solidFill>
            <a:schemeClr val="tx1"/>
          </a:solidFill>
          <a:latin typeface="+mn-lt"/>
          <a:ea typeface="+mn-ea"/>
          <a:cs typeface="+mn-cs"/>
        </a:defRPr>
      </a:lvl8pPr>
      <a:lvl9pPr marL="3563600" algn="l" defTabSz="890900" rtl="0" eaLnBrk="1" latinLnBrk="0" hangingPunct="1">
        <a:defRPr sz="17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r="2931"/>
          <a:stretch/>
        </p:blipFill>
        <p:spPr>
          <a:xfrm>
            <a:off x="-5494" y="-220711"/>
            <a:ext cx="11879263" cy="7072631"/>
          </a:xfrm>
          <a:prstGeom prst="rect">
            <a:avLst/>
          </a:prstGeom>
        </p:spPr>
      </p:pic>
      <p:sp>
        <p:nvSpPr>
          <p:cNvPr id="9" name="Rectangle 8"/>
          <p:cNvSpPr/>
          <p:nvPr/>
        </p:nvSpPr>
        <p:spPr>
          <a:xfrm>
            <a:off x="-1" y="-212165"/>
            <a:ext cx="11879263" cy="7092781"/>
          </a:xfrm>
          <a:prstGeom prst="rect">
            <a:avLst/>
          </a:prstGeom>
          <a:solidFill>
            <a:srgbClr val="33234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Titre 1"/>
          <p:cNvSpPr txBox="1">
            <a:spLocks/>
          </p:cNvSpPr>
          <p:nvPr/>
        </p:nvSpPr>
        <p:spPr bwMode="blackWhite">
          <a:xfrm>
            <a:off x="2534806" y="1697335"/>
            <a:ext cx="6630797" cy="433330"/>
          </a:xfrm>
          <a:prstGeom prst="rect">
            <a:avLst/>
          </a:prstGeom>
          <a:noFill/>
          <a:ln w="38100" cap="sq">
            <a:no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fr-FR" sz="1800" dirty="0">
                <a:solidFill>
                  <a:schemeClr val="bg1"/>
                </a:solidFill>
                <a:latin typeface="Lato" charset="0"/>
                <a:ea typeface="Lato" charset="0"/>
                <a:cs typeface="Lato" charset="0"/>
              </a:rPr>
              <a:t>Présentation du projet de fin d’études</a:t>
            </a:r>
          </a:p>
        </p:txBody>
      </p:sp>
      <p:sp>
        <p:nvSpPr>
          <p:cNvPr id="13" name="Sous-titre 2"/>
          <p:cNvSpPr txBox="1">
            <a:spLocks/>
          </p:cNvSpPr>
          <p:nvPr/>
        </p:nvSpPr>
        <p:spPr>
          <a:xfrm>
            <a:off x="6843001" y="4514035"/>
            <a:ext cx="5024545" cy="1682916"/>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fr-FR" sz="1800" b="1" dirty="0">
                <a:solidFill>
                  <a:schemeClr val="bg1"/>
                </a:solidFill>
                <a:latin typeface="Lato"/>
                <a:ea typeface="Lato Light" charset="0"/>
                <a:cs typeface="Lato Light" charset="0"/>
              </a:rPr>
              <a:t>Réalisé par :	</a:t>
            </a:r>
          </a:p>
          <a:p>
            <a:pPr algn="l"/>
            <a:r>
              <a:rPr lang="fr-FR" sz="1800" b="1" dirty="0">
                <a:solidFill>
                  <a:schemeClr val="bg1"/>
                </a:solidFill>
                <a:latin typeface="Lato"/>
                <a:ea typeface="Lato Light" charset="0"/>
                <a:cs typeface="Lato Light" charset="0"/>
              </a:rPr>
              <a:t>		 </a:t>
            </a:r>
            <a:r>
              <a:rPr lang="fr-FR" sz="1800" b="1" dirty="0" smtClean="0">
                <a:solidFill>
                  <a:schemeClr val="bg1"/>
                </a:solidFill>
                <a:latin typeface="Lato"/>
                <a:ea typeface="Lato Light" charset="0"/>
                <a:cs typeface="Lato Light" charset="0"/>
              </a:rPr>
              <a:t>ATTIA Salim</a:t>
            </a:r>
            <a:endParaRPr lang="fr-FR" sz="1800" b="1" dirty="0">
              <a:solidFill>
                <a:schemeClr val="bg1"/>
              </a:solidFill>
              <a:latin typeface="Lato"/>
              <a:ea typeface="Lato" charset="0"/>
              <a:cs typeface="Lato" charset="0"/>
            </a:endParaRPr>
          </a:p>
          <a:p>
            <a:pPr algn="l"/>
            <a:r>
              <a:rPr lang="fr-FR" sz="1800" b="1" dirty="0">
                <a:solidFill>
                  <a:schemeClr val="bg1"/>
                </a:solidFill>
                <a:latin typeface="Lato"/>
                <a:ea typeface="Lato" charset="0"/>
                <a:cs typeface="Lato" charset="0"/>
              </a:rPr>
              <a:t>Supervisé par </a:t>
            </a:r>
            <a:r>
              <a:rPr lang="fr-FR" sz="1800" b="1" dirty="0" smtClean="0">
                <a:solidFill>
                  <a:schemeClr val="bg1"/>
                </a:solidFill>
                <a:latin typeface="Lato"/>
                <a:ea typeface="Lato" charset="0"/>
                <a:cs typeface="Lato" charset="0"/>
              </a:rPr>
              <a:t>:</a:t>
            </a:r>
            <a:endParaRPr lang="fr-FR" sz="1800" b="1" dirty="0">
              <a:solidFill>
                <a:schemeClr val="bg1"/>
              </a:solidFill>
              <a:latin typeface="Lato"/>
              <a:ea typeface="Lato" charset="0"/>
              <a:cs typeface="Lato" charset="0"/>
            </a:endParaRPr>
          </a:p>
        </p:txBody>
      </p:sp>
      <p:sp>
        <p:nvSpPr>
          <p:cNvPr id="14" name="ZoneTexte 13"/>
          <p:cNvSpPr txBox="1"/>
          <p:nvPr/>
        </p:nvSpPr>
        <p:spPr>
          <a:xfrm>
            <a:off x="1876841" y="2605295"/>
            <a:ext cx="7922210" cy="1015663"/>
          </a:xfrm>
          <a:prstGeom prst="rect">
            <a:avLst/>
          </a:prstGeom>
          <a:noFill/>
        </p:spPr>
        <p:txBody>
          <a:bodyPr wrap="square" rtlCol="0">
            <a:spAutoFit/>
          </a:bodyPr>
          <a:lstStyle/>
          <a:p>
            <a:pPr algn="ctr"/>
            <a:r>
              <a:rPr lang="fr-FR" sz="6000" b="1" dirty="0" smtClean="0">
                <a:solidFill>
                  <a:schemeClr val="bg1"/>
                </a:solidFill>
                <a:latin typeface="Lato" charset="0"/>
                <a:ea typeface="Lato" charset="0"/>
                <a:cs typeface="Lato" charset="0"/>
              </a:rPr>
              <a:t>MVP vs MVVM</a:t>
            </a:r>
            <a:endParaRPr lang="fr-FR" sz="6000" b="1" dirty="0">
              <a:solidFill>
                <a:schemeClr val="bg1"/>
              </a:solidFill>
              <a:latin typeface="Lato" charset="0"/>
              <a:ea typeface="Lato" charset="0"/>
              <a:cs typeface="Lato" charset="0"/>
            </a:endParaRPr>
          </a:p>
        </p:txBody>
      </p:sp>
      <p:cxnSp>
        <p:nvCxnSpPr>
          <p:cNvPr id="16" name="Connecteur droit 15"/>
          <p:cNvCxnSpPr/>
          <p:nvPr/>
        </p:nvCxnSpPr>
        <p:spPr>
          <a:xfrm flipH="1" flipV="1">
            <a:off x="1714503" y="2392384"/>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1773945" y="4396111"/>
            <a:ext cx="8229600" cy="38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370203" y="6275964"/>
            <a:ext cx="1507066" cy="646331"/>
          </a:xfrm>
          <a:prstGeom prst="rect">
            <a:avLst/>
          </a:prstGeom>
          <a:noFill/>
        </p:spPr>
        <p:txBody>
          <a:bodyPr wrap="square" rtlCol="0">
            <a:spAutoFit/>
          </a:bodyPr>
          <a:lstStyle/>
          <a:p>
            <a:r>
              <a:rPr lang="fr-FR" sz="1700" dirty="0" smtClean="0">
                <a:solidFill>
                  <a:schemeClr val="bg1"/>
                </a:solidFill>
                <a:latin typeface="Lato Light" charset="0"/>
                <a:ea typeface="Lato Light" charset="0"/>
                <a:cs typeface="Lato Light" charset="0"/>
              </a:rPr>
              <a:t>2021-2022</a:t>
            </a:r>
            <a:endParaRPr lang="fr-FR" sz="1700" dirty="0">
              <a:solidFill>
                <a:schemeClr val="bg1"/>
              </a:solidFill>
              <a:latin typeface="Lato Light" charset="0"/>
              <a:ea typeface="Lato Light" charset="0"/>
              <a:cs typeface="Lato Light" charset="0"/>
            </a:endParaRPr>
          </a:p>
          <a:p>
            <a:endParaRPr lang="fr-FR" dirty="0"/>
          </a:p>
        </p:txBody>
      </p:sp>
    </p:spTree>
    <p:extLst>
      <p:ext uri="{BB962C8B-B14F-4D97-AF65-F5344CB8AC3E}">
        <p14:creationId xmlns:p14="http://schemas.microsoft.com/office/powerpoint/2010/main" val="927612902"/>
      </p:ext>
    </p:extLst>
  </p:cSld>
  <p:clrMapOvr>
    <a:masterClrMapping/>
  </p:clrMapOvr>
  <p:transition spd="slow">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2598" y="2364895"/>
            <a:ext cx="5834877" cy="972977"/>
          </a:xfrm>
        </p:spPr>
        <p:txBody>
          <a:bodyPr/>
          <a:lstStyle/>
          <a:p>
            <a:r>
              <a:rPr lang="fr-FR" sz="6000" dirty="0"/>
              <a:t>Introduction</a:t>
            </a:r>
          </a:p>
        </p:txBody>
      </p:sp>
      <p:sp>
        <p:nvSpPr>
          <p:cNvPr id="3" name="Titre 1"/>
          <p:cNvSpPr txBox="1">
            <a:spLocks/>
          </p:cNvSpPr>
          <p:nvPr/>
        </p:nvSpPr>
        <p:spPr>
          <a:xfrm>
            <a:off x="9262412" y="1419806"/>
            <a:ext cx="1270126" cy="972978"/>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b="1" dirty="0"/>
              <a:t>1.0</a:t>
            </a:r>
          </a:p>
        </p:txBody>
      </p:sp>
    </p:spTree>
    <p:extLst>
      <p:ext uri="{BB962C8B-B14F-4D97-AF65-F5344CB8AC3E}">
        <p14:creationId xmlns:p14="http://schemas.microsoft.com/office/powerpoint/2010/main" val="100820599"/>
      </p:ext>
    </p:extLst>
  </p:cSld>
  <p:clrMapOvr>
    <a:masterClrMapping/>
  </p:clrMapOvr>
  <p:transition spd="slow">
    <p:push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5487" y="454752"/>
            <a:ext cx="10286057" cy="6053709"/>
          </a:xfrm>
          <a:prstGeom prst="rect">
            <a:avLst/>
          </a:prstGeom>
        </p:spPr>
        <p:txBody>
          <a:bodyPr wrap="square">
            <a:spAutoFit/>
          </a:bodyPr>
          <a:lstStyle/>
          <a:p>
            <a:r>
              <a:rPr lang="fr-FR" sz="2800" b="1" dirty="0"/>
              <a:t>Différence entre MVP et </a:t>
            </a:r>
            <a:r>
              <a:rPr lang="fr-FR" sz="2800" b="1" dirty="0" smtClean="0"/>
              <a:t>MVVM:</a:t>
            </a:r>
          </a:p>
          <a:p>
            <a:endParaRPr lang="fr-FR" sz="2800" b="1" dirty="0"/>
          </a:p>
          <a:p>
            <a:r>
              <a:rPr lang="fr-FR" sz="2400" dirty="0">
                <a:latin typeface="+mj-lt"/>
              </a:rPr>
              <a:t>L'architecture Model </a:t>
            </a:r>
            <a:r>
              <a:rPr lang="fr-FR" sz="2400" dirty="0" err="1">
                <a:latin typeface="+mj-lt"/>
              </a:rPr>
              <a:t>View</a:t>
            </a:r>
            <a:r>
              <a:rPr lang="fr-FR" sz="2400" dirty="0">
                <a:latin typeface="+mj-lt"/>
              </a:rPr>
              <a:t> </a:t>
            </a:r>
            <a:r>
              <a:rPr lang="fr-FR" sz="2400" dirty="0" err="1">
                <a:latin typeface="+mj-lt"/>
              </a:rPr>
              <a:t>Presenter</a:t>
            </a:r>
            <a:r>
              <a:rPr lang="fr-FR" sz="2400" dirty="0">
                <a:latin typeface="+mj-lt"/>
              </a:rPr>
              <a:t> (MVP) est dérivée du formulaire Model </a:t>
            </a:r>
            <a:r>
              <a:rPr lang="fr-FR" sz="2400" dirty="0" err="1">
                <a:latin typeface="+mj-lt"/>
              </a:rPr>
              <a:t>View</a:t>
            </a:r>
            <a:r>
              <a:rPr lang="fr-FR" sz="2400" dirty="0">
                <a:latin typeface="+mj-lt"/>
              </a:rPr>
              <a:t> Controller qui permet de créer des interfaces en fonction des besoins de l'utilisateur. Le présentateur agit comme un intermédiaire et présente la logique à l'utilisateur dans un format présentable. Il s'agit d'un modèle de conception bien connu par les développeurs. Le modèle Modèle-Vue-Vue-Modèle (MVVM) aide au développement d'une interface utilisateur graphique dans le modèle architectural. Cela se fait soit par un langage de balisage, soit par un code GUI. La couche peut être la logique métier ou la logique back-end du logiciel. Il est principalement utilisé pour montrer la séparation du développement de l'interface graphique.</a:t>
            </a:r>
          </a:p>
          <a:p>
            <a:r>
              <a:rPr lang="fr-FR" sz="2800" dirty="0"/>
              <a:t/>
            </a:r>
            <a:br>
              <a:rPr lang="fr-FR" sz="2800" dirty="0"/>
            </a:br>
            <a:endParaRPr lang="fr-FR" sz="2800" b="1" dirty="0"/>
          </a:p>
          <a:p>
            <a:r>
              <a:rPr lang="fr-FR" dirty="0"/>
              <a:t/>
            </a:r>
            <a:br>
              <a:rPr lang="fr-FR" dirty="0"/>
            </a:br>
            <a:endParaRPr lang="en-US" dirty="0"/>
          </a:p>
        </p:txBody>
      </p:sp>
    </p:spTree>
    <p:extLst>
      <p:ext uri="{BB962C8B-B14F-4D97-AF65-F5344CB8AC3E}">
        <p14:creationId xmlns:p14="http://schemas.microsoft.com/office/powerpoint/2010/main" val="38885484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071302" y="187770"/>
            <a:ext cx="10653527" cy="6418129"/>
          </a:xfrm>
        </p:spPr>
        <p:txBody>
          <a:bodyPr/>
          <a:lstStyle/>
          <a:p>
            <a:r>
              <a:rPr lang="fr-FR" b="1" dirty="0"/>
              <a:t>Principales différences entre MVP et </a:t>
            </a:r>
            <a:r>
              <a:rPr lang="fr-FR" b="1" dirty="0" smtClean="0"/>
              <a:t>MVVM:</a:t>
            </a:r>
          </a:p>
          <a:p>
            <a:endParaRPr lang="fr-FR" b="1" dirty="0" smtClean="0"/>
          </a:p>
          <a:p>
            <a:pPr marL="342900" indent="-342900">
              <a:buFont typeface="Arial" panose="020B0604020202020204" pitchFamily="34" charset="0"/>
              <a:buChar char="•"/>
            </a:pPr>
            <a:r>
              <a:rPr lang="fr-FR" sz="2000" dirty="0">
                <a:latin typeface="+mj-lt"/>
              </a:rPr>
              <a:t>Les données sont récupérées et manipulées à partir de l'état des données, qui est présent dans la couche Modèle. Ces données sont transférées vers la couche présentatrice. Il n'y a pas d'interaction avec l'état d'affichage dans MVP. MVVM a un modèle situé dans la logique métier elle-même où les données sont stockées dans un référentiel. Les demandes sont reçues d'un modèle </a:t>
            </a:r>
            <a:r>
              <a:rPr lang="fr-FR" sz="2000" dirty="0" err="1">
                <a:latin typeface="+mj-lt"/>
              </a:rPr>
              <a:t>View</a:t>
            </a:r>
            <a:r>
              <a:rPr lang="fr-FR" sz="2000" dirty="0">
                <a:latin typeface="+mj-lt"/>
              </a:rPr>
              <a:t> et les données sont localisées en conséquence</a:t>
            </a:r>
            <a:r>
              <a:rPr lang="fr-FR" sz="2000" dirty="0" smtClean="0">
                <a:latin typeface="+mj-lt"/>
              </a:rPr>
              <a:t>.</a:t>
            </a:r>
          </a:p>
          <a:p>
            <a:pPr marL="342900" indent="-342900">
              <a:buFont typeface="Arial" panose="020B0604020202020204" pitchFamily="34" charset="0"/>
              <a:buChar char="•"/>
            </a:pPr>
            <a:r>
              <a:rPr lang="fr-FR" sz="2000" dirty="0">
                <a:latin typeface="+mj-lt"/>
              </a:rPr>
              <a:t>Le modèle de vue dans MVP a une interface utilisateur, une activité et des fragments de données, et il interagit avec le présentateur. Le modèle de vue dans MVVM n'a aucune logique métier et n'a qu'une interface utilisateur</a:t>
            </a:r>
            <a:r>
              <a:rPr lang="fr-FR" sz="2000" dirty="0" smtClean="0">
                <a:latin typeface="+mj-lt"/>
              </a:rPr>
              <a:t>.</a:t>
            </a:r>
          </a:p>
          <a:p>
            <a:pPr marL="342900" indent="-342900">
              <a:buFont typeface="Arial" panose="020B0604020202020204" pitchFamily="34" charset="0"/>
              <a:buChar char="•"/>
            </a:pPr>
            <a:r>
              <a:rPr lang="fr-FR" sz="2000" dirty="0" smtClean="0">
                <a:latin typeface="+mj-lt"/>
              </a:rPr>
              <a:t> </a:t>
            </a:r>
            <a:r>
              <a:rPr lang="fr-FR" sz="2000" dirty="0">
                <a:latin typeface="+mj-lt"/>
              </a:rPr>
              <a:t>Il existe un </a:t>
            </a:r>
            <a:r>
              <a:rPr lang="fr-FR" sz="2000" dirty="0" err="1">
                <a:latin typeface="+mj-lt"/>
              </a:rPr>
              <a:t>ViewModel</a:t>
            </a:r>
            <a:r>
              <a:rPr lang="fr-FR" sz="2000" dirty="0">
                <a:latin typeface="+mj-lt"/>
              </a:rPr>
              <a:t> dans MVVM où se trouve la logique métier. Cela aide à créer un pont entre </a:t>
            </a:r>
            <a:r>
              <a:rPr lang="fr-FR" sz="2000" dirty="0" err="1">
                <a:latin typeface="+mj-lt"/>
              </a:rPr>
              <a:t>View</a:t>
            </a:r>
            <a:r>
              <a:rPr lang="fr-FR" sz="2000" dirty="0">
                <a:latin typeface="+mj-lt"/>
              </a:rPr>
              <a:t> et la logique métier et est efficace pour les tests et le couplage. L'interface utilisateur doit être mise à jour entre les deux. Cependant, ce </a:t>
            </a:r>
            <a:r>
              <a:rPr lang="fr-FR" sz="2000" dirty="0" err="1">
                <a:latin typeface="+mj-lt"/>
              </a:rPr>
              <a:t>ViewModel</a:t>
            </a:r>
            <a:r>
              <a:rPr lang="fr-FR" sz="2000" dirty="0">
                <a:latin typeface="+mj-lt"/>
              </a:rPr>
              <a:t> n'est pas présent dans MVP et la logique métier est présente directement dans </a:t>
            </a:r>
            <a:r>
              <a:rPr lang="fr-FR" sz="2000" dirty="0" err="1">
                <a:latin typeface="+mj-lt"/>
              </a:rPr>
              <a:t>View</a:t>
            </a:r>
            <a:r>
              <a:rPr lang="fr-FR" sz="2000" dirty="0">
                <a:latin typeface="+mj-lt"/>
              </a:rPr>
              <a:t>.</a:t>
            </a:r>
          </a:p>
          <a:p>
            <a:r>
              <a:rPr lang="fr-FR" dirty="0"/>
              <a:t/>
            </a:r>
            <a:br>
              <a:rPr lang="fr-FR" dirty="0"/>
            </a:br>
            <a:endParaRPr lang="fr-FR" dirty="0" smtClean="0"/>
          </a:p>
          <a:p>
            <a:r>
              <a:rPr lang="fr-FR" dirty="0"/>
              <a:t/>
            </a:r>
            <a:br>
              <a:rPr lang="fr-FR" dirty="0"/>
            </a:br>
            <a:endParaRPr lang="fr-FR" dirty="0"/>
          </a:p>
          <a:p>
            <a:endParaRPr lang="fr-FR" b="1" dirty="0"/>
          </a:p>
          <a:p>
            <a:r>
              <a:rPr lang="fr-FR" dirty="0"/>
              <a:t/>
            </a:r>
            <a:br>
              <a:rPr lang="fr-FR" dirty="0"/>
            </a:br>
            <a:endParaRPr lang="en-US" dirty="0"/>
          </a:p>
        </p:txBody>
      </p:sp>
    </p:spTree>
    <p:extLst>
      <p:ext uri="{BB962C8B-B14F-4D97-AF65-F5344CB8AC3E}">
        <p14:creationId xmlns:p14="http://schemas.microsoft.com/office/powerpoint/2010/main" val="15598176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071303" y="196315"/>
            <a:ext cx="10619343" cy="6341218"/>
          </a:xfrm>
        </p:spPr>
        <p:txBody>
          <a:bodyPr/>
          <a:lstStyle/>
          <a:p>
            <a:pPr marL="342900" indent="-342900">
              <a:buFont typeface="Arial" panose="020B0604020202020204" pitchFamily="34" charset="0"/>
              <a:buChar char="•"/>
            </a:pPr>
            <a:r>
              <a:rPr lang="fr-FR" dirty="0">
                <a:latin typeface="+mj-lt"/>
              </a:rPr>
              <a:t>Les données du modèle sont présentées via un présentateur et contrôlent le comportement de l'application dans l'architecture MVP. Il dirige la couche Vue et gère l'interaction entre le modèle et la vue. Les données sont également enregistrées dans le modèle. La couche de présentation n'est pas présente dans MVVM et des observables sont créés dans chaque composant d'interface utilisateur</a:t>
            </a:r>
            <a:r>
              <a:rPr lang="fr-FR" dirty="0" smtClean="0">
                <a:latin typeface="+mj-lt"/>
              </a:rPr>
              <a:t>.</a:t>
            </a:r>
          </a:p>
          <a:p>
            <a:pPr marL="342900" indent="-342900">
              <a:buFont typeface="Arial" panose="020B0604020202020204" pitchFamily="34" charset="0"/>
              <a:buChar char="•"/>
            </a:pPr>
            <a:endParaRPr lang="fr-FR" dirty="0">
              <a:latin typeface="+mj-lt"/>
            </a:endParaRPr>
          </a:p>
          <a:p>
            <a:pPr marL="342900" indent="-342900">
              <a:buFont typeface="Arial" panose="020B0604020202020204" pitchFamily="34" charset="0"/>
              <a:buChar char="•"/>
            </a:pPr>
            <a:r>
              <a:rPr lang="fr-FR" sz="2400" dirty="0">
                <a:latin typeface="+mj-lt"/>
              </a:rPr>
              <a:t>La vue dans MVP n'est pas importante ou étroitement liée à elle-même afin que l'utilisateur puisse facilement ignorer la couche de vue. La couche de vue est importante car elle fait le pont de vue et le modèle de vue dans MVVM, de sorte qu'il n'est pas possible de faire glisser la couche de vue dans MVVM.</a:t>
            </a:r>
          </a:p>
          <a:p>
            <a:r>
              <a:rPr lang="fr-FR" dirty="0">
                <a:latin typeface="+mj-lt"/>
              </a:rPr>
              <a:t/>
            </a:r>
            <a:br>
              <a:rPr lang="fr-FR" dirty="0">
                <a:latin typeface="+mj-lt"/>
              </a:rPr>
            </a:br>
            <a:r>
              <a:rPr lang="fr-FR" dirty="0">
                <a:latin typeface="+mj-lt"/>
              </a:rPr>
              <a:t/>
            </a:r>
            <a:br>
              <a:rPr lang="fr-FR" dirty="0">
                <a:latin typeface="+mj-lt"/>
              </a:rPr>
            </a:br>
            <a:endParaRPr lang="en-US" dirty="0">
              <a:latin typeface="+mj-lt"/>
            </a:endParaRPr>
          </a:p>
        </p:txBody>
      </p:sp>
    </p:spTree>
    <p:extLst>
      <p:ext uri="{BB962C8B-B14F-4D97-AF65-F5344CB8AC3E}">
        <p14:creationId xmlns:p14="http://schemas.microsoft.com/office/powerpoint/2010/main" val="373842041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2526767132"/>
              </p:ext>
            </p:extLst>
          </p:nvPr>
        </p:nvGraphicFramePr>
        <p:xfrm>
          <a:off x="1244937" y="130955"/>
          <a:ext cx="9693678" cy="6324848"/>
        </p:xfrm>
        <a:graphic>
          <a:graphicData uri="http://schemas.openxmlformats.org/drawingml/2006/table">
            <a:tbl>
              <a:tblPr firstRow="1" bandRow="1">
                <a:tableStyleId>{5C22544A-7EE6-4342-B048-85BDC9FD1C3A}</a:tableStyleId>
              </a:tblPr>
              <a:tblGrid>
                <a:gridCol w="4846839"/>
                <a:gridCol w="4846839"/>
              </a:tblGrid>
              <a:tr h="882263">
                <a:tc>
                  <a:txBody>
                    <a:bodyPr/>
                    <a:lstStyle/>
                    <a:p>
                      <a:pPr algn="ctr" fontAlgn="base"/>
                      <a:r>
                        <a:rPr lang="en-US" sz="1400" b="0" dirty="0">
                          <a:effectLst/>
                        </a:rPr>
                        <a:t>MVP(Model View Presenter)</a:t>
                      </a:r>
                    </a:p>
                  </a:txBody>
                  <a:tcPr marL="76200" marR="76200" marT="76200" marB="76200" anchor="ctr"/>
                </a:tc>
                <a:tc>
                  <a:txBody>
                    <a:bodyPr/>
                    <a:lstStyle/>
                    <a:p>
                      <a:pPr algn="ctr" fontAlgn="base"/>
                      <a:r>
                        <a:rPr lang="en-US" sz="1400" b="0" dirty="0">
                          <a:effectLst/>
                        </a:rPr>
                        <a:t>MVVM(Model View </a:t>
                      </a:r>
                      <a:r>
                        <a:rPr lang="en-US" sz="1400" b="0" dirty="0" err="1">
                          <a:effectLst/>
                        </a:rPr>
                        <a:t>ViewModel</a:t>
                      </a:r>
                      <a:r>
                        <a:rPr lang="en-US" sz="1400" b="0" dirty="0">
                          <a:effectLst/>
                        </a:rPr>
                        <a:t>)</a:t>
                      </a:r>
                    </a:p>
                  </a:txBody>
                  <a:tcPr marL="76200" marR="76200" marT="76200" marB="76200" anchor="ctr"/>
                </a:tc>
              </a:tr>
              <a:tr h="882263">
                <a:tc>
                  <a:txBody>
                    <a:bodyPr/>
                    <a:lstStyle/>
                    <a:p>
                      <a:pPr marL="285750" indent="-285750" algn="l" fontAlgn="t">
                        <a:buFont typeface="Arial" panose="020B0604020202020204" pitchFamily="34" charset="0"/>
                        <a:buChar char="•"/>
                      </a:pPr>
                      <a:r>
                        <a:rPr lang="fr-FR" dirty="0">
                          <a:effectLst/>
                        </a:rPr>
                        <a:t>Les observables ne sont pas nécessaires dans MVP car une couche de présentation est dans l'architecture pour afficher l'interface utilisateur des développeurs.</a:t>
                      </a:r>
                    </a:p>
                  </a:txBody>
                  <a:tcPr anchor="ctr"/>
                </a:tc>
                <a:tc>
                  <a:txBody>
                    <a:bodyPr/>
                    <a:lstStyle/>
                    <a:p>
                      <a:pPr marL="285750" indent="-285750" algn="l" fontAlgn="t">
                        <a:buFont typeface="Arial" panose="020B0604020202020204" pitchFamily="34" charset="0"/>
                        <a:buChar char="•"/>
                      </a:pPr>
                      <a:r>
                        <a:rPr lang="fr-FR" dirty="0">
                          <a:effectLst/>
                        </a:rPr>
                        <a:t>Des observables sont nécessaires pour chaque composant de l'interface utilisateur en raison de l'absence du présentateur.</a:t>
                      </a:r>
                    </a:p>
                  </a:txBody>
                  <a:tcPr anchor="ctr"/>
                </a:tc>
              </a:tr>
              <a:tr h="882263">
                <a:tc>
                  <a:txBody>
                    <a:bodyPr/>
                    <a:lstStyle/>
                    <a:p>
                      <a:pPr marL="285750" indent="-285750" algn="l" fontAlgn="t">
                        <a:buFont typeface="Arial" panose="020B0604020202020204" pitchFamily="34" charset="0"/>
                        <a:buChar char="•"/>
                      </a:pPr>
                      <a:r>
                        <a:rPr lang="fr-FR" dirty="0">
                          <a:effectLst/>
                        </a:rPr>
                        <a:t>Il existe un couplage étroit entre la vue et le présentateur, et un changement de vue affecte l'interface utilisateur du présentateur.</a:t>
                      </a:r>
                    </a:p>
                  </a:txBody>
                  <a:tcPr anchor="ctr"/>
                </a:tc>
                <a:tc>
                  <a:txBody>
                    <a:bodyPr/>
                    <a:lstStyle/>
                    <a:p>
                      <a:pPr marL="285750" indent="-285750" algn="l" fontAlgn="t">
                        <a:buFont typeface="Arial" panose="020B0604020202020204" pitchFamily="34" charset="0"/>
                        <a:buChar char="•"/>
                      </a:pPr>
                      <a:r>
                        <a:rPr lang="fr-FR" dirty="0">
                          <a:effectLst/>
                        </a:rPr>
                        <a:t>La vue et le modèle de vue ne sont pas étroitement couplés, ce qui aide les couches à fonctionner indépendamment dans chaque couche et à effectuer les tests unitaires.</a:t>
                      </a:r>
                    </a:p>
                  </a:txBody>
                  <a:tcPr anchor="ctr"/>
                </a:tc>
              </a:tr>
              <a:tr h="882263">
                <a:tc>
                  <a:txBody>
                    <a:bodyPr/>
                    <a:lstStyle/>
                    <a:p>
                      <a:pPr marL="285750" indent="-285750" algn="l" fontAlgn="t">
                        <a:buFont typeface="Arial" panose="020B0604020202020204" pitchFamily="34" charset="0"/>
                        <a:buChar char="•"/>
                      </a:pPr>
                      <a:r>
                        <a:rPr lang="fr-FR" dirty="0">
                          <a:effectLst/>
                        </a:rPr>
                        <a:t>Comme l'interface utilisateur est plus utilisée, de nombreuses interfaces rendent l'architecture lourde.</a:t>
                      </a:r>
                    </a:p>
                  </a:txBody>
                  <a:tcPr anchor="ctr"/>
                </a:tc>
                <a:tc>
                  <a:txBody>
                    <a:bodyPr/>
                    <a:lstStyle/>
                    <a:p>
                      <a:pPr marL="285750" indent="-285750" algn="l" fontAlgn="t">
                        <a:buFont typeface="Arial" panose="020B0604020202020204" pitchFamily="34" charset="0"/>
                        <a:buChar char="•"/>
                      </a:pPr>
                      <a:r>
                        <a:rPr lang="fr-FR" dirty="0">
                          <a:effectLst/>
                        </a:rPr>
                        <a:t>Il n'y a pas d'interface utilisateur, et donc moins d'interfaces sont utilisées. L'architecture est légère par rapport à MVP.</a:t>
                      </a:r>
                    </a:p>
                  </a:txBody>
                  <a:tcPr anchor="ctr"/>
                </a:tc>
              </a:tr>
              <a:tr h="882263">
                <a:tc>
                  <a:txBody>
                    <a:bodyPr/>
                    <a:lstStyle/>
                    <a:p>
                      <a:pPr marL="285750" indent="-285750" algn="l" fontAlgn="t">
                        <a:buFont typeface="Arial" panose="020B0604020202020204" pitchFamily="34" charset="0"/>
                        <a:buChar char="•"/>
                      </a:pPr>
                      <a:r>
                        <a:rPr lang="fr-FR" dirty="0">
                          <a:effectLst/>
                        </a:rPr>
                        <a:t>La logique métier et l'interface utilisateur sont distinctes et, par conséquent, les tests sont effectués facilement sur les couches en tant que tests d'intégration et séparés.</a:t>
                      </a:r>
                    </a:p>
                  </a:txBody>
                  <a:tcPr anchor="ctr"/>
                </a:tc>
                <a:tc>
                  <a:txBody>
                    <a:bodyPr/>
                    <a:lstStyle/>
                    <a:p>
                      <a:pPr marL="285750" indent="-285750" algn="l" fontAlgn="t">
                        <a:buFont typeface="Arial" panose="020B0604020202020204" pitchFamily="34" charset="0"/>
                        <a:buChar char="•"/>
                      </a:pPr>
                      <a:r>
                        <a:rPr lang="fr-FR" dirty="0">
                          <a:effectLst/>
                        </a:rPr>
                        <a:t>La logique métier et l'interface utilisateur ne sont pas séparées, ce qui rend les tests difficiles. Seuls les tests unitaires peuvent être effectués dans ce cas.</a:t>
                      </a:r>
                    </a:p>
                  </a:txBody>
                  <a:tcPr anchor="ctr"/>
                </a:tc>
              </a:tr>
              <a:tr h="882263">
                <a:tc>
                  <a:txBody>
                    <a:bodyPr/>
                    <a:lstStyle/>
                    <a:p>
                      <a:pPr marL="285750" indent="-285750" algn="l" fontAlgn="t">
                        <a:buFont typeface="Arial" panose="020B0604020202020204" pitchFamily="34" charset="0"/>
                        <a:buChar char="•"/>
                      </a:pPr>
                      <a:r>
                        <a:rPr lang="fr-FR" sz="1600" dirty="0">
                          <a:effectLst/>
                        </a:rPr>
                        <a:t>L'architecture MVP ne va pas bien avec les applications ou les logiciels Android et a des activités sous forme de fragments à chaque étape du cycle de vie.</a:t>
                      </a:r>
                    </a:p>
                  </a:txBody>
                  <a:tcPr anchor="ctr"/>
                </a:tc>
                <a:tc>
                  <a:txBody>
                    <a:bodyPr/>
                    <a:lstStyle/>
                    <a:p>
                      <a:pPr marL="285750" indent="-285750" algn="l" fontAlgn="t">
                        <a:buFont typeface="Arial" panose="020B0604020202020204" pitchFamily="34" charset="0"/>
                        <a:buChar char="•"/>
                      </a:pPr>
                      <a:r>
                        <a:rPr lang="fr-FR" sz="1600" dirty="0">
                          <a:effectLst/>
                        </a:rPr>
                        <a:t>L'architecture MVVM va bien avec les applications Android et met à jour le logiciel avec les nouveaux correctifs du système. Cela aide le logiciel à être à jour.</a:t>
                      </a:r>
                    </a:p>
                  </a:txBody>
                  <a:tcPr anchor="ctr"/>
                </a:tc>
              </a:tr>
            </a:tbl>
          </a:graphicData>
        </a:graphic>
      </p:graphicFrame>
    </p:spTree>
    <p:extLst>
      <p:ext uri="{BB962C8B-B14F-4D97-AF65-F5344CB8AC3E}">
        <p14:creationId xmlns:p14="http://schemas.microsoft.com/office/powerpoint/2010/main" val="4162675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216582" y="333048"/>
            <a:ext cx="9977444" cy="4876855"/>
          </a:xfrm>
        </p:spPr>
        <p:txBody>
          <a:bodyPr/>
          <a:lstStyle/>
          <a:p>
            <a:pPr marL="342900" indent="-342900">
              <a:buFont typeface="Wingdings" panose="05000000000000000000" pitchFamily="2" charset="2"/>
              <a:buChar char="Ø"/>
            </a:pPr>
            <a:r>
              <a:rPr lang="fr-FR" dirty="0">
                <a:latin typeface="+mj-lt"/>
              </a:rPr>
              <a:t>MVP utilise différentes bibliothèques pour aider les utilisateurs qui utilisent l'architecture. MVVM suit un modèle et devrait évoluer en tant qu'outil commun utilisé par beaucoup. L'utilisateur n'a pas besoin d'utiliser un modèle lors de la création de l'application. Deux architectures peuvent être utilisées dans une application pour la rendre plus utile.</a:t>
            </a:r>
          </a:p>
          <a:p>
            <a:r>
              <a:rPr lang="fr-FR" dirty="0"/>
              <a:t/>
            </a:r>
            <a:br>
              <a:rPr lang="fr-FR" dirty="0"/>
            </a:br>
            <a:endParaRPr lang="en-US" dirty="0"/>
          </a:p>
        </p:txBody>
      </p:sp>
    </p:spTree>
    <p:extLst>
      <p:ext uri="{BB962C8B-B14F-4D97-AF65-F5344CB8AC3E}">
        <p14:creationId xmlns:p14="http://schemas.microsoft.com/office/powerpoint/2010/main" val="284545866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 y="-16130"/>
            <a:ext cx="11879263" cy="6839576"/>
          </a:xfrm>
          <a:prstGeom prst="rect">
            <a:avLst/>
          </a:prstGeom>
        </p:spPr>
      </p:pic>
    </p:spTree>
    <p:extLst>
      <p:ext uri="{BB962C8B-B14F-4D97-AF65-F5344CB8AC3E}">
        <p14:creationId xmlns:p14="http://schemas.microsoft.com/office/powerpoint/2010/main" val="75721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Personnalisée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57031</TotalTime>
  <Words>407</Words>
  <Application>Microsoft Office PowerPoint</Application>
  <PresentationFormat>Personnalisé</PresentationFormat>
  <Paragraphs>51</Paragraphs>
  <Slides>8</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8</vt:i4>
      </vt:variant>
    </vt:vector>
  </HeadingPairs>
  <TitlesOfParts>
    <vt:vector size="18" baseType="lpstr">
      <vt:lpstr>Arial</vt:lpstr>
      <vt:lpstr>Calibri</vt:lpstr>
      <vt:lpstr>Calibri Light</vt:lpstr>
      <vt:lpstr>Lato</vt:lpstr>
      <vt:lpstr>Lato Light</vt:lpstr>
      <vt:lpstr>Lato Medium</vt:lpstr>
      <vt:lpstr>Times New Roman</vt:lpstr>
      <vt:lpstr>Titillium</vt:lpstr>
      <vt:lpstr>Wingdings</vt:lpstr>
      <vt:lpstr>Thème Office</vt:lpstr>
      <vt:lpstr>Présentation PowerPoint</vt:lpstr>
      <vt:lpstr>Introduction</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Compte Microsoft</cp:lastModifiedBy>
  <cp:revision>1460</cp:revision>
  <cp:lastPrinted>2018-01-10T16:42:08Z</cp:lastPrinted>
  <dcterms:created xsi:type="dcterms:W3CDTF">2018-01-09T09:39:29Z</dcterms:created>
  <dcterms:modified xsi:type="dcterms:W3CDTF">2021-11-03T13:56:54Z</dcterms:modified>
  <cp:contentStatus/>
</cp:coreProperties>
</file>