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1"/>
  </p:notesMasterIdLst>
  <p:handoutMasterIdLst>
    <p:handoutMasterId r:id="rId12"/>
  </p:handoutMasterIdLst>
  <p:sldIdLst>
    <p:sldId id="256" r:id="rId2"/>
    <p:sldId id="355" r:id="rId3"/>
    <p:sldId id="421" r:id="rId4"/>
    <p:sldId id="427" r:id="rId5"/>
    <p:sldId id="431" r:id="rId6"/>
    <p:sldId id="432" r:id="rId7"/>
    <p:sldId id="433" r:id="rId8"/>
    <p:sldId id="430" r:id="rId9"/>
    <p:sldId id="365" r:id="rId10"/>
  </p:sldIdLst>
  <p:sldSz cx="11879263" cy="6840538"/>
  <p:notesSz cx="6858000" cy="9144000"/>
  <p:defaultTextStyle>
    <a:defPPr>
      <a:defRPr lang="fr-FR"/>
    </a:defPPr>
    <a:lvl1pPr marL="0" algn="l" defTabSz="898489" rtl="0" eaLnBrk="1" latinLnBrk="0" hangingPunct="1">
      <a:defRPr sz="1769" kern="1200">
        <a:solidFill>
          <a:schemeClr val="tx1"/>
        </a:solidFill>
        <a:latin typeface="+mn-lt"/>
        <a:ea typeface="+mn-ea"/>
        <a:cs typeface="+mn-cs"/>
      </a:defRPr>
    </a:lvl1pPr>
    <a:lvl2pPr marL="449245" algn="l" defTabSz="898489" rtl="0" eaLnBrk="1" latinLnBrk="0" hangingPunct="1">
      <a:defRPr sz="1769" kern="1200">
        <a:solidFill>
          <a:schemeClr val="tx1"/>
        </a:solidFill>
        <a:latin typeface="+mn-lt"/>
        <a:ea typeface="+mn-ea"/>
        <a:cs typeface="+mn-cs"/>
      </a:defRPr>
    </a:lvl2pPr>
    <a:lvl3pPr marL="898489" algn="l" defTabSz="898489" rtl="0" eaLnBrk="1" latinLnBrk="0" hangingPunct="1">
      <a:defRPr sz="1769" kern="1200">
        <a:solidFill>
          <a:schemeClr val="tx1"/>
        </a:solidFill>
        <a:latin typeface="+mn-lt"/>
        <a:ea typeface="+mn-ea"/>
        <a:cs typeface="+mn-cs"/>
      </a:defRPr>
    </a:lvl3pPr>
    <a:lvl4pPr marL="1347734" algn="l" defTabSz="898489" rtl="0" eaLnBrk="1" latinLnBrk="0" hangingPunct="1">
      <a:defRPr sz="1769" kern="1200">
        <a:solidFill>
          <a:schemeClr val="tx1"/>
        </a:solidFill>
        <a:latin typeface="+mn-lt"/>
        <a:ea typeface="+mn-ea"/>
        <a:cs typeface="+mn-cs"/>
      </a:defRPr>
    </a:lvl4pPr>
    <a:lvl5pPr marL="1796979" algn="l" defTabSz="898489" rtl="0" eaLnBrk="1" latinLnBrk="0" hangingPunct="1">
      <a:defRPr sz="1769" kern="1200">
        <a:solidFill>
          <a:schemeClr val="tx1"/>
        </a:solidFill>
        <a:latin typeface="+mn-lt"/>
        <a:ea typeface="+mn-ea"/>
        <a:cs typeface="+mn-cs"/>
      </a:defRPr>
    </a:lvl5pPr>
    <a:lvl6pPr marL="2246224" algn="l" defTabSz="898489" rtl="0" eaLnBrk="1" latinLnBrk="0" hangingPunct="1">
      <a:defRPr sz="1769" kern="1200">
        <a:solidFill>
          <a:schemeClr val="tx1"/>
        </a:solidFill>
        <a:latin typeface="+mn-lt"/>
        <a:ea typeface="+mn-ea"/>
        <a:cs typeface="+mn-cs"/>
      </a:defRPr>
    </a:lvl6pPr>
    <a:lvl7pPr marL="2695468" algn="l" defTabSz="898489" rtl="0" eaLnBrk="1" latinLnBrk="0" hangingPunct="1">
      <a:defRPr sz="1769" kern="1200">
        <a:solidFill>
          <a:schemeClr val="tx1"/>
        </a:solidFill>
        <a:latin typeface="+mn-lt"/>
        <a:ea typeface="+mn-ea"/>
        <a:cs typeface="+mn-cs"/>
      </a:defRPr>
    </a:lvl7pPr>
    <a:lvl8pPr marL="3144713" algn="l" defTabSz="898489" rtl="0" eaLnBrk="1" latinLnBrk="0" hangingPunct="1">
      <a:defRPr sz="1769" kern="1200">
        <a:solidFill>
          <a:schemeClr val="tx1"/>
        </a:solidFill>
        <a:latin typeface="+mn-lt"/>
        <a:ea typeface="+mn-ea"/>
        <a:cs typeface="+mn-cs"/>
      </a:defRPr>
    </a:lvl8pPr>
    <a:lvl9pPr marL="3593958" algn="l" defTabSz="898489" rtl="0" eaLnBrk="1" latinLnBrk="0" hangingPunct="1">
      <a:defRPr sz="1769"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4" userDrawn="1">
          <p15:clr>
            <a:srgbClr val="A4A3A4"/>
          </p15:clr>
        </p15:guide>
        <p15:guide id="2" pos="3741"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indows User" initials="WU" lastIdx="22" clrIdx="0">
    <p:extLst>
      <p:ext uri="{19B8F6BF-5375-455C-9EA6-DF929625EA0E}">
        <p15:presenceInfo xmlns:p15="http://schemas.microsoft.com/office/powerpoint/2012/main" userId="6a1f9c09957686c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B9BD5"/>
    <a:srgbClr val="FBE72F"/>
    <a:srgbClr val="BFDCEC"/>
    <a:srgbClr val="E22476"/>
    <a:srgbClr val="45A6DA"/>
    <a:srgbClr val="FF6699"/>
    <a:srgbClr val="352343"/>
    <a:srgbClr val="000000"/>
    <a:srgbClr val="FFFFFF"/>
    <a:srgbClr val="008FC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66545" autoAdjust="0"/>
  </p:normalViewPr>
  <p:slideViewPr>
    <p:cSldViewPr snapToGrid="0" snapToObjects="1">
      <p:cViewPr varScale="1">
        <p:scale>
          <a:sx n="89" d="100"/>
          <a:sy n="89" d="100"/>
        </p:scale>
        <p:origin x="461" y="58"/>
      </p:cViewPr>
      <p:guideLst>
        <p:guide orient="horz" pos="2154"/>
        <p:guide pos="3741"/>
      </p:guideLst>
    </p:cSldViewPr>
  </p:slideViewPr>
  <p:outlineViewPr>
    <p:cViewPr>
      <p:scale>
        <a:sx n="33" d="100"/>
        <a:sy n="33" d="100"/>
      </p:scale>
      <p:origin x="0" y="-3485"/>
    </p:cViewPr>
  </p:outlineViewPr>
  <p:notesTextViewPr>
    <p:cViewPr>
      <p:scale>
        <a:sx n="1" d="1"/>
        <a:sy n="1" d="1"/>
      </p:scale>
      <p:origin x="0" y="0"/>
    </p:cViewPr>
  </p:notesTextViewPr>
  <p:notesViewPr>
    <p:cSldViewPr snapToGrid="0" snapToObjects="1">
      <p:cViewPr varScale="1">
        <p:scale>
          <a:sx n="82" d="100"/>
          <a:sy n="82" d="100"/>
        </p:scale>
        <p:origin x="3336" y="16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5346C39-BB33-3D44-8441-BE2AA9E55E99}" type="datetimeFigureOut">
              <a:rPr lang="fr-FR" smtClean="0"/>
              <a:t>02/11/2021</a:t>
            </a:fld>
            <a:endParaRPr lang="fr-FR"/>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83CD55D-57CD-D245-8D84-F3B7880AFEAD}" type="slidenum">
              <a:rPr lang="fr-FR" smtClean="0"/>
              <a:t>‹N°›</a:t>
            </a:fld>
            <a:endParaRPr lang="fr-FR"/>
          </a:p>
        </p:txBody>
      </p:sp>
    </p:spTree>
    <p:extLst>
      <p:ext uri="{BB962C8B-B14F-4D97-AF65-F5344CB8AC3E}">
        <p14:creationId xmlns:p14="http://schemas.microsoft.com/office/powerpoint/2010/main" val="646140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2884BA-DE6B-0E4C-87E8-434E1F337B69}" type="datetimeFigureOut">
              <a:rPr lang="fr-FR" smtClean="0"/>
              <a:t>02/11/2021</a:t>
            </a:fld>
            <a:endParaRPr lang="fr-FR"/>
          </a:p>
        </p:txBody>
      </p:sp>
      <p:sp>
        <p:nvSpPr>
          <p:cNvPr id="4" name="Espace réservé de l’image des diapositives 3"/>
          <p:cNvSpPr>
            <a:spLocks noGrp="1" noRot="1" noChangeAspect="1"/>
          </p:cNvSpPr>
          <p:nvPr>
            <p:ph type="sldImg" idx="2"/>
          </p:nvPr>
        </p:nvSpPr>
        <p:spPr>
          <a:xfrm>
            <a:off x="749300" y="1143000"/>
            <a:ext cx="5359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43C49B-1B03-0649-A43A-E2D03DB2D51F}" type="slidenum">
              <a:rPr lang="fr-FR" smtClean="0"/>
              <a:t>‹N°›</a:t>
            </a:fld>
            <a:endParaRPr lang="fr-FR"/>
          </a:p>
        </p:txBody>
      </p:sp>
    </p:spTree>
    <p:extLst>
      <p:ext uri="{BB962C8B-B14F-4D97-AF65-F5344CB8AC3E}">
        <p14:creationId xmlns:p14="http://schemas.microsoft.com/office/powerpoint/2010/main" val="821731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200" kern="1200" dirty="0">
                <a:solidFill>
                  <a:schemeClr val="tx1"/>
                </a:solidFill>
                <a:effectLst/>
                <a:latin typeface="+mn-lt"/>
                <a:ea typeface="+mn-ea"/>
                <a:cs typeface="+mn-cs"/>
              </a:rPr>
              <a:t>Bonjour tout le monde, Avant de commencer je voudrais bien remercier les membres du jury d’avoir accepter d’être présent avec nous aujourd’hui.</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a:solidFill>
                  <a:schemeClr val="tx1"/>
                </a:solidFill>
                <a:effectLst/>
                <a:latin typeface="+mn-lt"/>
                <a:ea typeface="+mn-ea"/>
                <a:cs typeface="+mn-cs"/>
              </a:rPr>
              <a:t>Je voudrais remercier aussi </a:t>
            </a:r>
            <a:r>
              <a:rPr lang="fr-FR" sz="1200" kern="1200" dirty="0" smtClean="0">
                <a:solidFill>
                  <a:schemeClr val="tx1"/>
                </a:solidFill>
                <a:effectLst/>
                <a:latin typeface="+mn-lt"/>
                <a:ea typeface="+mn-ea"/>
                <a:cs typeface="+mn-cs"/>
              </a:rPr>
              <a:t>mon encadreur </a:t>
            </a:r>
            <a:r>
              <a:rPr lang="fr-FR" sz="1200" kern="1200" dirty="0">
                <a:solidFill>
                  <a:schemeClr val="tx1"/>
                </a:solidFill>
                <a:effectLst/>
                <a:latin typeface="+mn-lt"/>
                <a:ea typeface="+mn-ea"/>
                <a:cs typeface="+mn-cs"/>
              </a:rPr>
              <a:t>pour leurs aides et leurs soutient, ainsi que tous ceux qui sont présents avec nous, pour me soutenir</a:t>
            </a:r>
            <a:r>
              <a:rPr lang="fr-FR" sz="1200" kern="1200" dirty="0" smtClean="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smtClean="0"/>
              <a:t>,</a:t>
            </a:r>
            <a:r>
              <a:rPr lang="fr-FR" baseline="0" dirty="0" smtClean="0"/>
              <a:t> j’ai l’honneur de présenter devant vous aujourd’hui mon projet de fin d’études intitulé « </a:t>
            </a:r>
            <a:r>
              <a:rPr lang="fr-FR" sz="1400" b="1" baseline="0" dirty="0" smtClean="0">
                <a:solidFill>
                  <a:schemeClr val="accent6">
                    <a:lumMod val="75000"/>
                  </a:schemeClr>
                </a:solidFill>
                <a:latin typeface="Times New Roman" panose="02020603050405020304" pitchFamily="18" charset="0"/>
                <a:cs typeface="Times New Roman" panose="02020603050405020304" pitchFamily="18" charset="0"/>
              </a:rPr>
              <a:t>Développement d’une application mobile de transfert des fichiers à base de serveur Web http »</a:t>
            </a:r>
            <a:endParaRPr lang="fr-FR" altLang="ko-KR" sz="1400" b="1" dirty="0" smtClean="0">
              <a:solidFill>
                <a:schemeClr val="accent6">
                  <a:lumMod val="75000"/>
                </a:schemeClr>
              </a:solidFill>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b="0" strike="noStrike" kern="1200" spc="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strike="noStrike" spc="-1" dirty="0" smtClean="0">
                <a:solidFill>
                  <a:srgbClr val="000000"/>
                </a:solidFill>
                <a:latin typeface="Arial"/>
              </a:rPr>
              <a:t>Pour </a:t>
            </a:r>
            <a:r>
              <a:rPr lang="fr-FR" sz="1200" b="0" strike="noStrike" spc="-1" dirty="0">
                <a:solidFill>
                  <a:srgbClr val="000000"/>
                </a:solidFill>
                <a:latin typeface="Arial"/>
              </a:rPr>
              <a:t>cela je vais suivre le plan suivant </a:t>
            </a:r>
            <a:endParaRPr lang="fr-FR"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b="0" strike="noStrike" kern="1200" spc="-1" dirty="0">
              <a:solidFill>
                <a:schemeClr val="tx1"/>
              </a:solidFill>
              <a:effectLst/>
              <a:latin typeface="+mn-lt"/>
              <a:ea typeface="+mn-ea"/>
              <a:cs typeface="+mn-cs"/>
            </a:endParaRPr>
          </a:p>
          <a:p>
            <a:endParaRPr lang="fr-FR" sz="1200" b="0" strike="noStrike" spc="-1" dirty="0">
              <a:latin typeface="Arial"/>
            </a:endParaRPr>
          </a:p>
          <a:p>
            <a:endParaRPr lang="fr-FR" sz="1200" kern="1200" dirty="0">
              <a:solidFill>
                <a:schemeClr val="tx1"/>
              </a:solidFill>
              <a:effectLst/>
              <a:latin typeface="+mn-lt"/>
              <a:ea typeface="+mn-ea"/>
              <a:cs typeface="+mn-cs"/>
            </a:endParaRPr>
          </a:p>
          <a:p>
            <a:endParaRPr lang="fr-FR" sz="1200" kern="1200" dirty="0">
              <a:solidFill>
                <a:schemeClr val="tx1"/>
              </a:solidFill>
              <a:effectLst/>
              <a:latin typeface="+mn-lt"/>
              <a:ea typeface="+mn-ea"/>
              <a:cs typeface="+mn-cs"/>
            </a:endParaRPr>
          </a:p>
          <a:p>
            <a:endParaRPr lang="fr-FR"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F43C49B-1B03-0649-A43A-E2D03DB2D51F}" type="slidenum">
              <a:rPr lang="fr-FR" smtClean="0"/>
              <a:t>1</a:t>
            </a:fld>
            <a:endParaRPr lang="fr-FR" dirty="0"/>
          </a:p>
        </p:txBody>
      </p:sp>
    </p:spTree>
    <p:extLst>
      <p:ext uri="{BB962C8B-B14F-4D97-AF65-F5344CB8AC3E}">
        <p14:creationId xmlns:p14="http://schemas.microsoft.com/office/powerpoint/2010/main" val="530362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fr-FR" sz="1200" b="0" i="0" u="none" strike="noStrike" kern="1200" dirty="0">
                <a:solidFill>
                  <a:schemeClr val="tx1"/>
                </a:solidFill>
                <a:effectLst/>
                <a:latin typeface="+mn-lt"/>
                <a:ea typeface="+mn-ea"/>
                <a:cs typeface="+mn-cs"/>
              </a:rPr>
              <a:t>On commence par mentionné le premier partie : </a:t>
            </a:r>
            <a:r>
              <a:rPr kumimoji="1" lang="fr-FR" sz="1200" b="0" i="0" u="none" strike="noStrike" kern="1200" dirty="0" smtClean="0">
                <a:solidFill>
                  <a:schemeClr val="tx1"/>
                </a:solidFill>
                <a:effectLst/>
                <a:latin typeface="+mn-lt"/>
                <a:ea typeface="+mn-ea"/>
                <a:cs typeface="+mn-cs"/>
              </a:rPr>
              <a:t>Introduction </a:t>
            </a:r>
            <a:endParaRPr lang="fr-FR" dirty="0"/>
          </a:p>
          <a:p>
            <a:endParaRPr lang="fr-FR" dirty="0"/>
          </a:p>
        </p:txBody>
      </p:sp>
      <p:sp>
        <p:nvSpPr>
          <p:cNvPr id="4" name="Slide Number Placeholder 3"/>
          <p:cNvSpPr>
            <a:spLocks noGrp="1"/>
          </p:cNvSpPr>
          <p:nvPr>
            <p:ph type="sldNum" sz="quarter" idx="10"/>
          </p:nvPr>
        </p:nvSpPr>
        <p:spPr/>
        <p:txBody>
          <a:bodyPr/>
          <a:lstStyle/>
          <a:p>
            <a:fld id="{9F43C49B-1B03-0649-A43A-E2D03DB2D51F}" type="slidenum">
              <a:rPr lang="fr-FR" smtClean="0"/>
              <a:t>2</a:t>
            </a:fld>
            <a:endParaRPr lang="fr-FR" dirty="0"/>
          </a:p>
        </p:txBody>
      </p:sp>
    </p:spTree>
    <p:extLst>
      <p:ext uri="{BB962C8B-B14F-4D97-AF65-F5344CB8AC3E}">
        <p14:creationId xmlns:p14="http://schemas.microsoft.com/office/powerpoint/2010/main" val="36231777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tiff"/><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éparation titre">
    <p:spTree>
      <p:nvGrpSpPr>
        <p:cNvPr id="1" name=""/>
        <p:cNvGrpSpPr/>
        <p:nvPr/>
      </p:nvGrpSpPr>
      <p:grpSpPr>
        <a:xfrm>
          <a:off x="0" y="0"/>
          <a:ext cx="0" cy="0"/>
          <a:chOff x="0" y="0"/>
          <a:chExt cx="0" cy="0"/>
        </a:xfrm>
      </p:grpSpPr>
      <p:sp>
        <p:nvSpPr>
          <p:cNvPr id="8" name="Rectangle 7"/>
          <p:cNvSpPr/>
          <p:nvPr userDrawn="1"/>
        </p:nvSpPr>
        <p:spPr>
          <a:xfrm>
            <a:off x="0" y="0"/>
            <a:ext cx="11948746" cy="6840538"/>
          </a:xfrm>
          <a:prstGeom prst="rect">
            <a:avLst/>
          </a:prstGeom>
          <a:solidFill>
            <a:srgbClr val="3523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bg1"/>
              </a:solidFill>
            </a:endParaRPr>
          </a:p>
        </p:txBody>
      </p:sp>
      <p:sp>
        <p:nvSpPr>
          <p:cNvPr id="2" name="Title 1"/>
          <p:cNvSpPr>
            <a:spLocks noGrp="1"/>
          </p:cNvSpPr>
          <p:nvPr>
            <p:ph type="ctrTitle" hasCustomPrompt="1"/>
          </p:nvPr>
        </p:nvSpPr>
        <p:spPr>
          <a:xfrm>
            <a:off x="4906108" y="1119505"/>
            <a:ext cx="5488247" cy="2381521"/>
          </a:xfrm>
          <a:prstGeom prst="rect">
            <a:avLst/>
          </a:prstGeom>
        </p:spPr>
        <p:txBody>
          <a:bodyPr anchor="b"/>
          <a:lstStyle>
            <a:lvl1pPr algn="l">
              <a:defRPr sz="5846" b="0" i="0">
                <a:solidFill>
                  <a:schemeClr val="bg1"/>
                </a:solidFill>
                <a:latin typeface="Lato Medium" charset="0"/>
                <a:ea typeface="Lato Medium" charset="0"/>
                <a:cs typeface="Lato Medium" charset="0"/>
              </a:defRPr>
            </a:lvl1pPr>
          </a:lstStyle>
          <a:p>
            <a:r>
              <a:rPr lang="fr-FR" dirty="0"/>
              <a:t>CLIQUEZ ET MODIFIEZ LE TITRE</a:t>
            </a:r>
            <a:endParaRPr lang="en-US" dirty="0"/>
          </a:p>
        </p:txBody>
      </p:sp>
      <p:cxnSp>
        <p:nvCxnSpPr>
          <p:cNvPr id="5" name="Connecteur droit 4"/>
          <p:cNvCxnSpPr/>
          <p:nvPr userDrawn="1"/>
        </p:nvCxnSpPr>
        <p:spPr>
          <a:xfrm flipH="1" flipV="1">
            <a:off x="3609965" y="3484847"/>
            <a:ext cx="6801323" cy="3537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Connecteur droit 6"/>
          <p:cNvCxnSpPr/>
          <p:nvPr userDrawn="1"/>
        </p:nvCxnSpPr>
        <p:spPr>
          <a:xfrm flipH="1" flipV="1">
            <a:off x="2164755" y="1084131"/>
            <a:ext cx="8229600" cy="3537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7905771"/>
      </p:ext>
    </p:extLst>
  </p:cSld>
  <p:clrMapOvr>
    <a:masterClrMapping/>
  </p:clrMapOvr>
  <p:transition spd="slow">
    <p:push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1_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160061" y="456036"/>
            <a:ext cx="3831371" cy="1596126"/>
          </a:xfrm>
          <a:prstGeom prst="rect">
            <a:avLst/>
          </a:prstGeom>
        </p:spPr>
        <p:txBody>
          <a:bodyPr anchor="b"/>
          <a:lstStyle>
            <a:lvl1pPr>
              <a:defRPr sz="3118"/>
            </a:lvl1pPr>
          </a:lstStyle>
          <a:p>
            <a:r>
              <a:rPr lang="fr-FR"/>
              <a:t>Cliquez et modifiez le titre</a:t>
            </a:r>
            <a:endParaRPr lang="en-US" dirty="0"/>
          </a:p>
        </p:txBody>
      </p:sp>
      <p:sp>
        <p:nvSpPr>
          <p:cNvPr id="3" name="Picture Placeholder 2"/>
          <p:cNvSpPr>
            <a:spLocks noGrp="1" noChangeAspect="1"/>
          </p:cNvSpPr>
          <p:nvPr>
            <p:ph type="pic" idx="1"/>
          </p:nvPr>
        </p:nvSpPr>
        <p:spPr>
          <a:xfrm>
            <a:off x="1379093" y="463953"/>
            <a:ext cx="5529111" cy="5390091"/>
          </a:xfrm>
          <a:prstGeom prst="rect">
            <a:avLst/>
          </a:prstGeom>
        </p:spPr>
        <p:txBody>
          <a:bodyPr anchor="t"/>
          <a:lstStyle>
            <a:lvl1pPr marL="0" indent="0">
              <a:buNone/>
              <a:defRPr sz="3118"/>
            </a:lvl1pPr>
            <a:lvl2pPr marL="445450" indent="0">
              <a:buNone/>
              <a:defRPr sz="2728"/>
            </a:lvl2pPr>
            <a:lvl3pPr marL="890900" indent="0">
              <a:buNone/>
              <a:defRPr sz="2338"/>
            </a:lvl3pPr>
            <a:lvl4pPr marL="1336350" indent="0">
              <a:buNone/>
              <a:defRPr sz="1949"/>
            </a:lvl4pPr>
            <a:lvl5pPr marL="1781800" indent="0">
              <a:buNone/>
              <a:defRPr sz="1949"/>
            </a:lvl5pPr>
            <a:lvl6pPr marL="2227250" indent="0">
              <a:buNone/>
              <a:defRPr sz="1949"/>
            </a:lvl6pPr>
            <a:lvl7pPr marL="2672700" indent="0">
              <a:buNone/>
              <a:defRPr sz="1949"/>
            </a:lvl7pPr>
            <a:lvl8pPr marL="3118150" indent="0">
              <a:buNone/>
              <a:defRPr sz="1949"/>
            </a:lvl8pPr>
            <a:lvl9pPr marL="3563600" indent="0">
              <a:buNone/>
              <a:defRPr sz="1949"/>
            </a:lvl9pPr>
          </a:lstStyle>
          <a:p>
            <a:r>
              <a:rPr lang="fr-FR"/>
              <a:t>Faire glisser l'image vers l'espace réservé ou cliquer sur l'icône pour l'ajouter</a:t>
            </a:r>
            <a:endParaRPr lang="en-US" dirty="0"/>
          </a:p>
        </p:txBody>
      </p:sp>
      <p:sp>
        <p:nvSpPr>
          <p:cNvPr id="4" name="Text Placeholder 3"/>
          <p:cNvSpPr>
            <a:spLocks noGrp="1"/>
          </p:cNvSpPr>
          <p:nvPr>
            <p:ph type="body" sz="half" idx="2"/>
          </p:nvPr>
        </p:nvSpPr>
        <p:spPr>
          <a:xfrm>
            <a:off x="7160061" y="2052161"/>
            <a:ext cx="3831371" cy="3801883"/>
          </a:xfrm>
          <a:prstGeom prst="rect">
            <a:avLst/>
          </a:prstGeom>
        </p:spPr>
        <p:txBody>
          <a:bodyPr/>
          <a:lstStyle>
            <a:lvl1pPr marL="0" indent="0">
              <a:buNone/>
              <a:defRPr sz="1559"/>
            </a:lvl1pPr>
            <a:lvl2pPr marL="445450" indent="0">
              <a:buNone/>
              <a:defRPr sz="1364"/>
            </a:lvl2pPr>
            <a:lvl3pPr marL="890900" indent="0">
              <a:buNone/>
              <a:defRPr sz="1169"/>
            </a:lvl3pPr>
            <a:lvl4pPr marL="1336350" indent="0">
              <a:buNone/>
              <a:defRPr sz="974"/>
            </a:lvl4pPr>
            <a:lvl5pPr marL="1781800" indent="0">
              <a:buNone/>
              <a:defRPr sz="974"/>
            </a:lvl5pPr>
            <a:lvl6pPr marL="2227250" indent="0">
              <a:buNone/>
              <a:defRPr sz="974"/>
            </a:lvl6pPr>
            <a:lvl7pPr marL="2672700" indent="0">
              <a:buNone/>
              <a:defRPr sz="974"/>
            </a:lvl7pPr>
            <a:lvl8pPr marL="3118150" indent="0">
              <a:buNone/>
              <a:defRPr sz="974"/>
            </a:lvl8pPr>
            <a:lvl9pPr marL="3563600" indent="0">
              <a:buNone/>
              <a:defRPr sz="974"/>
            </a:lvl9pPr>
          </a:lstStyle>
          <a:p>
            <a:pPr lvl="0"/>
            <a:r>
              <a:rPr lang="fr-FR"/>
              <a:t>Cliquez pour modifier les styles du texte du masque</a:t>
            </a:r>
          </a:p>
        </p:txBody>
      </p:sp>
      <p:sp>
        <p:nvSpPr>
          <p:cNvPr id="5" name="Rectangle 4"/>
          <p:cNvSpPr>
            <a:spLocks/>
          </p:cNvSpPr>
          <p:nvPr userDrawn="1"/>
        </p:nvSpPr>
        <p:spPr>
          <a:xfrm>
            <a:off x="0" y="-52552"/>
            <a:ext cx="972000" cy="6914111"/>
          </a:xfrm>
          <a:prstGeom prst="rect">
            <a:avLst/>
          </a:prstGeom>
          <a:solidFill>
            <a:srgbClr val="3523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p:cNvSpPr txBox="1"/>
          <p:nvPr userDrawn="1"/>
        </p:nvSpPr>
        <p:spPr>
          <a:xfrm rot="16200000">
            <a:off x="-1562813" y="3421674"/>
            <a:ext cx="4046301" cy="307777"/>
          </a:xfrm>
          <a:prstGeom prst="rect">
            <a:avLst/>
          </a:prstGeom>
          <a:noFill/>
        </p:spPr>
        <p:txBody>
          <a:bodyPr wrap="none" rtlCol="0">
            <a:spAutoFit/>
          </a:bodyPr>
          <a:lstStyle/>
          <a:p>
            <a:r>
              <a:rPr lang="fr-FR" sz="1400" dirty="0">
                <a:solidFill>
                  <a:schemeClr val="bg1"/>
                </a:solidFill>
                <a:latin typeface="Lato" charset="0"/>
                <a:ea typeface="Lato" charset="0"/>
                <a:cs typeface="Lato" charset="0"/>
              </a:rPr>
              <a:t>PRÉSENTATION DU PROJET DE FIN D’ÉTUDES</a:t>
            </a:r>
          </a:p>
        </p:txBody>
      </p:sp>
      <p:pic>
        <p:nvPicPr>
          <p:cNvPr id="10" name="Imag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935" y="196293"/>
            <a:ext cx="754156" cy="587291"/>
          </a:xfrm>
          <a:prstGeom prst="rect">
            <a:avLst/>
          </a:prstGeom>
        </p:spPr>
      </p:pic>
      <p:sp>
        <p:nvSpPr>
          <p:cNvPr id="11" name="ZoneTexte 10"/>
          <p:cNvSpPr txBox="1"/>
          <p:nvPr userDrawn="1"/>
        </p:nvSpPr>
        <p:spPr>
          <a:xfrm>
            <a:off x="258245" y="6497905"/>
            <a:ext cx="617838" cy="276999"/>
          </a:xfrm>
          <a:prstGeom prst="rect">
            <a:avLst/>
          </a:prstGeom>
          <a:noFill/>
        </p:spPr>
        <p:txBody>
          <a:bodyPr wrap="square" rtlCol="0">
            <a:spAutoFit/>
          </a:bodyPr>
          <a:lstStyle/>
          <a:p>
            <a:r>
              <a:rPr lang="fr-FR" sz="1200" b="0" i="0" dirty="0">
                <a:solidFill>
                  <a:schemeClr val="bg1"/>
                </a:solidFill>
                <a:latin typeface="Lato Light" charset="0"/>
                <a:ea typeface="Lato Light" charset="0"/>
                <a:cs typeface="Lato Light" charset="0"/>
              </a:rPr>
              <a:t>PFE</a:t>
            </a:r>
          </a:p>
        </p:txBody>
      </p:sp>
      <p:sp>
        <p:nvSpPr>
          <p:cNvPr id="12" name="ZoneTexte 11"/>
          <p:cNvSpPr txBox="1"/>
          <p:nvPr userDrawn="1"/>
        </p:nvSpPr>
        <p:spPr>
          <a:xfrm>
            <a:off x="181453" y="6298147"/>
            <a:ext cx="640800" cy="307777"/>
          </a:xfrm>
          <a:prstGeom prst="rect">
            <a:avLst/>
          </a:prstGeom>
          <a:noFill/>
        </p:spPr>
        <p:txBody>
          <a:bodyPr wrap="square" rtlCol="0">
            <a:spAutoFit/>
          </a:bodyPr>
          <a:lstStyle/>
          <a:p>
            <a:r>
              <a:rPr lang="fr-FR" sz="1400" b="1" i="0" dirty="0">
                <a:solidFill>
                  <a:schemeClr val="bg1"/>
                </a:solidFill>
                <a:latin typeface="Lato" charset="0"/>
                <a:ea typeface="Lato" charset="0"/>
                <a:cs typeface="Lato" charset="0"/>
              </a:rPr>
              <a:t>2k18</a:t>
            </a:r>
          </a:p>
        </p:txBody>
      </p:sp>
    </p:spTree>
  </p:cSld>
  <p:clrMapOvr>
    <a:masterClrMapping/>
  </p:clrMapOvr>
  <p:transition spd="slow">
    <p:cove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sposition personnalisée">
    <p:spTree>
      <p:nvGrpSpPr>
        <p:cNvPr id="1" name=""/>
        <p:cNvGrpSpPr/>
        <p:nvPr/>
      </p:nvGrpSpPr>
      <p:grpSpPr>
        <a:xfrm>
          <a:off x="0" y="0"/>
          <a:ext cx="0" cy="0"/>
          <a:chOff x="0" y="0"/>
          <a:chExt cx="0" cy="0"/>
        </a:xfrm>
      </p:grpSpPr>
      <p:sp>
        <p:nvSpPr>
          <p:cNvPr id="2" name="Titre 1"/>
          <p:cNvSpPr>
            <a:spLocks noGrp="1"/>
          </p:cNvSpPr>
          <p:nvPr>
            <p:ph type="title"/>
          </p:nvPr>
        </p:nvSpPr>
        <p:spPr>
          <a:xfrm>
            <a:off x="815975" y="363538"/>
            <a:ext cx="10247313" cy="1322387"/>
          </a:xfrm>
          <a:prstGeom prst="rect">
            <a:avLst/>
          </a:prstGeom>
        </p:spPr>
        <p:txBody>
          <a:bodyPr/>
          <a:lstStyle/>
          <a:p>
            <a:r>
              <a:rPr lang="fr-FR"/>
              <a:t>Cliquez et modifiez le titre</a:t>
            </a:r>
          </a:p>
        </p:txBody>
      </p:sp>
      <p:sp>
        <p:nvSpPr>
          <p:cNvPr id="3" name="Rectangle 2"/>
          <p:cNvSpPr/>
          <p:nvPr userDrawn="1"/>
        </p:nvSpPr>
        <p:spPr>
          <a:xfrm>
            <a:off x="-1" y="0"/>
            <a:ext cx="11879263" cy="6840538"/>
          </a:xfrm>
          <a:prstGeom prst="rect">
            <a:avLst/>
          </a:prstGeom>
          <a:solidFill>
            <a:srgbClr val="3523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907051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Contenu texte">
    <p:spTree>
      <p:nvGrpSpPr>
        <p:cNvPr id="1" name=""/>
        <p:cNvGrpSpPr/>
        <p:nvPr/>
      </p:nvGrpSpPr>
      <p:grpSpPr>
        <a:xfrm>
          <a:off x="0" y="0"/>
          <a:ext cx="0" cy="0"/>
          <a:chOff x="0" y="0"/>
          <a:chExt cx="0" cy="0"/>
        </a:xfrm>
      </p:grpSpPr>
      <p:sp>
        <p:nvSpPr>
          <p:cNvPr id="8" name="Rectangle 7"/>
          <p:cNvSpPr/>
          <p:nvPr userDrawn="1"/>
        </p:nvSpPr>
        <p:spPr>
          <a:xfrm>
            <a:off x="-88488" y="-4859"/>
            <a:ext cx="11948746" cy="68405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bg1"/>
              </a:solidFill>
            </a:endParaRPr>
          </a:p>
        </p:txBody>
      </p:sp>
      <p:sp>
        <p:nvSpPr>
          <p:cNvPr id="3" name="Subtitle 2"/>
          <p:cNvSpPr>
            <a:spLocks noGrp="1"/>
          </p:cNvSpPr>
          <p:nvPr>
            <p:ph type="subTitle" idx="1"/>
          </p:nvPr>
        </p:nvSpPr>
        <p:spPr>
          <a:xfrm>
            <a:off x="1216582" y="1435455"/>
            <a:ext cx="9977444" cy="4876855"/>
          </a:xfrm>
          <a:prstGeom prst="rect">
            <a:avLst/>
          </a:prstGeom>
        </p:spPr>
        <p:txBody>
          <a:bodyPr/>
          <a:lstStyle>
            <a:lvl1pPr marL="0" indent="0" algn="l">
              <a:buNone/>
              <a:defRPr sz="2338" b="0" i="0">
                <a:solidFill>
                  <a:schemeClr val="tx1"/>
                </a:solidFill>
                <a:latin typeface="Lato" charset="0"/>
                <a:ea typeface="Lato" charset="0"/>
                <a:cs typeface="Lato" charset="0"/>
              </a:defRPr>
            </a:lvl1pPr>
            <a:lvl2pPr marL="445450" indent="0" algn="ctr">
              <a:buNone/>
              <a:defRPr sz="1949"/>
            </a:lvl2pPr>
            <a:lvl3pPr marL="890900" indent="0" algn="ctr">
              <a:buNone/>
              <a:defRPr sz="1754"/>
            </a:lvl3pPr>
            <a:lvl4pPr marL="1336350" indent="0" algn="ctr">
              <a:buNone/>
              <a:defRPr sz="1559"/>
            </a:lvl4pPr>
            <a:lvl5pPr marL="1781800" indent="0" algn="ctr">
              <a:buNone/>
              <a:defRPr sz="1559"/>
            </a:lvl5pPr>
            <a:lvl6pPr marL="2227250" indent="0" algn="ctr">
              <a:buNone/>
              <a:defRPr sz="1559"/>
            </a:lvl6pPr>
            <a:lvl7pPr marL="2672700" indent="0" algn="ctr">
              <a:buNone/>
              <a:defRPr sz="1559"/>
            </a:lvl7pPr>
            <a:lvl8pPr marL="3118150" indent="0" algn="ctr">
              <a:buNone/>
              <a:defRPr sz="1559"/>
            </a:lvl8pPr>
            <a:lvl9pPr marL="3563600" indent="0" algn="ctr">
              <a:buNone/>
              <a:defRPr sz="1559"/>
            </a:lvl9pPr>
          </a:lstStyle>
          <a:p>
            <a:r>
              <a:rPr lang="fr-FR" dirty="0"/>
              <a:t>Cliquez pour modifier le style des sous-titres du masque</a:t>
            </a:r>
            <a:endParaRPr lang="en-US" dirty="0"/>
          </a:p>
        </p:txBody>
      </p:sp>
      <p:sp>
        <p:nvSpPr>
          <p:cNvPr id="2" name="Title 1"/>
          <p:cNvSpPr>
            <a:spLocks noGrp="1"/>
          </p:cNvSpPr>
          <p:nvPr>
            <p:ph type="ctrTitle" hasCustomPrompt="1"/>
          </p:nvPr>
        </p:nvSpPr>
        <p:spPr>
          <a:xfrm>
            <a:off x="1216582" y="324466"/>
            <a:ext cx="9977444" cy="781664"/>
          </a:xfrm>
          <a:prstGeom prst="rect">
            <a:avLst/>
          </a:prstGeom>
        </p:spPr>
        <p:txBody>
          <a:bodyPr anchor="b"/>
          <a:lstStyle>
            <a:lvl1pPr algn="l">
              <a:defRPr sz="4800">
                <a:solidFill>
                  <a:schemeClr val="tx1"/>
                </a:solidFill>
                <a:latin typeface="Lato" charset="0"/>
                <a:ea typeface="Lato" charset="0"/>
                <a:cs typeface="Lato" charset="0"/>
              </a:defRPr>
            </a:lvl1pPr>
          </a:lstStyle>
          <a:p>
            <a:r>
              <a:rPr lang="fr-FR" dirty="0"/>
              <a:t>CLIQUEZ ET MODIFIEZ LE TITR</a:t>
            </a:r>
            <a:endParaRPr lang="en-US" dirty="0"/>
          </a:p>
        </p:txBody>
      </p:sp>
      <p:pic>
        <p:nvPicPr>
          <p:cNvPr id="11" name="Image 10"/>
          <p:cNvPicPr>
            <a:picLocks noChangeAspect="1"/>
          </p:cNvPicPr>
          <p:nvPr userDrawn="1"/>
        </p:nvPicPr>
        <p:blipFill>
          <a:blip r:embed="rId2">
            <a:alphaModFix amt="5000"/>
            <a:extLst>
              <a:ext uri="{28A0092B-C50C-407E-A947-70E740481C1C}">
                <a14:useLocalDpi xmlns:a14="http://schemas.microsoft.com/office/drawing/2010/main" val="0"/>
              </a:ext>
            </a:extLst>
          </a:blip>
          <a:stretch>
            <a:fillRect/>
          </a:stretch>
        </p:blipFill>
        <p:spPr>
          <a:xfrm>
            <a:off x="-88488" y="36029"/>
            <a:ext cx="4873620" cy="6919308"/>
          </a:xfrm>
          <a:prstGeom prst="rect">
            <a:avLst/>
          </a:prstGeom>
        </p:spPr>
      </p:pic>
      <p:sp>
        <p:nvSpPr>
          <p:cNvPr id="9" name="Rectangle 8"/>
          <p:cNvSpPr>
            <a:spLocks/>
          </p:cNvSpPr>
          <p:nvPr userDrawn="1"/>
        </p:nvSpPr>
        <p:spPr>
          <a:xfrm>
            <a:off x="-89940" y="-15240"/>
            <a:ext cx="972000" cy="6970577"/>
          </a:xfrm>
          <a:prstGeom prst="rect">
            <a:avLst/>
          </a:prstGeom>
          <a:solidFill>
            <a:srgbClr val="3523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0" name="ZoneTexte 9"/>
          <p:cNvSpPr txBox="1"/>
          <p:nvPr userDrawn="1"/>
        </p:nvSpPr>
        <p:spPr>
          <a:xfrm rot="16200000">
            <a:off x="-1660787" y="3421674"/>
            <a:ext cx="4046301" cy="307777"/>
          </a:xfrm>
          <a:prstGeom prst="rect">
            <a:avLst/>
          </a:prstGeom>
          <a:noFill/>
        </p:spPr>
        <p:txBody>
          <a:bodyPr wrap="none" rtlCol="0">
            <a:spAutoFit/>
          </a:bodyPr>
          <a:lstStyle/>
          <a:p>
            <a:r>
              <a:rPr lang="fr-FR" sz="1400" dirty="0">
                <a:solidFill>
                  <a:schemeClr val="bg1"/>
                </a:solidFill>
                <a:latin typeface="Lato" charset="0"/>
                <a:ea typeface="Lato" charset="0"/>
                <a:cs typeface="Lato" charset="0"/>
              </a:rPr>
              <a:t>PRÉSENTATION DU PROJET DE FIN D’ÉTUDES</a:t>
            </a:r>
          </a:p>
        </p:txBody>
      </p:sp>
      <p:pic>
        <p:nvPicPr>
          <p:cNvPr id="12" name="Imag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961" y="196293"/>
            <a:ext cx="754156" cy="587291"/>
          </a:xfrm>
          <a:prstGeom prst="rect">
            <a:avLst/>
          </a:prstGeom>
        </p:spPr>
      </p:pic>
      <p:sp>
        <p:nvSpPr>
          <p:cNvPr id="4" name="ZoneTexte 3"/>
          <p:cNvSpPr txBox="1"/>
          <p:nvPr userDrawn="1"/>
        </p:nvSpPr>
        <p:spPr>
          <a:xfrm>
            <a:off x="160271" y="6497905"/>
            <a:ext cx="617838" cy="276999"/>
          </a:xfrm>
          <a:prstGeom prst="rect">
            <a:avLst/>
          </a:prstGeom>
          <a:noFill/>
        </p:spPr>
        <p:txBody>
          <a:bodyPr wrap="square" rtlCol="0">
            <a:spAutoFit/>
          </a:bodyPr>
          <a:lstStyle/>
          <a:p>
            <a:r>
              <a:rPr lang="fr-FR" sz="1200" b="0" i="0" dirty="0">
                <a:solidFill>
                  <a:schemeClr val="bg1"/>
                </a:solidFill>
                <a:latin typeface="Lato Light" charset="0"/>
                <a:ea typeface="Lato Light" charset="0"/>
                <a:cs typeface="Lato Light" charset="0"/>
              </a:rPr>
              <a:t>PFE</a:t>
            </a:r>
          </a:p>
        </p:txBody>
      </p:sp>
      <p:sp>
        <p:nvSpPr>
          <p:cNvPr id="5" name="ZoneTexte 4"/>
          <p:cNvSpPr txBox="1"/>
          <p:nvPr userDrawn="1"/>
        </p:nvSpPr>
        <p:spPr>
          <a:xfrm>
            <a:off x="83479" y="6298147"/>
            <a:ext cx="640800" cy="307777"/>
          </a:xfrm>
          <a:prstGeom prst="rect">
            <a:avLst/>
          </a:prstGeom>
          <a:noFill/>
        </p:spPr>
        <p:txBody>
          <a:bodyPr wrap="square" rtlCol="0">
            <a:spAutoFit/>
          </a:bodyPr>
          <a:lstStyle/>
          <a:p>
            <a:r>
              <a:rPr lang="fr-FR" sz="1400" b="1" i="0" dirty="0">
                <a:solidFill>
                  <a:schemeClr val="bg1"/>
                </a:solidFill>
                <a:latin typeface="Lato" charset="0"/>
                <a:ea typeface="Lato" charset="0"/>
                <a:cs typeface="Lato" charset="0"/>
              </a:rPr>
              <a:t>2k18</a:t>
            </a:r>
          </a:p>
        </p:txBody>
      </p:sp>
    </p:spTree>
    <p:extLst>
      <p:ext uri="{BB962C8B-B14F-4D97-AF65-F5344CB8AC3E}">
        <p14:creationId xmlns:p14="http://schemas.microsoft.com/office/powerpoint/2010/main" val="595311776"/>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séparation titre+sous titre">
    <p:spTree>
      <p:nvGrpSpPr>
        <p:cNvPr id="1" name=""/>
        <p:cNvGrpSpPr/>
        <p:nvPr/>
      </p:nvGrpSpPr>
      <p:grpSpPr>
        <a:xfrm>
          <a:off x="0" y="0"/>
          <a:ext cx="0" cy="0"/>
          <a:chOff x="0" y="0"/>
          <a:chExt cx="0" cy="0"/>
        </a:xfrm>
      </p:grpSpPr>
      <p:sp>
        <p:nvSpPr>
          <p:cNvPr id="8" name="Rectangle 7"/>
          <p:cNvSpPr/>
          <p:nvPr userDrawn="1"/>
        </p:nvSpPr>
        <p:spPr>
          <a:xfrm>
            <a:off x="0" y="0"/>
            <a:ext cx="11948746" cy="6876000"/>
          </a:xfrm>
          <a:prstGeom prst="rect">
            <a:avLst/>
          </a:prstGeom>
          <a:solidFill>
            <a:srgbClr val="3523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bg1"/>
              </a:solidFill>
            </a:endParaRPr>
          </a:p>
        </p:txBody>
      </p:sp>
      <p:sp>
        <p:nvSpPr>
          <p:cNvPr id="3" name="Subtitle 2"/>
          <p:cNvSpPr>
            <a:spLocks noGrp="1"/>
          </p:cNvSpPr>
          <p:nvPr>
            <p:ph type="subTitle" idx="1"/>
          </p:nvPr>
        </p:nvSpPr>
        <p:spPr>
          <a:xfrm>
            <a:off x="4906108" y="3592866"/>
            <a:ext cx="5488247" cy="1651546"/>
          </a:xfrm>
          <a:prstGeom prst="rect">
            <a:avLst/>
          </a:prstGeom>
        </p:spPr>
        <p:txBody>
          <a:bodyPr/>
          <a:lstStyle>
            <a:lvl1pPr marL="0" indent="0" algn="l">
              <a:buNone/>
              <a:defRPr sz="2338" b="0" i="0">
                <a:solidFill>
                  <a:schemeClr val="bg1"/>
                </a:solidFill>
                <a:latin typeface="Lato" charset="0"/>
                <a:ea typeface="Lato" charset="0"/>
                <a:cs typeface="Lato" charset="0"/>
              </a:defRPr>
            </a:lvl1pPr>
            <a:lvl2pPr marL="445450" indent="0" algn="ctr">
              <a:buNone/>
              <a:defRPr sz="1949"/>
            </a:lvl2pPr>
            <a:lvl3pPr marL="890900" indent="0" algn="ctr">
              <a:buNone/>
              <a:defRPr sz="1754"/>
            </a:lvl3pPr>
            <a:lvl4pPr marL="1336350" indent="0" algn="ctr">
              <a:buNone/>
              <a:defRPr sz="1559"/>
            </a:lvl4pPr>
            <a:lvl5pPr marL="1781800" indent="0" algn="ctr">
              <a:buNone/>
              <a:defRPr sz="1559"/>
            </a:lvl5pPr>
            <a:lvl6pPr marL="2227250" indent="0" algn="ctr">
              <a:buNone/>
              <a:defRPr sz="1559"/>
            </a:lvl6pPr>
            <a:lvl7pPr marL="2672700" indent="0" algn="ctr">
              <a:buNone/>
              <a:defRPr sz="1559"/>
            </a:lvl7pPr>
            <a:lvl8pPr marL="3118150" indent="0" algn="ctr">
              <a:buNone/>
              <a:defRPr sz="1559"/>
            </a:lvl8pPr>
            <a:lvl9pPr marL="3563600" indent="0" algn="ctr">
              <a:buNone/>
              <a:defRPr sz="1559"/>
            </a:lvl9pPr>
          </a:lstStyle>
          <a:p>
            <a:r>
              <a:rPr lang="fr-FR" dirty="0"/>
              <a:t>Cliquez pour modifier le style des sous-titres du masque</a:t>
            </a:r>
            <a:endParaRPr lang="en-US" dirty="0"/>
          </a:p>
        </p:txBody>
      </p:sp>
      <p:sp>
        <p:nvSpPr>
          <p:cNvPr id="2" name="Title 1"/>
          <p:cNvSpPr>
            <a:spLocks noGrp="1"/>
          </p:cNvSpPr>
          <p:nvPr>
            <p:ph type="ctrTitle" hasCustomPrompt="1"/>
          </p:nvPr>
        </p:nvSpPr>
        <p:spPr>
          <a:xfrm>
            <a:off x="4906108" y="1119505"/>
            <a:ext cx="5488247" cy="2381521"/>
          </a:xfrm>
          <a:prstGeom prst="rect">
            <a:avLst/>
          </a:prstGeom>
        </p:spPr>
        <p:txBody>
          <a:bodyPr anchor="b"/>
          <a:lstStyle>
            <a:lvl1pPr algn="l">
              <a:defRPr sz="5846">
                <a:solidFill>
                  <a:schemeClr val="bg1"/>
                </a:solidFill>
                <a:latin typeface="Lato" charset="0"/>
                <a:ea typeface="Lato" charset="0"/>
                <a:cs typeface="Lato" charset="0"/>
              </a:defRPr>
            </a:lvl1pPr>
          </a:lstStyle>
          <a:p>
            <a:r>
              <a:rPr lang="fr-FR" dirty="0"/>
              <a:t>CLIQUEZ ET MODIFIEZ LE TITRE</a:t>
            </a:r>
            <a:endParaRPr lang="en-US" dirty="0"/>
          </a:p>
        </p:txBody>
      </p:sp>
      <p:pic>
        <p:nvPicPr>
          <p:cNvPr id="4" name="Image 3"/>
          <p:cNvPicPr>
            <a:picLocks noChangeAspect="1"/>
          </p:cNvPicPr>
          <p:nvPr userDrawn="1"/>
        </p:nvPicPr>
        <p:blipFill>
          <a:blip r:embed="rId2">
            <a:alphaModFix/>
            <a:extLst>
              <a:ext uri="{28A0092B-C50C-407E-A947-70E740481C1C}">
                <a14:useLocalDpi xmlns:a14="http://schemas.microsoft.com/office/drawing/2010/main" val="0"/>
              </a:ext>
            </a:extLst>
          </a:blip>
          <a:stretch>
            <a:fillRect/>
          </a:stretch>
        </p:blipFill>
        <p:spPr>
          <a:xfrm>
            <a:off x="-23750" y="0"/>
            <a:ext cx="4815340" cy="6876000"/>
          </a:xfrm>
          <a:prstGeom prst="rect">
            <a:avLst/>
          </a:prstGeom>
        </p:spPr>
      </p:pic>
    </p:spTree>
    <p:extLst>
      <p:ext uri="{BB962C8B-B14F-4D97-AF65-F5344CB8AC3E}">
        <p14:creationId xmlns:p14="http://schemas.microsoft.com/office/powerpoint/2010/main" val="10425175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1216582" y="364196"/>
            <a:ext cx="9845981" cy="1322188"/>
          </a:xfrm>
          <a:prstGeom prst="rect">
            <a:avLst/>
          </a:prstGeom>
        </p:spPr>
        <p:txBody>
          <a:bodyPr/>
          <a:lstStyle/>
          <a:p>
            <a:r>
              <a:rPr lang="fr-FR"/>
              <a:t>Cliquez et modifiez le titre</a:t>
            </a:r>
            <a:endParaRPr lang="en-US" dirty="0"/>
          </a:p>
        </p:txBody>
      </p:sp>
      <p:sp>
        <p:nvSpPr>
          <p:cNvPr id="3" name="Content Placeholder 2"/>
          <p:cNvSpPr>
            <a:spLocks noGrp="1"/>
          </p:cNvSpPr>
          <p:nvPr>
            <p:ph idx="1"/>
          </p:nvPr>
        </p:nvSpPr>
        <p:spPr>
          <a:xfrm>
            <a:off x="1216582" y="1820976"/>
            <a:ext cx="9845982" cy="4340259"/>
          </a:xfrm>
          <a:prstGeom prst="rect">
            <a:avLst/>
          </a:prstGeom>
        </p:spPr>
        <p:txBody>
          <a:bodyPr/>
          <a:lstStyle/>
          <a:p>
            <a:pPr lvl="0"/>
            <a:r>
              <a:rPr lang="fr-FR"/>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7" name="Rectangle 6"/>
          <p:cNvSpPr>
            <a:spLocks/>
          </p:cNvSpPr>
          <p:nvPr userDrawn="1"/>
        </p:nvSpPr>
        <p:spPr>
          <a:xfrm>
            <a:off x="0" y="1"/>
            <a:ext cx="972000" cy="6840538"/>
          </a:xfrm>
          <a:prstGeom prst="rect">
            <a:avLst/>
          </a:prstGeom>
          <a:solidFill>
            <a:srgbClr val="3523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ZoneTexte 7"/>
          <p:cNvSpPr txBox="1"/>
          <p:nvPr userDrawn="1"/>
        </p:nvSpPr>
        <p:spPr>
          <a:xfrm rot="16200000">
            <a:off x="-1562813" y="3421674"/>
            <a:ext cx="4046301" cy="307777"/>
          </a:xfrm>
          <a:prstGeom prst="rect">
            <a:avLst/>
          </a:prstGeom>
          <a:noFill/>
        </p:spPr>
        <p:txBody>
          <a:bodyPr wrap="none" rtlCol="0">
            <a:spAutoFit/>
          </a:bodyPr>
          <a:lstStyle/>
          <a:p>
            <a:r>
              <a:rPr lang="fr-FR" sz="1400" dirty="0">
                <a:solidFill>
                  <a:schemeClr val="bg1"/>
                </a:solidFill>
                <a:latin typeface="Lato" charset="0"/>
                <a:ea typeface="Lato" charset="0"/>
                <a:cs typeface="Lato" charset="0"/>
              </a:rPr>
              <a:t>PRÉSENTATION DU PROJET DE FIN D’ÉTUDES</a:t>
            </a:r>
          </a:p>
        </p:txBody>
      </p:sp>
      <p:pic>
        <p:nvPicPr>
          <p:cNvPr id="11" name="Imag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935" y="196293"/>
            <a:ext cx="754156" cy="587291"/>
          </a:xfrm>
          <a:prstGeom prst="rect">
            <a:avLst/>
          </a:prstGeom>
        </p:spPr>
      </p:pic>
      <p:sp>
        <p:nvSpPr>
          <p:cNvPr id="12" name="ZoneTexte 11"/>
          <p:cNvSpPr txBox="1"/>
          <p:nvPr userDrawn="1"/>
        </p:nvSpPr>
        <p:spPr>
          <a:xfrm>
            <a:off x="258245" y="6497905"/>
            <a:ext cx="617838" cy="276999"/>
          </a:xfrm>
          <a:prstGeom prst="rect">
            <a:avLst/>
          </a:prstGeom>
          <a:noFill/>
        </p:spPr>
        <p:txBody>
          <a:bodyPr wrap="square" rtlCol="0">
            <a:spAutoFit/>
          </a:bodyPr>
          <a:lstStyle/>
          <a:p>
            <a:r>
              <a:rPr lang="fr-FR" sz="1200" b="0" i="0" dirty="0">
                <a:solidFill>
                  <a:schemeClr val="bg1"/>
                </a:solidFill>
                <a:latin typeface="Lato Light" charset="0"/>
                <a:ea typeface="Lato Light" charset="0"/>
                <a:cs typeface="Lato Light" charset="0"/>
              </a:rPr>
              <a:t>PFE</a:t>
            </a:r>
          </a:p>
        </p:txBody>
      </p:sp>
      <p:sp>
        <p:nvSpPr>
          <p:cNvPr id="13" name="ZoneTexte 12"/>
          <p:cNvSpPr txBox="1"/>
          <p:nvPr userDrawn="1"/>
        </p:nvSpPr>
        <p:spPr>
          <a:xfrm>
            <a:off x="181453" y="6298147"/>
            <a:ext cx="640800" cy="307777"/>
          </a:xfrm>
          <a:prstGeom prst="rect">
            <a:avLst/>
          </a:prstGeom>
          <a:noFill/>
        </p:spPr>
        <p:txBody>
          <a:bodyPr wrap="square" rtlCol="0">
            <a:spAutoFit/>
          </a:bodyPr>
          <a:lstStyle/>
          <a:p>
            <a:r>
              <a:rPr lang="fr-FR" sz="1400" b="1" i="0" dirty="0">
                <a:solidFill>
                  <a:schemeClr val="bg1"/>
                </a:solidFill>
                <a:latin typeface="Lato" charset="0"/>
                <a:ea typeface="Lato" charset="0"/>
                <a:cs typeface="Lato" charset="0"/>
              </a:rPr>
              <a:t>2k18</a:t>
            </a:r>
          </a:p>
        </p:txBody>
      </p:sp>
    </p:spTree>
    <p:extLst>
      <p:ext uri="{BB962C8B-B14F-4D97-AF65-F5344CB8AC3E}">
        <p14:creationId xmlns:p14="http://schemas.microsoft.com/office/powerpoint/2010/main" val="14698344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a:xfrm>
            <a:off x="1081780" y="364196"/>
            <a:ext cx="9980784" cy="1322188"/>
          </a:xfrm>
          <a:prstGeom prst="rect">
            <a:avLst/>
          </a:prstGeom>
        </p:spPr>
        <p:txBody>
          <a:bodyPr/>
          <a:lstStyle/>
          <a:p>
            <a:r>
              <a:rPr lang="fr-FR"/>
              <a:t>Cliquez et modifiez le titre</a:t>
            </a:r>
            <a:endParaRPr lang="en-US" dirty="0"/>
          </a:p>
        </p:txBody>
      </p:sp>
      <p:sp>
        <p:nvSpPr>
          <p:cNvPr id="3" name="Content Placeholder 2"/>
          <p:cNvSpPr>
            <a:spLocks noGrp="1"/>
          </p:cNvSpPr>
          <p:nvPr>
            <p:ph sz="half" idx="1"/>
          </p:nvPr>
        </p:nvSpPr>
        <p:spPr>
          <a:xfrm>
            <a:off x="1081780" y="1820976"/>
            <a:ext cx="4783606" cy="4340259"/>
          </a:xfrm>
          <a:prstGeom prst="rect">
            <a:avLst/>
          </a:prstGeom>
        </p:spPr>
        <p:txBody>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4" name="Content Placeholder 3"/>
          <p:cNvSpPr>
            <a:spLocks noGrp="1"/>
          </p:cNvSpPr>
          <p:nvPr>
            <p:ph sz="half" idx="2"/>
          </p:nvPr>
        </p:nvSpPr>
        <p:spPr>
          <a:xfrm>
            <a:off x="6013877" y="1820976"/>
            <a:ext cx="5048687" cy="4340259"/>
          </a:xfrm>
          <a:prstGeom prst="rect">
            <a:avLst/>
          </a:prstGeo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8" name="Rectangle 7"/>
          <p:cNvSpPr>
            <a:spLocks/>
          </p:cNvSpPr>
          <p:nvPr userDrawn="1"/>
        </p:nvSpPr>
        <p:spPr>
          <a:xfrm>
            <a:off x="0" y="-10510"/>
            <a:ext cx="972000" cy="6851047"/>
          </a:xfrm>
          <a:prstGeom prst="rect">
            <a:avLst/>
          </a:prstGeom>
          <a:solidFill>
            <a:srgbClr val="3523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p:cNvSpPr txBox="1"/>
          <p:nvPr userDrawn="1"/>
        </p:nvSpPr>
        <p:spPr>
          <a:xfrm rot="16200000">
            <a:off x="-1562813" y="3421674"/>
            <a:ext cx="4046301" cy="307777"/>
          </a:xfrm>
          <a:prstGeom prst="rect">
            <a:avLst/>
          </a:prstGeom>
          <a:noFill/>
        </p:spPr>
        <p:txBody>
          <a:bodyPr wrap="none" rtlCol="0">
            <a:spAutoFit/>
          </a:bodyPr>
          <a:lstStyle/>
          <a:p>
            <a:r>
              <a:rPr lang="fr-FR" sz="1400" dirty="0">
                <a:solidFill>
                  <a:schemeClr val="bg1"/>
                </a:solidFill>
                <a:latin typeface="Lato" charset="0"/>
                <a:ea typeface="Lato" charset="0"/>
                <a:cs typeface="Lato" charset="0"/>
              </a:rPr>
              <a:t>PRÉSENTATION DU PROJET DE FIN D’ÉTUDES</a:t>
            </a:r>
          </a:p>
        </p:txBody>
      </p:sp>
      <p:pic>
        <p:nvPicPr>
          <p:cNvPr id="12" name="Imag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935" y="196293"/>
            <a:ext cx="754156" cy="587291"/>
          </a:xfrm>
          <a:prstGeom prst="rect">
            <a:avLst/>
          </a:prstGeom>
        </p:spPr>
      </p:pic>
      <p:sp>
        <p:nvSpPr>
          <p:cNvPr id="13" name="ZoneTexte 12"/>
          <p:cNvSpPr txBox="1"/>
          <p:nvPr userDrawn="1"/>
        </p:nvSpPr>
        <p:spPr>
          <a:xfrm>
            <a:off x="258245" y="6497905"/>
            <a:ext cx="617838" cy="276999"/>
          </a:xfrm>
          <a:prstGeom prst="rect">
            <a:avLst/>
          </a:prstGeom>
          <a:noFill/>
        </p:spPr>
        <p:txBody>
          <a:bodyPr wrap="square" rtlCol="0">
            <a:spAutoFit/>
          </a:bodyPr>
          <a:lstStyle/>
          <a:p>
            <a:r>
              <a:rPr lang="fr-FR" sz="1200" b="0" i="0" dirty="0">
                <a:solidFill>
                  <a:schemeClr val="bg1"/>
                </a:solidFill>
                <a:latin typeface="Lato Light" charset="0"/>
                <a:ea typeface="Lato Light" charset="0"/>
                <a:cs typeface="Lato Light" charset="0"/>
              </a:rPr>
              <a:t>PFE</a:t>
            </a:r>
          </a:p>
        </p:txBody>
      </p:sp>
      <p:sp>
        <p:nvSpPr>
          <p:cNvPr id="14" name="ZoneTexte 13"/>
          <p:cNvSpPr txBox="1"/>
          <p:nvPr userDrawn="1"/>
        </p:nvSpPr>
        <p:spPr>
          <a:xfrm>
            <a:off x="181453" y="6298147"/>
            <a:ext cx="640800" cy="307777"/>
          </a:xfrm>
          <a:prstGeom prst="rect">
            <a:avLst/>
          </a:prstGeom>
          <a:noFill/>
        </p:spPr>
        <p:txBody>
          <a:bodyPr wrap="square" rtlCol="0">
            <a:spAutoFit/>
          </a:bodyPr>
          <a:lstStyle/>
          <a:p>
            <a:r>
              <a:rPr lang="fr-FR" sz="1400" b="1" i="0" dirty="0">
                <a:solidFill>
                  <a:schemeClr val="bg1"/>
                </a:solidFill>
                <a:latin typeface="Lato" charset="0"/>
                <a:ea typeface="Lato" charset="0"/>
                <a:cs typeface="Lato" charset="0"/>
              </a:rPr>
              <a:t>2k18</a:t>
            </a:r>
          </a:p>
        </p:txBody>
      </p:sp>
    </p:spTree>
    <p:extLst>
      <p:ext uri="{BB962C8B-B14F-4D97-AF65-F5344CB8AC3E}">
        <p14:creationId xmlns:p14="http://schemas.microsoft.com/office/powerpoint/2010/main" val="16101207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vide avec image de fond">
    <p:spTree>
      <p:nvGrpSpPr>
        <p:cNvPr id="1" name=""/>
        <p:cNvGrpSpPr/>
        <p:nvPr/>
      </p:nvGrpSpPr>
      <p:grpSpPr>
        <a:xfrm>
          <a:off x="0" y="0"/>
          <a:ext cx="0" cy="0"/>
          <a:chOff x="0" y="0"/>
          <a:chExt cx="0" cy="0"/>
        </a:xfrm>
      </p:grpSpPr>
      <p:sp>
        <p:nvSpPr>
          <p:cNvPr id="2" name="Title 1"/>
          <p:cNvSpPr>
            <a:spLocks noGrp="1"/>
          </p:cNvSpPr>
          <p:nvPr>
            <p:ph type="title"/>
          </p:nvPr>
        </p:nvSpPr>
        <p:spPr>
          <a:xfrm>
            <a:off x="818247" y="364196"/>
            <a:ext cx="10245864" cy="1322188"/>
          </a:xfrm>
          <a:prstGeom prst="rect">
            <a:avLst/>
          </a:prstGeom>
        </p:spPr>
        <p:txBody>
          <a:bodyPr/>
          <a:lstStyle/>
          <a:p>
            <a:r>
              <a:rPr lang="fr-FR"/>
              <a:t>Cliquez et modifiez le titre</a:t>
            </a:r>
            <a:endParaRPr lang="en-US" dirty="0"/>
          </a:p>
        </p:txBody>
      </p:sp>
      <p:sp>
        <p:nvSpPr>
          <p:cNvPr id="3" name="Text Placeholder 2"/>
          <p:cNvSpPr>
            <a:spLocks noGrp="1"/>
          </p:cNvSpPr>
          <p:nvPr>
            <p:ph type="body" idx="1"/>
          </p:nvPr>
        </p:nvSpPr>
        <p:spPr>
          <a:xfrm>
            <a:off x="818247" y="1676882"/>
            <a:ext cx="5025485" cy="821814"/>
          </a:xfrm>
          <a:prstGeom prst="rect">
            <a:avLst/>
          </a:prstGeom>
        </p:spPr>
        <p:txBody>
          <a:bodyPr anchor="b"/>
          <a:lstStyle>
            <a:lvl1pPr marL="0" indent="0">
              <a:buNone/>
              <a:defRPr sz="2338" b="1"/>
            </a:lvl1pPr>
            <a:lvl2pPr marL="445450" indent="0">
              <a:buNone/>
              <a:defRPr sz="1949" b="1"/>
            </a:lvl2pPr>
            <a:lvl3pPr marL="890900" indent="0">
              <a:buNone/>
              <a:defRPr sz="1754" b="1"/>
            </a:lvl3pPr>
            <a:lvl4pPr marL="1336350" indent="0">
              <a:buNone/>
              <a:defRPr sz="1559" b="1"/>
            </a:lvl4pPr>
            <a:lvl5pPr marL="1781800" indent="0">
              <a:buNone/>
              <a:defRPr sz="1559" b="1"/>
            </a:lvl5pPr>
            <a:lvl6pPr marL="2227250" indent="0">
              <a:buNone/>
              <a:defRPr sz="1559" b="1"/>
            </a:lvl6pPr>
            <a:lvl7pPr marL="2672700" indent="0">
              <a:buNone/>
              <a:defRPr sz="1559" b="1"/>
            </a:lvl7pPr>
            <a:lvl8pPr marL="3118150" indent="0">
              <a:buNone/>
              <a:defRPr sz="1559" b="1"/>
            </a:lvl8pPr>
            <a:lvl9pPr marL="3563600" indent="0">
              <a:buNone/>
              <a:defRPr sz="1559" b="1"/>
            </a:lvl9pPr>
          </a:lstStyle>
          <a:p>
            <a:pPr lvl="0"/>
            <a:r>
              <a:rPr lang="fr-FR"/>
              <a:t>Cliquez pour modifier les styles du texte du masque</a:t>
            </a:r>
          </a:p>
        </p:txBody>
      </p:sp>
      <p:sp>
        <p:nvSpPr>
          <p:cNvPr id="4" name="Content Placeholder 3"/>
          <p:cNvSpPr>
            <a:spLocks noGrp="1"/>
          </p:cNvSpPr>
          <p:nvPr>
            <p:ph sz="half" idx="2"/>
          </p:nvPr>
        </p:nvSpPr>
        <p:spPr>
          <a:xfrm>
            <a:off x="818247" y="2498697"/>
            <a:ext cx="5025485" cy="3675206"/>
          </a:xfrm>
          <a:prstGeom prst="rect">
            <a:avLst/>
          </a:prstGeo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013877" y="1676882"/>
            <a:ext cx="5050234" cy="821814"/>
          </a:xfrm>
          <a:prstGeom prst="rect">
            <a:avLst/>
          </a:prstGeom>
        </p:spPr>
        <p:txBody>
          <a:bodyPr anchor="b"/>
          <a:lstStyle>
            <a:lvl1pPr marL="0" indent="0">
              <a:buNone/>
              <a:defRPr sz="2338" b="1"/>
            </a:lvl1pPr>
            <a:lvl2pPr marL="445450" indent="0">
              <a:buNone/>
              <a:defRPr sz="1949" b="1"/>
            </a:lvl2pPr>
            <a:lvl3pPr marL="890900" indent="0">
              <a:buNone/>
              <a:defRPr sz="1754" b="1"/>
            </a:lvl3pPr>
            <a:lvl4pPr marL="1336350" indent="0">
              <a:buNone/>
              <a:defRPr sz="1559" b="1"/>
            </a:lvl4pPr>
            <a:lvl5pPr marL="1781800" indent="0">
              <a:buNone/>
              <a:defRPr sz="1559" b="1"/>
            </a:lvl5pPr>
            <a:lvl6pPr marL="2227250" indent="0">
              <a:buNone/>
              <a:defRPr sz="1559" b="1"/>
            </a:lvl6pPr>
            <a:lvl7pPr marL="2672700" indent="0">
              <a:buNone/>
              <a:defRPr sz="1559" b="1"/>
            </a:lvl7pPr>
            <a:lvl8pPr marL="3118150" indent="0">
              <a:buNone/>
              <a:defRPr sz="1559" b="1"/>
            </a:lvl8pPr>
            <a:lvl9pPr marL="3563600" indent="0">
              <a:buNone/>
              <a:defRPr sz="1559" b="1"/>
            </a:lvl9pPr>
          </a:lstStyle>
          <a:p>
            <a:pPr lvl="0"/>
            <a:r>
              <a:rPr lang="fr-FR"/>
              <a:t>Cliquez pour modifier les styles du texte du masque</a:t>
            </a:r>
          </a:p>
        </p:txBody>
      </p:sp>
      <p:sp>
        <p:nvSpPr>
          <p:cNvPr id="6" name="Content Placeholder 5"/>
          <p:cNvSpPr>
            <a:spLocks noGrp="1"/>
          </p:cNvSpPr>
          <p:nvPr>
            <p:ph sz="quarter" idx="4"/>
          </p:nvPr>
        </p:nvSpPr>
        <p:spPr>
          <a:xfrm>
            <a:off x="6013877" y="2498697"/>
            <a:ext cx="5050234" cy="3675206"/>
          </a:xfrm>
          <a:prstGeom prst="rect">
            <a:avLst/>
          </a:prstGeo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pic>
        <p:nvPicPr>
          <p:cNvPr id="10" name="Image 9"/>
          <p:cNvPicPr>
            <a:picLocks noChangeAspect="1"/>
          </p:cNvPicPr>
          <p:nvPr userDrawn="1"/>
        </p:nvPicPr>
        <p:blipFill rotWithShape="1">
          <a:blip r:embed="rId2"/>
          <a:srcRect l="1516" r="933"/>
          <a:stretch/>
        </p:blipFill>
        <p:spPr>
          <a:xfrm>
            <a:off x="0" y="-75632"/>
            <a:ext cx="11950700" cy="6942442"/>
          </a:xfrm>
          <a:prstGeom prst="rect">
            <a:avLst/>
          </a:prstGeom>
        </p:spPr>
      </p:pic>
      <p:sp>
        <p:nvSpPr>
          <p:cNvPr id="11" name="Rectangle 10"/>
          <p:cNvSpPr/>
          <p:nvPr userDrawn="1"/>
        </p:nvSpPr>
        <p:spPr>
          <a:xfrm>
            <a:off x="0" y="-75632"/>
            <a:ext cx="11948746" cy="6944559"/>
          </a:xfrm>
          <a:prstGeom prst="rect">
            <a:avLst/>
          </a:prstGeom>
          <a:solidFill>
            <a:srgbClr val="FFFFFF">
              <a:alpha val="9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bg1"/>
              </a:solidFill>
            </a:endParaRPr>
          </a:p>
        </p:txBody>
      </p:sp>
      <p:pic>
        <p:nvPicPr>
          <p:cNvPr id="12" name="Imag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40039" y="5389659"/>
            <a:ext cx="1680250" cy="1527640"/>
          </a:xfrm>
          <a:prstGeom prst="rect">
            <a:avLst/>
          </a:prstGeom>
        </p:spPr>
      </p:pic>
      <p:sp>
        <p:nvSpPr>
          <p:cNvPr id="13" name="TextBox 6"/>
          <p:cNvSpPr txBox="1"/>
          <p:nvPr userDrawn="1"/>
        </p:nvSpPr>
        <p:spPr>
          <a:xfrm>
            <a:off x="11213699" y="6166261"/>
            <a:ext cx="336952" cy="246221"/>
          </a:xfrm>
          <a:prstGeom prst="rect">
            <a:avLst/>
          </a:prstGeom>
          <a:noFill/>
        </p:spPr>
        <p:txBody>
          <a:bodyPr wrap="none" rtlCol="0">
            <a:spAutoFit/>
          </a:bodyPr>
          <a:lstStyle/>
          <a:p>
            <a:pPr algn="l"/>
            <a:fld id="{260E2A6B-A809-4840-BF14-8648BC0BDF87}" type="slidenum">
              <a:rPr lang="id-ID" sz="1000" b="1" i="0">
                <a:solidFill>
                  <a:schemeClr val="bg1"/>
                </a:solidFill>
                <a:latin typeface="Titillium" charset="0"/>
                <a:ea typeface="Titillium" charset="0"/>
                <a:cs typeface="Titillium" charset="0"/>
              </a:rPr>
              <a:pPr algn="l"/>
              <a:t>‹N°›</a:t>
            </a:fld>
            <a:endParaRPr lang="en-MY" sz="1000" b="1" i="0" dirty="0">
              <a:solidFill>
                <a:schemeClr val="bg1"/>
              </a:solidFill>
              <a:latin typeface="Titillium" charset="0"/>
              <a:ea typeface="Titillium" charset="0"/>
              <a:cs typeface="Titillium" charset="0"/>
            </a:endParaRPr>
          </a:p>
        </p:txBody>
      </p:sp>
      <p:sp>
        <p:nvSpPr>
          <p:cNvPr id="14" name="Rectangle 13"/>
          <p:cNvSpPr>
            <a:spLocks/>
          </p:cNvSpPr>
          <p:nvPr userDrawn="1"/>
        </p:nvSpPr>
        <p:spPr>
          <a:xfrm>
            <a:off x="-91440" y="-86141"/>
            <a:ext cx="972000" cy="6992930"/>
          </a:xfrm>
          <a:prstGeom prst="rect">
            <a:avLst/>
          </a:prstGeom>
          <a:solidFill>
            <a:srgbClr val="3523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5" name="ZoneTexte 14"/>
          <p:cNvSpPr txBox="1"/>
          <p:nvPr userDrawn="1"/>
        </p:nvSpPr>
        <p:spPr>
          <a:xfrm rot="16200000">
            <a:off x="-1608533" y="3421674"/>
            <a:ext cx="4046301" cy="307777"/>
          </a:xfrm>
          <a:prstGeom prst="rect">
            <a:avLst/>
          </a:prstGeom>
          <a:noFill/>
        </p:spPr>
        <p:txBody>
          <a:bodyPr wrap="none" rtlCol="0">
            <a:spAutoFit/>
          </a:bodyPr>
          <a:lstStyle/>
          <a:p>
            <a:r>
              <a:rPr lang="fr-FR" sz="1400" dirty="0">
                <a:solidFill>
                  <a:schemeClr val="bg1"/>
                </a:solidFill>
                <a:latin typeface="Lato" charset="0"/>
                <a:ea typeface="Lato" charset="0"/>
                <a:cs typeface="Lato" charset="0"/>
              </a:rPr>
              <a:t>PRÉSENTATION DU PROJET DE FIN D’ÉTUDES</a:t>
            </a:r>
          </a:p>
        </p:txBody>
      </p:sp>
      <p:pic>
        <p:nvPicPr>
          <p:cNvPr id="18" name="Image 1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9215" y="196293"/>
            <a:ext cx="754156" cy="587291"/>
          </a:xfrm>
          <a:prstGeom prst="rect">
            <a:avLst/>
          </a:prstGeom>
        </p:spPr>
      </p:pic>
      <p:sp>
        <p:nvSpPr>
          <p:cNvPr id="19" name="ZoneTexte 18"/>
          <p:cNvSpPr txBox="1"/>
          <p:nvPr userDrawn="1"/>
        </p:nvSpPr>
        <p:spPr>
          <a:xfrm>
            <a:off x="212525" y="6497905"/>
            <a:ext cx="617838" cy="276999"/>
          </a:xfrm>
          <a:prstGeom prst="rect">
            <a:avLst/>
          </a:prstGeom>
          <a:noFill/>
        </p:spPr>
        <p:txBody>
          <a:bodyPr wrap="square" rtlCol="0">
            <a:spAutoFit/>
          </a:bodyPr>
          <a:lstStyle/>
          <a:p>
            <a:r>
              <a:rPr lang="fr-FR" sz="1200" b="0" i="0" dirty="0">
                <a:solidFill>
                  <a:schemeClr val="bg1"/>
                </a:solidFill>
                <a:latin typeface="Lato Light" charset="0"/>
                <a:ea typeface="Lato Light" charset="0"/>
                <a:cs typeface="Lato Light" charset="0"/>
              </a:rPr>
              <a:t>PFE</a:t>
            </a:r>
          </a:p>
        </p:txBody>
      </p:sp>
      <p:sp>
        <p:nvSpPr>
          <p:cNvPr id="20" name="ZoneTexte 19"/>
          <p:cNvSpPr txBox="1"/>
          <p:nvPr userDrawn="1"/>
        </p:nvSpPr>
        <p:spPr>
          <a:xfrm>
            <a:off x="135733" y="6298147"/>
            <a:ext cx="640800" cy="307777"/>
          </a:xfrm>
          <a:prstGeom prst="rect">
            <a:avLst/>
          </a:prstGeom>
          <a:noFill/>
        </p:spPr>
        <p:txBody>
          <a:bodyPr wrap="square" rtlCol="0">
            <a:spAutoFit/>
          </a:bodyPr>
          <a:lstStyle/>
          <a:p>
            <a:r>
              <a:rPr lang="fr-FR" sz="1400" b="1" i="0" dirty="0">
                <a:solidFill>
                  <a:schemeClr val="bg1"/>
                </a:solidFill>
                <a:latin typeface="Lato" charset="0"/>
                <a:ea typeface="Lato" charset="0"/>
                <a:cs typeface="Lato" charset="0"/>
              </a:rPr>
              <a:t>2k18</a:t>
            </a:r>
          </a:p>
        </p:txBody>
      </p:sp>
    </p:spTree>
    <p:extLst>
      <p:ext uri="{BB962C8B-B14F-4D97-AF65-F5344CB8AC3E}">
        <p14:creationId xmlns:p14="http://schemas.microsoft.com/office/powerpoint/2010/main" val="791698927"/>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e+image en bas">
    <p:spTree>
      <p:nvGrpSpPr>
        <p:cNvPr id="1" name=""/>
        <p:cNvGrpSpPr/>
        <p:nvPr/>
      </p:nvGrpSpPr>
      <p:grpSpPr>
        <a:xfrm>
          <a:off x="0" y="0"/>
          <a:ext cx="0" cy="0"/>
          <a:chOff x="0" y="0"/>
          <a:chExt cx="0" cy="0"/>
        </a:xfrm>
      </p:grpSpPr>
      <p:sp>
        <p:nvSpPr>
          <p:cNvPr id="2" name="Title 1"/>
          <p:cNvSpPr>
            <a:spLocks noGrp="1"/>
          </p:cNvSpPr>
          <p:nvPr>
            <p:ph type="title"/>
          </p:nvPr>
        </p:nvSpPr>
        <p:spPr>
          <a:xfrm>
            <a:off x="1216582" y="364195"/>
            <a:ext cx="9845982" cy="3190166"/>
          </a:xfrm>
          <a:prstGeom prst="rect">
            <a:avLst/>
          </a:prstGeom>
        </p:spPr>
        <p:txBody>
          <a:bodyPr/>
          <a:lstStyle/>
          <a:p>
            <a:r>
              <a:rPr lang="fr-FR" dirty="0"/>
              <a:t>Cliquez et modifiez le titre</a:t>
            </a:r>
            <a:endParaRPr lang="en-US" dirty="0"/>
          </a:p>
        </p:txBody>
      </p:sp>
      <p:sp>
        <p:nvSpPr>
          <p:cNvPr id="6" name="Picture Placeholder 2"/>
          <p:cNvSpPr>
            <a:spLocks noGrp="1" noChangeAspect="1"/>
          </p:cNvSpPr>
          <p:nvPr>
            <p:ph type="pic" idx="1"/>
          </p:nvPr>
        </p:nvSpPr>
        <p:spPr>
          <a:xfrm>
            <a:off x="1216582" y="3849328"/>
            <a:ext cx="9845982" cy="2315497"/>
          </a:xfrm>
          <a:prstGeom prst="rect">
            <a:avLst/>
          </a:prstGeom>
        </p:spPr>
        <p:txBody>
          <a:bodyPr anchor="t"/>
          <a:lstStyle>
            <a:lvl1pPr marL="0" indent="0">
              <a:buNone/>
              <a:defRPr sz="3118"/>
            </a:lvl1pPr>
            <a:lvl2pPr marL="445450" indent="0">
              <a:buNone/>
              <a:defRPr sz="2728"/>
            </a:lvl2pPr>
            <a:lvl3pPr marL="890900" indent="0">
              <a:buNone/>
              <a:defRPr sz="2338"/>
            </a:lvl3pPr>
            <a:lvl4pPr marL="1336350" indent="0">
              <a:buNone/>
              <a:defRPr sz="1949"/>
            </a:lvl4pPr>
            <a:lvl5pPr marL="1781800" indent="0">
              <a:buNone/>
              <a:defRPr sz="1949"/>
            </a:lvl5pPr>
            <a:lvl6pPr marL="2227250" indent="0">
              <a:buNone/>
              <a:defRPr sz="1949"/>
            </a:lvl6pPr>
            <a:lvl7pPr marL="2672700" indent="0">
              <a:buNone/>
              <a:defRPr sz="1949"/>
            </a:lvl7pPr>
            <a:lvl8pPr marL="3118150" indent="0">
              <a:buNone/>
              <a:defRPr sz="1949"/>
            </a:lvl8pPr>
            <a:lvl9pPr marL="3563600" indent="0">
              <a:buNone/>
              <a:defRPr sz="1949"/>
            </a:lvl9pPr>
          </a:lstStyle>
          <a:p>
            <a:r>
              <a:rPr lang="fr-FR" dirty="0"/>
              <a:t>Faire glisser l'image vers l'espace réservé ou cliquer sur l'icône pour l'ajouter</a:t>
            </a:r>
            <a:endParaRPr lang="en-US" dirty="0"/>
          </a:p>
        </p:txBody>
      </p:sp>
      <p:sp>
        <p:nvSpPr>
          <p:cNvPr id="7" name="Rectangle 6"/>
          <p:cNvSpPr>
            <a:spLocks/>
          </p:cNvSpPr>
          <p:nvPr userDrawn="1"/>
        </p:nvSpPr>
        <p:spPr>
          <a:xfrm>
            <a:off x="0" y="0"/>
            <a:ext cx="972000" cy="6855528"/>
          </a:xfrm>
          <a:prstGeom prst="rect">
            <a:avLst/>
          </a:prstGeom>
          <a:solidFill>
            <a:srgbClr val="3523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ZoneTexte 7"/>
          <p:cNvSpPr txBox="1"/>
          <p:nvPr userDrawn="1"/>
        </p:nvSpPr>
        <p:spPr>
          <a:xfrm rot="16200000">
            <a:off x="-1562813" y="3421674"/>
            <a:ext cx="4046301" cy="307777"/>
          </a:xfrm>
          <a:prstGeom prst="rect">
            <a:avLst/>
          </a:prstGeom>
          <a:noFill/>
        </p:spPr>
        <p:txBody>
          <a:bodyPr wrap="none" rtlCol="0">
            <a:spAutoFit/>
          </a:bodyPr>
          <a:lstStyle/>
          <a:p>
            <a:r>
              <a:rPr lang="fr-FR" sz="1400" dirty="0">
                <a:solidFill>
                  <a:schemeClr val="bg1"/>
                </a:solidFill>
                <a:latin typeface="Lato" charset="0"/>
                <a:ea typeface="Lato" charset="0"/>
                <a:cs typeface="Lato" charset="0"/>
              </a:rPr>
              <a:t>PRÉSENTATION DU PROJET DE FIN D’ÉTUDES</a:t>
            </a:r>
          </a:p>
        </p:txBody>
      </p:sp>
      <p:pic>
        <p:nvPicPr>
          <p:cNvPr id="11" name="Imag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935" y="196293"/>
            <a:ext cx="754156" cy="587291"/>
          </a:xfrm>
          <a:prstGeom prst="rect">
            <a:avLst/>
          </a:prstGeom>
        </p:spPr>
      </p:pic>
      <p:sp>
        <p:nvSpPr>
          <p:cNvPr id="12" name="ZoneTexte 11"/>
          <p:cNvSpPr txBox="1"/>
          <p:nvPr userDrawn="1"/>
        </p:nvSpPr>
        <p:spPr>
          <a:xfrm>
            <a:off x="258245" y="6497905"/>
            <a:ext cx="617838" cy="276999"/>
          </a:xfrm>
          <a:prstGeom prst="rect">
            <a:avLst/>
          </a:prstGeom>
          <a:noFill/>
        </p:spPr>
        <p:txBody>
          <a:bodyPr wrap="square" rtlCol="0">
            <a:spAutoFit/>
          </a:bodyPr>
          <a:lstStyle/>
          <a:p>
            <a:r>
              <a:rPr lang="fr-FR" sz="1200" b="0" i="0" dirty="0">
                <a:solidFill>
                  <a:schemeClr val="bg1"/>
                </a:solidFill>
                <a:latin typeface="Lato Light" charset="0"/>
                <a:ea typeface="Lato Light" charset="0"/>
                <a:cs typeface="Lato Light" charset="0"/>
              </a:rPr>
              <a:t>PFE</a:t>
            </a:r>
          </a:p>
        </p:txBody>
      </p:sp>
      <p:sp>
        <p:nvSpPr>
          <p:cNvPr id="13" name="ZoneTexte 12"/>
          <p:cNvSpPr txBox="1"/>
          <p:nvPr userDrawn="1"/>
        </p:nvSpPr>
        <p:spPr>
          <a:xfrm>
            <a:off x="181453" y="6298147"/>
            <a:ext cx="640800" cy="307777"/>
          </a:xfrm>
          <a:prstGeom prst="rect">
            <a:avLst/>
          </a:prstGeom>
          <a:noFill/>
        </p:spPr>
        <p:txBody>
          <a:bodyPr wrap="square" rtlCol="0">
            <a:spAutoFit/>
          </a:bodyPr>
          <a:lstStyle/>
          <a:p>
            <a:r>
              <a:rPr lang="fr-FR" sz="1400" b="1" i="0" dirty="0">
                <a:solidFill>
                  <a:schemeClr val="bg1"/>
                </a:solidFill>
                <a:latin typeface="Lato" charset="0"/>
                <a:ea typeface="Lato" charset="0"/>
                <a:cs typeface="Lato" charset="0"/>
              </a:rPr>
              <a:t>2k18</a:t>
            </a:r>
          </a:p>
        </p:txBody>
      </p:sp>
    </p:spTree>
    <p:extLst>
      <p:ext uri="{BB962C8B-B14F-4D97-AF65-F5344CB8AC3E}">
        <p14:creationId xmlns:p14="http://schemas.microsoft.com/office/powerpoint/2010/main" val="631704567"/>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pageVide">
    <p:spTree>
      <p:nvGrpSpPr>
        <p:cNvPr id="1" name=""/>
        <p:cNvGrpSpPr/>
        <p:nvPr/>
      </p:nvGrpSpPr>
      <p:grpSpPr>
        <a:xfrm>
          <a:off x="0" y="0"/>
          <a:ext cx="0" cy="0"/>
          <a:chOff x="0" y="0"/>
          <a:chExt cx="0" cy="0"/>
        </a:xfrm>
      </p:grpSpPr>
      <p:sp>
        <p:nvSpPr>
          <p:cNvPr id="5" name="Rectangle 4"/>
          <p:cNvSpPr>
            <a:spLocks/>
          </p:cNvSpPr>
          <p:nvPr userDrawn="1"/>
        </p:nvSpPr>
        <p:spPr>
          <a:xfrm>
            <a:off x="858" y="-52552"/>
            <a:ext cx="972000" cy="6918999"/>
          </a:xfrm>
          <a:prstGeom prst="rect">
            <a:avLst/>
          </a:prstGeom>
          <a:solidFill>
            <a:srgbClr val="3523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ZoneTexte 5"/>
          <p:cNvSpPr txBox="1"/>
          <p:nvPr userDrawn="1"/>
        </p:nvSpPr>
        <p:spPr>
          <a:xfrm rot="16200000">
            <a:off x="-1562813" y="3421674"/>
            <a:ext cx="4046301" cy="307777"/>
          </a:xfrm>
          <a:prstGeom prst="rect">
            <a:avLst/>
          </a:prstGeom>
          <a:noFill/>
        </p:spPr>
        <p:txBody>
          <a:bodyPr wrap="none" rtlCol="0">
            <a:spAutoFit/>
          </a:bodyPr>
          <a:lstStyle/>
          <a:p>
            <a:r>
              <a:rPr lang="fr-FR" sz="1400" dirty="0">
                <a:solidFill>
                  <a:schemeClr val="bg1"/>
                </a:solidFill>
                <a:latin typeface="Lato" charset="0"/>
                <a:ea typeface="Lato" charset="0"/>
                <a:cs typeface="Lato" charset="0"/>
              </a:rPr>
              <a:t>PRÉSENTATION DU PROJET DE FIN D’ÉTUDES</a:t>
            </a:r>
          </a:p>
        </p:txBody>
      </p:sp>
      <p:pic>
        <p:nvPicPr>
          <p:cNvPr id="9" name="Imag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935" y="196293"/>
            <a:ext cx="754156" cy="587291"/>
          </a:xfrm>
          <a:prstGeom prst="rect">
            <a:avLst/>
          </a:prstGeom>
        </p:spPr>
      </p:pic>
      <p:sp>
        <p:nvSpPr>
          <p:cNvPr id="10" name="ZoneTexte 9"/>
          <p:cNvSpPr txBox="1"/>
          <p:nvPr userDrawn="1"/>
        </p:nvSpPr>
        <p:spPr>
          <a:xfrm>
            <a:off x="258245" y="6497905"/>
            <a:ext cx="617838" cy="276999"/>
          </a:xfrm>
          <a:prstGeom prst="rect">
            <a:avLst/>
          </a:prstGeom>
          <a:noFill/>
        </p:spPr>
        <p:txBody>
          <a:bodyPr wrap="square" rtlCol="0">
            <a:spAutoFit/>
          </a:bodyPr>
          <a:lstStyle/>
          <a:p>
            <a:r>
              <a:rPr lang="fr-FR" sz="1200" b="0" i="0" dirty="0">
                <a:solidFill>
                  <a:schemeClr val="bg1"/>
                </a:solidFill>
                <a:latin typeface="Lato Light" charset="0"/>
                <a:ea typeface="Lato Light" charset="0"/>
                <a:cs typeface="Lato Light" charset="0"/>
              </a:rPr>
              <a:t>PFE</a:t>
            </a:r>
          </a:p>
        </p:txBody>
      </p:sp>
      <p:sp>
        <p:nvSpPr>
          <p:cNvPr id="11" name="ZoneTexte 10"/>
          <p:cNvSpPr txBox="1"/>
          <p:nvPr userDrawn="1"/>
        </p:nvSpPr>
        <p:spPr>
          <a:xfrm>
            <a:off x="181453" y="6298147"/>
            <a:ext cx="640800" cy="307777"/>
          </a:xfrm>
          <a:prstGeom prst="rect">
            <a:avLst/>
          </a:prstGeom>
          <a:noFill/>
        </p:spPr>
        <p:txBody>
          <a:bodyPr wrap="square" rtlCol="0">
            <a:spAutoFit/>
          </a:bodyPr>
          <a:lstStyle/>
          <a:p>
            <a:r>
              <a:rPr lang="fr-FR" sz="1400" b="1" i="0" dirty="0">
                <a:solidFill>
                  <a:schemeClr val="bg1"/>
                </a:solidFill>
                <a:latin typeface="Lato" charset="0"/>
                <a:ea typeface="Lato" charset="0"/>
                <a:cs typeface="Lato" charset="0"/>
              </a:rPr>
              <a:t>2k18</a:t>
            </a:r>
          </a:p>
        </p:txBody>
      </p:sp>
    </p:spTree>
    <p:extLst>
      <p:ext uri="{BB962C8B-B14F-4D97-AF65-F5344CB8AC3E}">
        <p14:creationId xmlns:p14="http://schemas.microsoft.com/office/powerpoint/2010/main" val="498777856"/>
      </p:ext>
    </p:extLst>
  </p:cSld>
  <p:clrMapOvr>
    <a:masterClrMapping/>
  </p:clrMapOvr>
  <p:transition spd="slow">
    <p:push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08519" y="456036"/>
            <a:ext cx="3833652" cy="1596126"/>
          </a:xfrm>
          <a:prstGeom prst="rect">
            <a:avLst/>
          </a:prstGeom>
        </p:spPr>
        <p:txBody>
          <a:bodyPr anchor="b"/>
          <a:lstStyle>
            <a:lvl1pPr>
              <a:defRPr sz="3118"/>
            </a:lvl1pPr>
          </a:lstStyle>
          <a:p>
            <a:r>
              <a:rPr lang="fr-FR"/>
              <a:t>Cliquez et modifiez le titre</a:t>
            </a:r>
            <a:endParaRPr lang="en-US" dirty="0"/>
          </a:p>
        </p:txBody>
      </p:sp>
      <p:sp>
        <p:nvSpPr>
          <p:cNvPr id="3" name="Picture Placeholder 2"/>
          <p:cNvSpPr>
            <a:spLocks noGrp="1" noChangeAspect="1"/>
          </p:cNvSpPr>
          <p:nvPr>
            <p:ph type="pic" idx="1"/>
          </p:nvPr>
        </p:nvSpPr>
        <p:spPr>
          <a:xfrm>
            <a:off x="5050234" y="456036"/>
            <a:ext cx="6013877" cy="5390091"/>
          </a:xfrm>
          <a:prstGeom prst="rect">
            <a:avLst/>
          </a:prstGeom>
        </p:spPr>
        <p:txBody>
          <a:bodyPr anchor="t"/>
          <a:lstStyle>
            <a:lvl1pPr marL="0" indent="0">
              <a:buNone/>
              <a:defRPr sz="3118"/>
            </a:lvl1pPr>
            <a:lvl2pPr marL="445450" indent="0">
              <a:buNone/>
              <a:defRPr sz="2728"/>
            </a:lvl2pPr>
            <a:lvl3pPr marL="890900" indent="0">
              <a:buNone/>
              <a:defRPr sz="2338"/>
            </a:lvl3pPr>
            <a:lvl4pPr marL="1336350" indent="0">
              <a:buNone/>
              <a:defRPr sz="1949"/>
            </a:lvl4pPr>
            <a:lvl5pPr marL="1781800" indent="0">
              <a:buNone/>
              <a:defRPr sz="1949"/>
            </a:lvl5pPr>
            <a:lvl6pPr marL="2227250" indent="0">
              <a:buNone/>
              <a:defRPr sz="1949"/>
            </a:lvl6pPr>
            <a:lvl7pPr marL="2672700" indent="0">
              <a:buNone/>
              <a:defRPr sz="1949"/>
            </a:lvl7pPr>
            <a:lvl8pPr marL="3118150" indent="0">
              <a:buNone/>
              <a:defRPr sz="1949"/>
            </a:lvl8pPr>
            <a:lvl9pPr marL="3563600" indent="0">
              <a:buNone/>
              <a:defRPr sz="1949"/>
            </a:lvl9pPr>
          </a:lstStyle>
          <a:p>
            <a:r>
              <a:rPr lang="fr-FR"/>
              <a:t>Faire glisser l'image vers l'espace réservé ou cliquer sur l'icône pour l'ajouter</a:t>
            </a:r>
            <a:endParaRPr lang="en-US" dirty="0"/>
          </a:p>
        </p:txBody>
      </p:sp>
      <p:sp>
        <p:nvSpPr>
          <p:cNvPr id="4" name="Text Placeholder 3"/>
          <p:cNvSpPr>
            <a:spLocks noGrp="1"/>
          </p:cNvSpPr>
          <p:nvPr>
            <p:ph type="body" sz="half" idx="2"/>
          </p:nvPr>
        </p:nvSpPr>
        <p:spPr>
          <a:xfrm>
            <a:off x="1108519" y="2052161"/>
            <a:ext cx="3840899" cy="3801883"/>
          </a:xfrm>
          <a:prstGeom prst="rect">
            <a:avLst/>
          </a:prstGeom>
        </p:spPr>
        <p:txBody>
          <a:bodyPr/>
          <a:lstStyle>
            <a:lvl1pPr marL="0" indent="0">
              <a:buNone/>
              <a:defRPr sz="1559"/>
            </a:lvl1pPr>
            <a:lvl2pPr marL="445450" indent="0">
              <a:buNone/>
              <a:defRPr sz="1364"/>
            </a:lvl2pPr>
            <a:lvl3pPr marL="890900" indent="0">
              <a:buNone/>
              <a:defRPr sz="1169"/>
            </a:lvl3pPr>
            <a:lvl4pPr marL="1336350" indent="0">
              <a:buNone/>
              <a:defRPr sz="974"/>
            </a:lvl4pPr>
            <a:lvl5pPr marL="1781800" indent="0">
              <a:buNone/>
              <a:defRPr sz="974"/>
            </a:lvl5pPr>
            <a:lvl6pPr marL="2227250" indent="0">
              <a:buNone/>
              <a:defRPr sz="974"/>
            </a:lvl6pPr>
            <a:lvl7pPr marL="2672700" indent="0">
              <a:buNone/>
              <a:defRPr sz="974"/>
            </a:lvl7pPr>
            <a:lvl8pPr marL="3118150" indent="0">
              <a:buNone/>
              <a:defRPr sz="974"/>
            </a:lvl8pPr>
            <a:lvl9pPr marL="3563600" indent="0">
              <a:buNone/>
              <a:defRPr sz="974"/>
            </a:lvl9pPr>
          </a:lstStyle>
          <a:p>
            <a:pPr lvl="0"/>
            <a:r>
              <a:rPr lang="fr-FR"/>
              <a:t>Cliquez pour modifier les styles du texte du masque</a:t>
            </a:r>
          </a:p>
        </p:txBody>
      </p:sp>
      <p:sp>
        <p:nvSpPr>
          <p:cNvPr id="8" name="Rectangle 7"/>
          <p:cNvSpPr>
            <a:spLocks/>
          </p:cNvSpPr>
          <p:nvPr userDrawn="1"/>
        </p:nvSpPr>
        <p:spPr>
          <a:xfrm>
            <a:off x="0" y="-42042"/>
            <a:ext cx="972000" cy="6914111"/>
          </a:xfrm>
          <a:prstGeom prst="rect">
            <a:avLst/>
          </a:prstGeom>
          <a:solidFill>
            <a:srgbClr val="3523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p:cNvSpPr txBox="1"/>
          <p:nvPr userDrawn="1"/>
        </p:nvSpPr>
        <p:spPr>
          <a:xfrm rot="16200000">
            <a:off x="-1562813" y="3421674"/>
            <a:ext cx="4046301" cy="307777"/>
          </a:xfrm>
          <a:prstGeom prst="rect">
            <a:avLst/>
          </a:prstGeom>
          <a:noFill/>
        </p:spPr>
        <p:txBody>
          <a:bodyPr wrap="none" rtlCol="0">
            <a:spAutoFit/>
          </a:bodyPr>
          <a:lstStyle/>
          <a:p>
            <a:r>
              <a:rPr lang="fr-FR" sz="1400" dirty="0">
                <a:solidFill>
                  <a:schemeClr val="bg1"/>
                </a:solidFill>
                <a:latin typeface="Lato" charset="0"/>
                <a:ea typeface="Lato" charset="0"/>
                <a:cs typeface="Lato" charset="0"/>
              </a:rPr>
              <a:t>PRÉSENTATION DU PROJET DE FIN D’ÉTUDES</a:t>
            </a:r>
          </a:p>
        </p:txBody>
      </p:sp>
      <p:pic>
        <p:nvPicPr>
          <p:cNvPr id="12" name="Imag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935" y="196293"/>
            <a:ext cx="754156" cy="587291"/>
          </a:xfrm>
          <a:prstGeom prst="rect">
            <a:avLst/>
          </a:prstGeom>
        </p:spPr>
      </p:pic>
      <p:sp>
        <p:nvSpPr>
          <p:cNvPr id="13" name="ZoneTexte 12"/>
          <p:cNvSpPr txBox="1"/>
          <p:nvPr userDrawn="1"/>
        </p:nvSpPr>
        <p:spPr>
          <a:xfrm>
            <a:off x="258245" y="6497905"/>
            <a:ext cx="617838" cy="276999"/>
          </a:xfrm>
          <a:prstGeom prst="rect">
            <a:avLst/>
          </a:prstGeom>
          <a:noFill/>
        </p:spPr>
        <p:txBody>
          <a:bodyPr wrap="square" rtlCol="0">
            <a:spAutoFit/>
          </a:bodyPr>
          <a:lstStyle/>
          <a:p>
            <a:r>
              <a:rPr lang="fr-FR" sz="1200" b="0" i="0" dirty="0">
                <a:solidFill>
                  <a:schemeClr val="bg1"/>
                </a:solidFill>
                <a:latin typeface="Lato Light" charset="0"/>
                <a:ea typeface="Lato Light" charset="0"/>
                <a:cs typeface="Lato Light" charset="0"/>
              </a:rPr>
              <a:t>PFE</a:t>
            </a:r>
          </a:p>
        </p:txBody>
      </p:sp>
      <p:sp>
        <p:nvSpPr>
          <p:cNvPr id="14" name="ZoneTexte 13"/>
          <p:cNvSpPr txBox="1"/>
          <p:nvPr userDrawn="1"/>
        </p:nvSpPr>
        <p:spPr>
          <a:xfrm>
            <a:off x="181453" y="6298147"/>
            <a:ext cx="640800" cy="307777"/>
          </a:xfrm>
          <a:prstGeom prst="rect">
            <a:avLst/>
          </a:prstGeom>
          <a:noFill/>
        </p:spPr>
        <p:txBody>
          <a:bodyPr wrap="square" rtlCol="0">
            <a:spAutoFit/>
          </a:bodyPr>
          <a:lstStyle/>
          <a:p>
            <a:r>
              <a:rPr lang="fr-FR" sz="1400" b="1" i="0" dirty="0">
                <a:solidFill>
                  <a:schemeClr val="bg1"/>
                </a:solidFill>
                <a:latin typeface="Lato" charset="0"/>
                <a:ea typeface="Lato" charset="0"/>
                <a:cs typeface="Lato" charset="0"/>
              </a:rPr>
              <a:t>2k18</a:t>
            </a:r>
          </a:p>
        </p:txBody>
      </p:sp>
    </p:spTree>
    <p:extLst>
      <p:ext uri="{BB962C8B-B14F-4D97-AF65-F5344CB8AC3E}">
        <p14:creationId xmlns:p14="http://schemas.microsoft.com/office/powerpoint/2010/main" val="524872353"/>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Image 3"/>
          <p:cNvPicPr>
            <a:picLocks noChangeAspect="1"/>
          </p:cNvPicPr>
          <p:nvPr userDrawn="1"/>
        </p:nvPicPr>
        <p:blipFill>
          <a:blip r:embed="rId13">
            <a:alphaModFix/>
            <a:extLst>
              <a:ext uri="{28A0092B-C50C-407E-A947-70E740481C1C}">
                <a14:useLocalDpi xmlns:a14="http://schemas.microsoft.com/office/drawing/2010/main" val="0"/>
              </a:ext>
            </a:extLst>
          </a:blip>
          <a:stretch>
            <a:fillRect/>
          </a:stretch>
        </p:blipFill>
        <p:spPr>
          <a:xfrm>
            <a:off x="11140039" y="5550483"/>
            <a:ext cx="1680250" cy="1527640"/>
          </a:xfrm>
          <a:prstGeom prst="rect">
            <a:avLst/>
          </a:prstGeom>
        </p:spPr>
      </p:pic>
      <p:sp>
        <p:nvSpPr>
          <p:cNvPr id="8" name="TextBox 6"/>
          <p:cNvSpPr txBox="1"/>
          <p:nvPr userDrawn="1"/>
        </p:nvSpPr>
        <p:spPr>
          <a:xfrm>
            <a:off x="11140039" y="6338366"/>
            <a:ext cx="336952" cy="246221"/>
          </a:xfrm>
          <a:prstGeom prst="rect">
            <a:avLst/>
          </a:prstGeom>
          <a:noFill/>
        </p:spPr>
        <p:txBody>
          <a:bodyPr wrap="none" rtlCol="0">
            <a:spAutoFit/>
          </a:bodyPr>
          <a:lstStyle/>
          <a:p>
            <a:pPr algn="l"/>
            <a:fld id="{260E2A6B-A809-4840-BF14-8648BC0BDF87}" type="slidenum">
              <a:rPr lang="id-ID" sz="1000" b="1" i="0">
                <a:solidFill>
                  <a:schemeClr val="bg1"/>
                </a:solidFill>
                <a:latin typeface="Titillium" charset="0"/>
                <a:ea typeface="Titillium" charset="0"/>
                <a:cs typeface="Titillium" charset="0"/>
              </a:rPr>
              <a:pPr algn="l"/>
              <a:t>‹N°›</a:t>
            </a:fld>
            <a:endParaRPr lang="en-MY" sz="1000" b="1" i="0" dirty="0">
              <a:solidFill>
                <a:schemeClr val="bg1"/>
              </a:solidFill>
              <a:latin typeface="Titillium" charset="0"/>
              <a:ea typeface="Titillium" charset="0"/>
              <a:cs typeface="Titillium" charset="0"/>
            </a:endParaRPr>
          </a:p>
        </p:txBody>
      </p:sp>
    </p:spTree>
    <p:extLst>
      <p:ext uri="{BB962C8B-B14F-4D97-AF65-F5344CB8AC3E}">
        <p14:creationId xmlns:p14="http://schemas.microsoft.com/office/powerpoint/2010/main" val="2114738097"/>
      </p:ext>
    </p:extLst>
  </p:cSld>
  <p:clrMap bg1="lt1" tx1="dk1" bg2="lt2" tx2="dk2" accent1="accent1" accent2="accent2" accent3="accent3" accent4="accent4" accent5="accent5" accent6="accent6" hlink="hlink" folHlink="folHlink"/>
  <p:sldLayoutIdLst>
    <p:sldLayoutId id="2147483661" r:id="rId1"/>
    <p:sldLayoutId id="2147483672" r:id="rId2"/>
    <p:sldLayoutId id="2147483673" r:id="rId3"/>
    <p:sldLayoutId id="2147483662" r:id="rId4"/>
    <p:sldLayoutId id="2147483664" r:id="rId5"/>
    <p:sldLayoutId id="2147483665" r:id="rId6"/>
    <p:sldLayoutId id="2147483666" r:id="rId7"/>
    <p:sldLayoutId id="2147483667" r:id="rId8"/>
    <p:sldLayoutId id="2147483669" r:id="rId9"/>
    <p:sldLayoutId id="2147483674" r:id="rId10"/>
    <p:sldLayoutId id="2147483675" r:id="rId11"/>
  </p:sldLayoutIdLst>
  <p:txStyles>
    <p:titleStyle>
      <a:lvl1pPr algn="l" defTabSz="890900" rtl="0" eaLnBrk="1" latinLnBrk="0" hangingPunct="1">
        <a:lnSpc>
          <a:spcPct val="90000"/>
        </a:lnSpc>
        <a:spcBef>
          <a:spcPct val="0"/>
        </a:spcBef>
        <a:buNone/>
        <a:defRPr sz="4287" kern="1200">
          <a:solidFill>
            <a:schemeClr val="tx1"/>
          </a:solidFill>
          <a:latin typeface="+mj-lt"/>
          <a:ea typeface="+mj-ea"/>
          <a:cs typeface="+mj-cs"/>
        </a:defRPr>
      </a:lvl1pPr>
    </p:titleStyle>
    <p:bodyStyle>
      <a:lvl1pPr marL="222725" indent="-222725" algn="l" defTabSz="890900" rtl="0" eaLnBrk="1" latinLnBrk="0" hangingPunct="1">
        <a:lnSpc>
          <a:spcPct val="90000"/>
        </a:lnSpc>
        <a:spcBef>
          <a:spcPts val="974"/>
        </a:spcBef>
        <a:buFont typeface="Arial" panose="020B0604020202020204" pitchFamily="34" charset="0"/>
        <a:buChar char="•"/>
        <a:defRPr sz="2728" kern="1200">
          <a:solidFill>
            <a:schemeClr val="tx1"/>
          </a:solidFill>
          <a:latin typeface="+mn-lt"/>
          <a:ea typeface="+mn-ea"/>
          <a:cs typeface="+mn-cs"/>
        </a:defRPr>
      </a:lvl1pPr>
      <a:lvl2pPr marL="668175" indent="-222725" algn="l" defTabSz="890900" rtl="0" eaLnBrk="1" latinLnBrk="0" hangingPunct="1">
        <a:lnSpc>
          <a:spcPct val="90000"/>
        </a:lnSpc>
        <a:spcBef>
          <a:spcPts val="487"/>
        </a:spcBef>
        <a:buFont typeface="Arial" panose="020B0604020202020204" pitchFamily="34" charset="0"/>
        <a:buChar char="•"/>
        <a:defRPr sz="2338" kern="1200">
          <a:solidFill>
            <a:schemeClr val="tx1"/>
          </a:solidFill>
          <a:latin typeface="+mn-lt"/>
          <a:ea typeface="+mn-ea"/>
          <a:cs typeface="+mn-cs"/>
        </a:defRPr>
      </a:lvl2pPr>
      <a:lvl3pPr marL="1113625" indent="-222725" algn="l" defTabSz="890900" rtl="0" eaLnBrk="1" latinLnBrk="0" hangingPunct="1">
        <a:lnSpc>
          <a:spcPct val="90000"/>
        </a:lnSpc>
        <a:spcBef>
          <a:spcPts val="487"/>
        </a:spcBef>
        <a:buFont typeface="Arial" panose="020B0604020202020204" pitchFamily="34" charset="0"/>
        <a:buChar char="•"/>
        <a:defRPr sz="1949" kern="1200">
          <a:solidFill>
            <a:schemeClr val="tx1"/>
          </a:solidFill>
          <a:latin typeface="+mn-lt"/>
          <a:ea typeface="+mn-ea"/>
          <a:cs typeface="+mn-cs"/>
        </a:defRPr>
      </a:lvl3pPr>
      <a:lvl4pPr marL="1559075" indent="-222725" algn="l" defTabSz="890900" rtl="0" eaLnBrk="1" latinLnBrk="0" hangingPunct="1">
        <a:lnSpc>
          <a:spcPct val="90000"/>
        </a:lnSpc>
        <a:spcBef>
          <a:spcPts val="487"/>
        </a:spcBef>
        <a:buFont typeface="Arial" panose="020B0604020202020204" pitchFamily="34" charset="0"/>
        <a:buChar char="•"/>
        <a:defRPr sz="1754" kern="1200">
          <a:solidFill>
            <a:schemeClr val="tx1"/>
          </a:solidFill>
          <a:latin typeface="+mn-lt"/>
          <a:ea typeface="+mn-ea"/>
          <a:cs typeface="+mn-cs"/>
        </a:defRPr>
      </a:lvl4pPr>
      <a:lvl5pPr marL="2004525" indent="-222725" algn="l" defTabSz="890900" rtl="0" eaLnBrk="1" latinLnBrk="0" hangingPunct="1">
        <a:lnSpc>
          <a:spcPct val="90000"/>
        </a:lnSpc>
        <a:spcBef>
          <a:spcPts val="487"/>
        </a:spcBef>
        <a:buFont typeface="Arial" panose="020B0604020202020204" pitchFamily="34" charset="0"/>
        <a:buChar char="•"/>
        <a:defRPr sz="1754" kern="1200">
          <a:solidFill>
            <a:schemeClr val="tx1"/>
          </a:solidFill>
          <a:latin typeface="+mn-lt"/>
          <a:ea typeface="+mn-ea"/>
          <a:cs typeface="+mn-cs"/>
        </a:defRPr>
      </a:lvl5pPr>
      <a:lvl6pPr marL="2449975" indent="-222725" algn="l" defTabSz="890900" rtl="0" eaLnBrk="1" latinLnBrk="0" hangingPunct="1">
        <a:lnSpc>
          <a:spcPct val="90000"/>
        </a:lnSpc>
        <a:spcBef>
          <a:spcPts val="487"/>
        </a:spcBef>
        <a:buFont typeface="Arial" panose="020B0604020202020204" pitchFamily="34" charset="0"/>
        <a:buChar char="•"/>
        <a:defRPr sz="1754" kern="1200">
          <a:solidFill>
            <a:schemeClr val="tx1"/>
          </a:solidFill>
          <a:latin typeface="+mn-lt"/>
          <a:ea typeface="+mn-ea"/>
          <a:cs typeface="+mn-cs"/>
        </a:defRPr>
      </a:lvl6pPr>
      <a:lvl7pPr marL="2895425" indent="-222725" algn="l" defTabSz="890900" rtl="0" eaLnBrk="1" latinLnBrk="0" hangingPunct="1">
        <a:lnSpc>
          <a:spcPct val="90000"/>
        </a:lnSpc>
        <a:spcBef>
          <a:spcPts val="487"/>
        </a:spcBef>
        <a:buFont typeface="Arial" panose="020B0604020202020204" pitchFamily="34" charset="0"/>
        <a:buChar char="•"/>
        <a:defRPr sz="1754" kern="1200">
          <a:solidFill>
            <a:schemeClr val="tx1"/>
          </a:solidFill>
          <a:latin typeface="+mn-lt"/>
          <a:ea typeface="+mn-ea"/>
          <a:cs typeface="+mn-cs"/>
        </a:defRPr>
      </a:lvl7pPr>
      <a:lvl8pPr marL="3340875" indent="-222725" algn="l" defTabSz="890900" rtl="0" eaLnBrk="1" latinLnBrk="0" hangingPunct="1">
        <a:lnSpc>
          <a:spcPct val="90000"/>
        </a:lnSpc>
        <a:spcBef>
          <a:spcPts val="487"/>
        </a:spcBef>
        <a:buFont typeface="Arial" panose="020B0604020202020204" pitchFamily="34" charset="0"/>
        <a:buChar char="•"/>
        <a:defRPr sz="1754" kern="1200">
          <a:solidFill>
            <a:schemeClr val="tx1"/>
          </a:solidFill>
          <a:latin typeface="+mn-lt"/>
          <a:ea typeface="+mn-ea"/>
          <a:cs typeface="+mn-cs"/>
        </a:defRPr>
      </a:lvl8pPr>
      <a:lvl9pPr marL="3786325" indent="-222725" algn="l" defTabSz="890900" rtl="0" eaLnBrk="1" latinLnBrk="0" hangingPunct="1">
        <a:lnSpc>
          <a:spcPct val="90000"/>
        </a:lnSpc>
        <a:spcBef>
          <a:spcPts val="487"/>
        </a:spcBef>
        <a:buFont typeface="Arial" panose="020B0604020202020204" pitchFamily="34" charset="0"/>
        <a:buChar char="•"/>
        <a:defRPr sz="1754" kern="1200">
          <a:solidFill>
            <a:schemeClr val="tx1"/>
          </a:solidFill>
          <a:latin typeface="+mn-lt"/>
          <a:ea typeface="+mn-ea"/>
          <a:cs typeface="+mn-cs"/>
        </a:defRPr>
      </a:lvl9pPr>
    </p:bodyStyle>
    <p:otherStyle>
      <a:defPPr>
        <a:defRPr lang="en-US"/>
      </a:defPPr>
      <a:lvl1pPr marL="0" algn="l" defTabSz="890900" rtl="0" eaLnBrk="1" latinLnBrk="0" hangingPunct="1">
        <a:defRPr sz="1754" kern="1200">
          <a:solidFill>
            <a:schemeClr val="tx1"/>
          </a:solidFill>
          <a:latin typeface="+mn-lt"/>
          <a:ea typeface="+mn-ea"/>
          <a:cs typeface="+mn-cs"/>
        </a:defRPr>
      </a:lvl1pPr>
      <a:lvl2pPr marL="445450" algn="l" defTabSz="890900" rtl="0" eaLnBrk="1" latinLnBrk="0" hangingPunct="1">
        <a:defRPr sz="1754" kern="1200">
          <a:solidFill>
            <a:schemeClr val="tx1"/>
          </a:solidFill>
          <a:latin typeface="+mn-lt"/>
          <a:ea typeface="+mn-ea"/>
          <a:cs typeface="+mn-cs"/>
        </a:defRPr>
      </a:lvl2pPr>
      <a:lvl3pPr marL="890900" algn="l" defTabSz="890900" rtl="0" eaLnBrk="1" latinLnBrk="0" hangingPunct="1">
        <a:defRPr sz="1754" kern="1200">
          <a:solidFill>
            <a:schemeClr val="tx1"/>
          </a:solidFill>
          <a:latin typeface="+mn-lt"/>
          <a:ea typeface="+mn-ea"/>
          <a:cs typeface="+mn-cs"/>
        </a:defRPr>
      </a:lvl3pPr>
      <a:lvl4pPr marL="1336350" algn="l" defTabSz="890900" rtl="0" eaLnBrk="1" latinLnBrk="0" hangingPunct="1">
        <a:defRPr sz="1754" kern="1200">
          <a:solidFill>
            <a:schemeClr val="tx1"/>
          </a:solidFill>
          <a:latin typeface="+mn-lt"/>
          <a:ea typeface="+mn-ea"/>
          <a:cs typeface="+mn-cs"/>
        </a:defRPr>
      </a:lvl4pPr>
      <a:lvl5pPr marL="1781800" algn="l" defTabSz="890900" rtl="0" eaLnBrk="1" latinLnBrk="0" hangingPunct="1">
        <a:defRPr sz="1754" kern="1200">
          <a:solidFill>
            <a:schemeClr val="tx1"/>
          </a:solidFill>
          <a:latin typeface="+mn-lt"/>
          <a:ea typeface="+mn-ea"/>
          <a:cs typeface="+mn-cs"/>
        </a:defRPr>
      </a:lvl5pPr>
      <a:lvl6pPr marL="2227250" algn="l" defTabSz="890900" rtl="0" eaLnBrk="1" latinLnBrk="0" hangingPunct="1">
        <a:defRPr sz="1754" kern="1200">
          <a:solidFill>
            <a:schemeClr val="tx1"/>
          </a:solidFill>
          <a:latin typeface="+mn-lt"/>
          <a:ea typeface="+mn-ea"/>
          <a:cs typeface="+mn-cs"/>
        </a:defRPr>
      </a:lvl6pPr>
      <a:lvl7pPr marL="2672700" algn="l" defTabSz="890900" rtl="0" eaLnBrk="1" latinLnBrk="0" hangingPunct="1">
        <a:defRPr sz="1754" kern="1200">
          <a:solidFill>
            <a:schemeClr val="tx1"/>
          </a:solidFill>
          <a:latin typeface="+mn-lt"/>
          <a:ea typeface="+mn-ea"/>
          <a:cs typeface="+mn-cs"/>
        </a:defRPr>
      </a:lvl7pPr>
      <a:lvl8pPr marL="3118150" algn="l" defTabSz="890900" rtl="0" eaLnBrk="1" latinLnBrk="0" hangingPunct="1">
        <a:defRPr sz="1754" kern="1200">
          <a:solidFill>
            <a:schemeClr val="tx1"/>
          </a:solidFill>
          <a:latin typeface="+mn-lt"/>
          <a:ea typeface="+mn-ea"/>
          <a:cs typeface="+mn-cs"/>
        </a:defRPr>
      </a:lvl8pPr>
      <a:lvl9pPr marL="3563600" algn="l" defTabSz="890900" rtl="0" eaLnBrk="1" latinLnBrk="0" hangingPunct="1">
        <a:defRPr sz="175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fr.wikipedia.org/wiki/Patron_d%27architecture" TargetMode="External"/><Relationship Id="rId2" Type="http://schemas.openxmlformats.org/officeDocument/2006/relationships/hyperlink" Target="https://fr.wikipedia.org/wiki/Anglais" TargetMode="External"/><Relationship Id="rId1" Type="http://schemas.openxmlformats.org/officeDocument/2006/relationships/slideLayout" Target="../slideLayouts/slideLayout2.xml"/><Relationship Id="rId4" Type="http://schemas.openxmlformats.org/officeDocument/2006/relationships/hyperlink" Target="https://fr.wikipedia.org/wiki/Mod%C3%A8le-vue-contr%C3%B4leur"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8" name="Image 7"/>
          <p:cNvPicPr>
            <a:picLocks noChangeAspect="1"/>
          </p:cNvPicPr>
          <p:nvPr/>
        </p:nvPicPr>
        <p:blipFill rotWithShape="1">
          <a:blip r:embed="rId3">
            <a:extLst>
              <a:ext uri="{28A0092B-C50C-407E-A947-70E740481C1C}">
                <a14:useLocalDpi xmlns:a14="http://schemas.microsoft.com/office/drawing/2010/main" val="0"/>
              </a:ext>
            </a:extLst>
          </a:blip>
          <a:srcRect r="2931"/>
          <a:stretch/>
        </p:blipFill>
        <p:spPr>
          <a:xfrm>
            <a:off x="-5494" y="-220711"/>
            <a:ext cx="11879263" cy="7072631"/>
          </a:xfrm>
          <a:prstGeom prst="rect">
            <a:avLst/>
          </a:prstGeom>
        </p:spPr>
      </p:pic>
      <p:sp>
        <p:nvSpPr>
          <p:cNvPr id="9" name="Rectangle 8"/>
          <p:cNvSpPr/>
          <p:nvPr/>
        </p:nvSpPr>
        <p:spPr>
          <a:xfrm>
            <a:off x="-1" y="-212165"/>
            <a:ext cx="11879263" cy="7092781"/>
          </a:xfrm>
          <a:prstGeom prst="rect">
            <a:avLst/>
          </a:prstGeom>
          <a:solidFill>
            <a:srgbClr val="33234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2" name="Titre 1"/>
          <p:cNvSpPr txBox="1">
            <a:spLocks/>
          </p:cNvSpPr>
          <p:nvPr/>
        </p:nvSpPr>
        <p:spPr bwMode="blackWhite">
          <a:xfrm>
            <a:off x="2534806" y="1697335"/>
            <a:ext cx="6630797" cy="433330"/>
          </a:xfrm>
          <a:prstGeom prst="rect">
            <a:avLst/>
          </a:prstGeom>
          <a:noFill/>
          <a:ln w="38100" cap="sq">
            <a:noFill/>
            <a:miter lim="800000"/>
          </a:ln>
        </p:spPr>
        <p:txBody>
          <a:bodyPr vert="horz" lIns="274320" tIns="182880" rIns="274320" bIns="182880" rtlCol="0" anchor="ctr" anchorCtr="1">
            <a:noAutofit/>
          </a:bodyPr>
          <a:lstStyle>
            <a:lvl1pPr algn="ctr" defTabSz="914400" rtl="0" eaLnBrk="1" latinLnBrk="0" hangingPunct="1">
              <a:lnSpc>
                <a:spcPct val="90000"/>
              </a:lnSpc>
              <a:spcBef>
                <a:spcPct val="0"/>
              </a:spcBef>
              <a:buNone/>
              <a:defRPr sz="3800" kern="1200" cap="all" spc="200" baseline="0">
                <a:solidFill>
                  <a:srgbClr val="262626"/>
                </a:solidFill>
                <a:latin typeface="+mj-lt"/>
                <a:ea typeface="+mj-ea"/>
                <a:cs typeface="+mj-cs"/>
              </a:defRPr>
            </a:lvl1pPr>
          </a:lstStyle>
          <a:p>
            <a:r>
              <a:rPr lang="fr-FR" sz="1800" dirty="0">
                <a:solidFill>
                  <a:schemeClr val="bg1"/>
                </a:solidFill>
                <a:latin typeface="Lato" charset="0"/>
                <a:ea typeface="Lato" charset="0"/>
                <a:cs typeface="Lato" charset="0"/>
              </a:rPr>
              <a:t>Présentation du projet de fin d’études</a:t>
            </a:r>
          </a:p>
        </p:txBody>
      </p:sp>
      <p:sp>
        <p:nvSpPr>
          <p:cNvPr id="13" name="Sous-titre 2"/>
          <p:cNvSpPr txBox="1">
            <a:spLocks/>
          </p:cNvSpPr>
          <p:nvPr/>
        </p:nvSpPr>
        <p:spPr>
          <a:xfrm>
            <a:off x="6843001" y="4514035"/>
            <a:ext cx="5024545" cy="1682916"/>
          </a:xfrm>
          <a:prstGeom prst="rect">
            <a:avLst/>
          </a:prstGeom>
          <a:noFill/>
        </p:spPr>
        <p:txBody>
          <a:bodyPr vert="horz" lIns="91440" tIns="45720" rIns="91440" bIns="45720" rtlCol="0">
            <a:noAutofit/>
          </a:bodyPr>
          <a:lstStyle>
            <a:lvl1pPr marL="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75000"/>
                    <a:lumOff val="25000"/>
                  </a:schemeClr>
                </a:solidFill>
                <a:latin typeface="+mn-lt"/>
                <a:ea typeface="+mn-ea"/>
                <a:cs typeface="+mn-cs"/>
              </a:defRPr>
            </a:lvl1pPr>
            <a:lvl2pPr marL="45720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85000"/>
                    <a:lumOff val="15000"/>
                  </a:schemeClr>
                </a:solidFill>
                <a:latin typeface="+mn-lt"/>
                <a:ea typeface="+mn-ea"/>
                <a:cs typeface="+mn-cs"/>
              </a:defRPr>
            </a:lvl2pPr>
            <a:lvl3pPr marL="914400" indent="0" algn="ctr"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4pPr>
            <a:lvl5pPr marL="18288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8pPr>
            <a:lvl9pPr marL="36576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9pPr>
          </a:lstStyle>
          <a:p>
            <a:pPr algn="l"/>
            <a:r>
              <a:rPr lang="fr-FR" sz="1800" b="1" dirty="0">
                <a:solidFill>
                  <a:schemeClr val="bg1"/>
                </a:solidFill>
                <a:latin typeface="Lato"/>
                <a:ea typeface="Lato Light" charset="0"/>
                <a:cs typeface="Lato Light" charset="0"/>
              </a:rPr>
              <a:t>Réalisé par :	</a:t>
            </a:r>
          </a:p>
          <a:p>
            <a:pPr algn="l"/>
            <a:r>
              <a:rPr lang="fr-FR" sz="1800" b="1" dirty="0">
                <a:solidFill>
                  <a:schemeClr val="bg1"/>
                </a:solidFill>
                <a:latin typeface="Lato"/>
                <a:ea typeface="Lato Light" charset="0"/>
                <a:cs typeface="Lato Light" charset="0"/>
              </a:rPr>
              <a:t>		 </a:t>
            </a:r>
            <a:r>
              <a:rPr lang="fr-FR" sz="1800" b="1" dirty="0" smtClean="0">
                <a:solidFill>
                  <a:schemeClr val="bg1"/>
                </a:solidFill>
                <a:latin typeface="Lato"/>
                <a:ea typeface="Lato Light" charset="0"/>
                <a:cs typeface="Lato Light" charset="0"/>
              </a:rPr>
              <a:t>ATTIA Salim</a:t>
            </a:r>
            <a:endParaRPr lang="fr-FR" sz="1800" b="1" dirty="0">
              <a:solidFill>
                <a:schemeClr val="bg1"/>
              </a:solidFill>
              <a:latin typeface="Lato"/>
              <a:ea typeface="Lato" charset="0"/>
              <a:cs typeface="Lato" charset="0"/>
            </a:endParaRPr>
          </a:p>
          <a:p>
            <a:pPr algn="l"/>
            <a:r>
              <a:rPr lang="fr-FR" sz="1800" b="1" dirty="0">
                <a:solidFill>
                  <a:schemeClr val="bg1"/>
                </a:solidFill>
                <a:latin typeface="Lato"/>
                <a:ea typeface="Lato" charset="0"/>
                <a:cs typeface="Lato" charset="0"/>
              </a:rPr>
              <a:t>Supervisé par </a:t>
            </a:r>
            <a:r>
              <a:rPr lang="fr-FR" sz="1800" b="1" dirty="0" smtClean="0">
                <a:solidFill>
                  <a:schemeClr val="bg1"/>
                </a:solidFill>
                <a:latin typeface="Lato"/>
                <a:ea typeface="Lato" charset="0"/>
                <a:cs typeface="Lato" charset="0"/>
              </a:rPr>
              <a:t>:</a:t>
            </a:r>
            <a:endParaRPr lang="fr-FR" sz="1800" b="1" dirty="0">
              <a:solidFill>
                <a:schemeClr val="bg1"/>
              </a:solidFill>
              <a:latin typeface="Lato"/>
              <a:ea typeface="Lato" charset="0"/>
              <a:cs typeface="Lato" charset="0"/>
            </a:endParaRPr>
          </a:p>
        </p:txBody>
      </p:sp>
      <p:sp>
        <p:nvSpPr>
          <p:cNvPr id="14" name="ZoneTexte 13"/>
          <p:cNvSpPr txBox="1"/>
          <p:nvPr/>
        </p:nvSpPr>
        <p:spPr>
          <a:xfrm>
            <a:off x="1876841" y="2605295"/>
            <a:ext cx="7922210" cy="1015663"/>
          </a:xfrm>
          <a:prstGeom prst="rect">
            <a:avLst/>
          </a:prstGeom>
          <a:noFill/>
        </p:spPr>
        <p:txBody>
          <a:bodyPr wrap="square" rtlCol="0">
            <a:spAutoFit/>
          </a:bodyPr>
          <a:lstStyle/>
          <a:p>
            <a:pPr algn="ctr"/>
            <a:r>
              <a:rPr lang="fr-FR" sz="6000" b="1" dirty="0" smtClean="0">
                <a:solidFill>
                  <a:schemeClr val="bg1"/>
                </a:solidFill>
                <a:latin typeface="Lato" charset="0"/>
                <a:ea typeface="Lato" charset="0"/>
                <a:cs typeface="Lato" charset="0"/>
              </a:rPr>
              <a:t>MVP</a:t>
            </a:r>
            <a:endParaRPr lang="fr-FR" sz="6000" b="1" dirty="0">
              <a:solidFill>
                <a:schemeClr val="bg1"/>
              </a:solidFill>
              <a:latin typeface="Lato" charset="0"/>
              <a:ea typeface="Lato" charset="0"/>
              <a:cs typeface="Lato" charset="0"/>
            </a:endParaRPr>
          </a:p>
        </p:txBody>
      </p:sp>
      <p:cxnSp>
        <p:nvCxnSpPr>
          <p:cNvPr id="16" name="Connecteur droit 15"/>
          <p:cNvCxnSpPr/>
          <p:nvPr/>
        </p:nvCxnSpPr>
        <p:spPr>
          <a:xfrm flipH="1" flipV="1">
            <a:off x="1714503" y="2392384"/>
            <a:ext cx="8229600" cy="3537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Connecteur droit 16"/>
          <p:cNvCxnSpPr/>
          <p:nvPr/>
        </p:nvCxnSpPr>
        <p:spPr>
          <a:xfrm flipH="1" flipV="1">
            <a:off x="1773945" y="4396111"/>
            <a:ext cx="8229600" cy="3891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ZoneTexte 17"/>
          <p:cNvSpPr txBox="1"/>
          <p:nvPr/>
        </p:nvSpPr>
        <p:spPr>
          <a:xfrm>
            <a:off x="370203" y="6275964"/>
            <a:ext cx="1507066" cy="646331"/>
          </a:xfrm>
          <a:prstGeom prst="rect">
            <a:avLst/>
          </a:prstGeom>
          <a:noFill/>
        </p:spPr>
        <p:txBody>
          <a:bodyPr wrap="square" rtlCol="0">
            <a:spAutoFit/>
          </a:bodyPr>
          <a:lstStyle/>
          <a:p>
            <a:r>
              <a:rPr lang="fr-FR" sz="1700" dirty="0" smtClean="0">
                <a:solidFill>
                  <a:schemeClr val="bg1"/>
                </a:solidFill>
                <a:latin typeface="Lato Light" charset="0"/>
                <a:ea typeface="Lato Light" charset="0"/>
                <a:cs typeface="Lato Light" charset="0"/>
              </a:rPr>
              <a:t>2021-2022</a:t>
            </a:r>
            <a:endParaRPr lang="fr-FR" sz="1700" dirty="0">
              <a:solidFill>
                <a:schemeClr val="bg1"/>
              </a:solidFill>
              <a:latin typeface="Lato Light" charset="0"/>
              <a:ea typeface="Lato Light" charset="0"/>
              <a:cs typeface="Lato Light" charset="0"/>
            </a:endParaRPr>
          </a:p>
          <a:p>
            <a:endParaRPr lang="fr-FR" dirty="0"/>
          </a:p>
        </p:txBody>
      </p:sp>
    </p:spTree>
    <p:extLst>
      <p:ext uri="{BB962C8B-B14F-4D97-AF65-F5344CB8AC3E}">
        <p14:creationId xmlns:p14="http://schemas.microsoft.com/office/powerpoint/2010/main" val="927612902"/>
      </p:ext>
    </p:extLst>
  </p:cSld>
  <p:clrMapOvr>
    <a:masterClrMapping/>
  </p:clrMapOvr>
  <p:transition spd="slow">
    <p:push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4062598" y="2364895"/>
            <a:ext cx="5834877" cy="972977"/>
          </a:xfrm>
        </p:spPr>
        <p:txBody>
          <a:bodyPr/>
          <a:lstStyle/>
          <a:p>
            <a:r>
              <a:rPr lang="fr-FR" sz="6000" dirty="0"/>
              <a:t>Introduction</a:t>
            </a:r>
          </a:p>
        </p:txBody>
      </p:sp>
      <p:sp>
        <p:nvSpPr>
          <p:cNvPr id="3" name="Titre 1"/>
          <p:cNvSpPr txBox="1">
            <a:spLocks/>
          </p:cNvSpPr>
          <p:nvPr/>
        </p:nvSpPr>
        <p:spPr>
          <a:xfrm>
            <a:off x="9262412" y="1419806"/>
            <a:ext cx="1270126" cy="972978"/>
          </a:xfrm>
          <a:prstGeom prst="rect">
            <a:avLst/>
          </a:prstGeom>
        </p:spPr>
        <p:txBody>
          <a:bodyPr anchor="b"/>
          <a:lstStyle>
            <a:lvl1pPr algn="l" defTabSz="890900" rtl="0" eaLnBrk="1" latinLnBrk="0" hangingPunct="1">
              <a:lnSpc>
                <a:spcPct val="90000"/>
              </a:lnSpc>
              <a:spcBef>
                <a:spcPct val="0"/>
              </a:spcBef>
              <a:buNone/>
              <a:defRPr sz="5846" kern="1200">
                <a:solidFill>
                  <a:schemeClr val="bg1"/>
                </a:solidFill>
                <a:latin typeface="Lato" charset="0"/>
                <a:ea typeface="Lato" charset="0"/>
                <a:cs typeface="Lato" charset="0"/>
              </a:defRPr>
            </a:lvl1pPr>
          </a:lstStyle>
          <a:p>
            <a:r>
              <a:rPr lang="fr-FR" b="1" dirty="0"/>
              <a:t>1.0</a:t>
            </a:r>
          </a:p>
        </p:txBody>
      </p:sp>
    </p:spTree>
    <p:extLst>
      <p:ext uri="{BB962C8B-B14F-4D97-AF65-F5344CB8AC3E}">
        <p14:creationId xmlns:p14="http://schemas.microsoft.com/office/powerpoint/2010/main" val="100820599"/>
      </p:ext>
    </p:extLst>
  </p:cSld>
  <p:clrMapOvr>
    <a:masterClrMapping/>
  </p:clrMapOvr>
  <p:transition spd="slow">
    <p:push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ctrTitle"/>
          </p:nvPr>
        </p:nvSpPr>
        <p:spPr/>
        <p:txBody>
          <a:bodyPr/>
          <a:lstStyle/>
          <a:p>
            <a:r>
              <a:rPr lang="fr-FR" dirty="0" smtClean="0"/>
              <a:t>Introduction</a:t>
            </a:r>
            <a:endParaRPr lang="en-US" dirty="0"/>
          </a:p>
        </p:txBody>
      </p:sp>
      <p:sp>
        <p:nvSpPr>
          <p:cNvPr id="4" name="Rectangle 3"/>
          <p:cNvSpPr/>
          <p:nvPr/>
        </p:nvSpPr>
        <p:spPr>
          <a:xfrm>
            <a:off x="1216582" y="1331404"/>
            <a:ext cx="10286057" cy="4145494"/>
          </a:xfrm>
          <a:prstGeom prst="rect">
            <a:avLst/>
          </a:prstGeom>
        </p:spPr>
        <p:txBody>
          <a:bodyPr wrap="square">
            <a:spAutoFit/>
          </a:bodyPr>
          <a:lstStyle/>
          <a:p>
            <a:r>
              <a:rPr lang="en-US" sz="2800" b="1" u="sng" dirty="0" smtClean="0"/>
              <a:t>MPV (</a:t>
            </a:r>
            <a:r>
              <a:rPr lang="en-US" sz="2800" b="1" u="sng" dirty="0" err="1" smtClean="0"/>
              <a:t>Modèle</a:t>
            </a:r>
            <a:r>
              <a:rPr lang="en-US" sz="2800" b="1" u="sng" dirty="0" smtClean="0"/>
              <a:t>-</a:t>
            </a:r>
            <a:r>
              <a:rPr lang="en-US" sz="2800" b="1" u="sng" dirty="0" err="1" smtClean="0"/>
              <a:t>vue</a:t>
            </a:r>
            <a:r>
              <a:rPr lang="en-US" sz="2800" b="1" u="sng" dirty="0" smtClean="0"/>
              <a:t>-presentation):</a:t>
            </a:r>
          </a:p>
          <a:p>
            <a:endParaRPr lang="fr-FR" sz="2800" b="1" u="sng" dirty="0"/>
          </a:p>
          <a:p>
            <a:r>
              <a:rPr lang="fr-FR" sz="2400" dirty="0"/>
              <a:t>Le </a:t>
            </a:r>
            <a:r>
              <a:rPr lang="fr-FR" sz="2400" b="1" dirty="0"/>
              <a:t>modèle-vue-présentation</a:t>
            </a:r>
            <a:r>
              <a:rPr lang="fr-FR" sz="2400" dirty="0"/>
              <a:t> (en abrégé </a:t>
            </a:r>
            <a:r>
              <a:rPr lang="fr-FR" sz="2400" b="1" dirty="0"/>
              <a:t>MVP</a:t>
            </a:r>
            <a:r>
              <a:rPr lang="fr-FR" sz="2400" dirty="0"/>
              <a:t>, de l'</a:t>
            </a:r>
            <a:r>
              <a:rPr lang="fr-FR" sz="2400" dirty="0">
                <a:hlinkClick r:id="rId2" tooltip="Anglais"/>
              </a:rPr>
              <a:t>anglais</a:t>
            </a:r>
            <a:r>
              <a:rPr lang="fr-FR" sz="2400" dirty="0"/>
              <a:t> </a:t>
            </a:r>
            <a:r>
              <a:rPr lang="fr-FR" sz="2400" i="1" dirty="0"/>
              <a:t>model-</a:t>
            </a:r>
            <a:r>
              <a:rPr lang="fr-FR" sz="2400" i="1" dirty="0" err="1"/>
              <a:t>view</a:t>
            </a:r>
            <a:r>
              <a:rPr lang="fr-FR" sz="2400" i="1" dirty="0"/>
              <a:t>-</a:t>
            </a:r>
            <a:r>
              <a:rPr lang="fr-FR" sz="2400" i="1" dirty="0" err="1"/>
              <a:t>presenter</a:t>
            </a:r>
            <a:r>
              <a:rPr lang="fr-FR" sz="2400" dirty="0"/>
              <a:t>) est un </a:t>
            </a:r>
            <a:r>
              <a:rPr lang="fr-FR" sz="2400" dirty="0">
                <a:hlinkClick r:id="rId3" tooltip="Patron d'architecture"/>
              </a:rPr>
              <a:t>patron d'architecture</a:t>
            </a:r>
            <a:r>
              <a:rPr lang="fr-FR" sz="2400" dirty="0"/>
              <a:t>, considéré comme un dérivé du patron d'architecture </a:t>
            </a:r>
            <a:r>
              <a:rPr lang="fr-FR" sz="2400" dirty="0">
                <a:hlinkClick r:id="rId4" tooltip="Modèle-vue-contrôleur"/>
              </a:rPr>
              <a:t>modèle-vue-contrôleur</a:t>
            </a:r>
            <a:r>
              <a:rPr lang="fr-FR" sz="2400" dirty="0"/>
              <a:t>.</a:t>
            </a:r>
          </a:p>
          <a:p>
            <a:r>
              <a:rPr lang="fr-FR" sz="2400" dirty="0"/>
              <a:t>Il garde les mêmes principes que MVC sauf qu'il élimine l'interaction entre la vue et le modèle parce qu'elle sera effectuée par le biais de la </a:t>
            </a:r>
            <a:r>
              <a:rPr lang="fr-FR" sz="2400" i="1" dirty="0"/>
              <a:t>présentation</a:t>
            </a:r>
            <a:r>
              <a:rPr lang="fr-FR" sz="2400" dirty="0"/>
              <a:t>, qui organise les données à afficher dans la vue.</a:t>
            </a:r>
          </a:p>
          <a:p>
            <a:endParaRPr lang="en-US" sz="2800" b="1" u="sng" dirty="0"/>
          </a:p>
          <a:p>
            <a:r>
              <a:rPr lang="en-US" dirty="0"/>
              <a:t/>
            </a:r>
            <a:br>
              <a:rPr lang="en-US" dirty="0"/>
            </a:br>
            <a:endParaRPr lang="en-US" dirty="0"/>
          </a:p>
        </p:txBody>
      </p:sp>
    </p:spTree>
    <p:extLst>
      <p:ext uri="{BB962C8B-B14F-4D97-AF65-F5344CB8AC3E}">
        <p14:creationId xmlns:p14="http://schemas.microsoft.com/office/powerpoint/2010/main" val="388854849"/>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18324" y="255845"/>
            <a:ext cx="9600651" cy="3941848"/>
          </a:xfrm>
          <a:prstGeom prst="rect">
            <a:avLst/>
          </a:prstGeom>
        </p:spPr>
        <p:txBody>
          <a:bodyPr wrap="square">
            <a:spAutoFit/>
          </a:bodyPr>
          <a:lstStyle/>
          <a:p>
            <a:r>
              <a:rPr lang="en-US" b="1" dirty="0" err="1" smtClean="0"/>
              <a:t>Modèle</a:t>
            </a:r>
            <a:r>
              <a:rPr lang="en-US" b="1" dirty="0" smtClean="0"/>
              <a:t> : </a:t>
            </a:r>
            <a:endParaRPr lang="fr-FR" b="1" dirty="0"/>
          </a:p>
          <a:p>
            <a:pPr lvl="0"/>
            <a:r>
              <a:rPr lang="en-US" sz="1800" dirty="0">
                <a:solidFill>
                  <a:srgbClr val="202122"/>
                </a:solidFill>
                <a:latin typeface="Arial" panose="020B0604020202020204" pitchFamily="34" charset="0"/>
                <a:cs typeface="Arial" panose="020B0604020202020204" pitchFamily="34" charset="0"/>
              </a:rPr>
              <a:t>Les classes </a:t>
            </a:r>
            <a:r>
              <a:rPr lang="en-US" sz="1800" dirty="0" err="1">
                <a:solidFill>
                  <a:srgbClr val="202122"/>
                </a:solidFill>
                <a:latin typeface="Arial" panose="020B0604020202020204" pitchFamily="34" charset="0"/>
                <a:cs typeface="Arial" panose="020B0604020202020204" pitchFamily="34" charset="0"/>
              </a:rPr>
              <a:t>représentant</a:t>
            </a:r>
            <a:r>
              <a:rPr lang="en-US" sz="1800" dirty="0">
                <a:solidFill>
                  <a:srgbClr val="202122"/>
                </a:solidFill>
                <a:latin typeface="Arial" panose="020B0604020202020204" pitchFamily="34" charset="0"/>
                <a:cs typeface="Arial" panose="020B0604020202020204" pitchFamily="34" charset="0"/>
              </a:rPr>
              <a:t> les </a:t>
            </a:r>
            <a:r>
              <a:rPr lang="en-US" sz="1800" dirty="0" err="1">
                <a:solidFill>
                  <a:srgbClr val="202122"/>
                </a:solidFill>
                <a:latin typeface="Arial" panose="020B0604020202020204" pitchFamily="34" charset="0"/>
                <a:cs typeface="Arial" panose="020B0604020202020204" pitchFamily="34" charset="0"/>
              </a:rPr>
              <a:t>données</a:t>
            </a:r>
            <a:r>
              <a:rPr lang="en-US" sz="1800" dirty="0">
                <a:solidFill>
                  <a:srgbClr val="202122"/>
                </a:solidFill>
                <a:latin typeface="Arial" panose="020B0604020202020204" pitchFamily="34" charset="0"/>
                <a:cs typeface="Arial" panose="020B0604020202020204" pitchFamily="34" charset="0"/>
              </a:rPr>
              <a:t> </a:t>
            </a:r>
            <a:r>
              <a:rPr lang="en-US" sz="1800" dirty="0" err="1">
                <a:solidFill>
                  <a:srgbClr val="202122"/>
                </a:solidFill>
                <a:latin typeface="Arial" panose="020B0604020202020204" pitchFamily="34" charset="0"/>
                <a:cs typeface="Arial" panose="020B0604020202020204" pitchFamily="34" charset="0"/>
              </a:rPr>
              <a:t>manipulées</a:t>
            </a:r>
            <a:r>
              <a:rPr lang="en-US" sz="1800" dirty="0">
                <a:solidFill>
                  <a:srgbClr val="202122"/>
                </a:solidFill>
                <a:latin typeface="Arial" panose="020B0604020202020204" pitchFamily="34" charset="0"/>
                <a:cs typeface="Arial" panose="020B0604020202020204" pitchFamily="34" charset="0"/>
              </a:rPr>
              <a:t> à travers </a:t>
            </a:r>
            <a:r>
              <a:rPr lang="en-US" sz="1800" dirty="0" err="1">
                <a:solidFill>
                  <a:srgbClr val="202122"/>
                </a:solidFill>
                <a:latin typeface="Arial" panose="020B0604020202020204" pitchFamily="34" charset="0"/>
                <a:cs typeface="Arial" panose="020B0604020202020204" pitchFamily="34" charset="0"/>
              </a:rPr>
              <a:t>l'interface</a:t>
            </a:r>
            <a:r>
              <a:rPr lang="en-US" sz="1800" dirty="0">
                <a:solidFill>
                  <a:srgbClr val="202122"/>
                </a:solidFill>
                <a:latin typeface="Arial" panose="020B0604020202020204" pitchFamily="34" charset="0"/>
                <a:cs typeface="Arial" panose="020B0604020202020204" pitchFamily="34" charset="0"/>
              </a:rPr>
              <a:t> </a:t>
            </a:r>
            <a:r>
              <a:rPr lang="en-US" sz="1800" dirty="0" err="1">
                <a:solidFill>
                  <a:srgbClr val="202122"/>
                </a:solidFill>
                <a:latin typeface="Arial" panose="020B0604020202020204" pitchFamily="34" charset="0"/>
                <a:cs typeface="Arial" panose="020B0604020202020204" pitchFamily="34" charset="0"/>
              </a:rPr>
              <a:t>utilisateur</a:t>
            </a:r>
            <a:r>
              <a:rPr lang="en-US" sz="1800" dirty="0" smtClean="0">
                <a:solidFill>
                  <a:srgbClr val="202122"/>
                </a:solidFill>
                <a:latin typeface="Arial" panose="020B0604020202020204" pitchFamily="34" charset="0"/>
                <a:cs typeface="Arial" panose="020B0604020202020204" pitchFamily="34" charset="0"/>
              </a:rPr>
              <a:t>.</a:t>
            </a:r>
          </a:p>
          <a:p>
            <a:pPr lvl="0"/>
            <a:endParaRPr lang="en-US" sz="1800" dirty="0" smtClean="0">
              <a:solidFill>
                <a:srgbClr val="202122"/>
              </a:solidFill>
              <a:latin typeface="Arial" panose="020B0604020202020204" pitchFamily="34" charset="0"/>
              <a:cs typeface="Arial" panose="020B0604020202020204" pitchFamily="34" charset="0"/>
            </a:endParaRPr>
          </a:p>
          <a:p>
            <a:pPr lvl="0"/>
            <a:r>
              <a:rPr lang="en-US" sz="1800" b="1" dirty="0" err="1" smtClean="0"/>
              <a:t>Vue</a:t>
            </a:r>
            <a:r>
              <a:rPr lang="en-US" sz="1800" b="1" dirty="0" smtClean="0"/>
              <a:t>: </a:t>
            </a:r>
          </a:p>
          <a:p>
            <a:pPr lvl="0"/>
            <a:r>
              <a:rPr lang="fr-FR" sz="1800" dirty="0"/>
              <a:t>Les classes présentant une vue des données à </a:t>
            </a:r>
            <a:r>
              <a:rPr lang="fr-FR" sz="1800" dirty="0" smtClean="0"/>
              <a:t>l'utilisateur.</a:t>
            </a:r>
          </a:p>
          <a:p>
            <a:pPr lvl="0"/>
            <a:endParaRPr lang="fr-FR" sz="1800" dirty="0" smtClean="0"/>
          </a:p>
          <a:p>
            <a:pPr lvl="0"/>
            <a:r>
              <a:rPr lang="en-US" sz="1800" b="1" dirty="0" err="1" smtClean="0"/>
              <a:t>Présentateur</a:t>
            </a:r>
            <a:r>
              <a:rPr lang="en-US" sz="1800" b="1" dirty="0" smtClean="0"/>
              <a:t>:</a:t>
            </a:r>
          </a:p>
          <a:p>
            <a:pPr lvl="0"/>
            <a:r>
              <a:rPr lang="fr-FR" sz="1800" dirty="0"/>
              <a:t>Partie communicant avec les deux autres pour traduire et transmettre les commandes de l'utilisateur envoyée de la vue vers le modèle et pour formater et afficher les données du modèle dans la vue</a:t>
            </a:r>
            <a:endParaRPr lang="en-US" sz="1800" dirty="0">
              <a:solidFill>
                <a:srgbClr val="202122"/>
              </a:solidFill>
              <a:latin typeface="Arial" panose="020B0604020202020204" pitchFamily="34" charset="0"/>
              <a:cs typeface="Arial" panose="020B0604020202020204" pitchFamily="34" charset="0"/>
            </a:endParaRPr>
          </a:p>
          <a:p>
            <a:endParaRPr lang="en-US" b="1" dirty="0" smtClean="0"/>
          </a:p>
          <a:p>
            <a:endParaRPr lang="fr-FR" b="1" dirty="0"/>
          </a:p>
          <a:p>
            <a:endParaRPr lang="en-US" b="1" dirty="0" smtClean="0"/>
          </a:p>
          <a:p>
            <a:r>
              <a:rPr lang="fr-FR" dirty="0" smtClean="0"/>
              <a:t>   </a:t>
            </a:r>
            <a:r>
              <a:rPr lang="fr-FR" dirty="0"/>
              <a:t/>
            </a:r>
            <a:br>
              <a:rPr lang="fr-FR" dirty="0"/>
            </a:br>
            <a:endParaRPr lang="en-US" dirty="0"/>
          </a:p>
        </p:txBody>
      </p:sp>
      <p:pic>
        <p:nvPicPr>
          <p:cNvPr id="2" name="Picture 2" descr="Modèle-vue-présentation — Wikipéd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77339" y="3087687"/>
            <a:ext cx="4829175" cy="3752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7687743"/>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us-titre 1"/>
          <p:cNvSpPr>
            <a:spLocks noGrp="1"/>
          </p:cNvSpPr>
          <p:nvPr>
            <p:ph type="subTitle" idx="1"/>
          </p:nvPr>
        </p:nvSpPr>
        <p:spPr>
          <a:xfrm>
            <a:off x="1105486" y="427051"/>
            <a:ext cx="10627889" cy="6255760"/>
          </a:xfrm>
        </p:spPr>
        <p:txBody>
          <a:bodyPr/>
          <a:lstStyle/>
          <a:p>
            <a:pPr fontAlgn="ctr"/>
            <a:r>
              <a:rPr lang="fr-FR" b="1" dirty="0"/>
              <a:t>La notion de VUE</a:t>
            </a:r>
          </a:p>
          <a:p>
            <a:pPr fontAlgn="base"/>
            <a:r>
              <a:rPr lang="fr-FR" sz="2200" dirty="0"/>
              <a:t>Une VUE représente la partie UI de l'application. Elle correspond à l'interface utilisateur (UI). Une VUE peut être sous la forme d'une fenêtre, d'un état, d'une page Web ou d'une fenêtre </a:t>
            </a:r>
            <a:r>
              <a:rPr lang="fr-FR" sz="2200" dirty="0" err="1"/>
              <a:t>mobile.Certaines</a:t>
            </a:r>
            <a:r>
              <a:rPr lang="fr-FR" sz="2200" dirty="0"/>
              <a:t> opérations peuvent nécessiter une interaction avec l'utilisateur (affichage d’erreur, confirmation, ...), ces interactions doivent être assurées par la VUE</a:t>
            </a:r>
            <a:r>
              <a:rPr lang="fr-FR" sz="2200" dirty="0" smtClean="0"/>
              <a:t>.</a:t>
            </a:r>
          </a:p>
          <a:p>
            <a:pPr fontAlgn="base"/>
            <a:endParaRPr lang="fr-FR" sz="2200" dirty="0"/>
          </a:p>
          <a:p>
            <a:pPr marL="342900" indent="-342900" fontAlgn="base">
              <a:buFont typeface="Arial" panose="020B0604020202020204" pitchFamily="34" charset="0"/>
              <a:buChar char="•"/>
            </a:pPr>
            <a:r>
              <a:rPr lang="fr-FR" sz="2200" dirty="0"/>
              <a:t>La VUE connaît la présentation</a:t>
            </a:r>
            <a:r>
              <a:rPr lang="fr-FR" sz="2200" dirty="0" smtClean="0"/>
              <a:t>.</a:t>
            </a:r>
          </a:p>
          <a:p>
            <a:pPr marL="342900" indent="-342900" fontAlgn="base">
              <a:buFont typeface="Arial" panose="020B0604020202020204" pitchFamily="34" charset="0"/>
              <a:buChar char="•"/>
            </a:pPr>
            <a:endParaRPr lang="fr-FR" sz="2200" dirty="0"/>
          </a:p>
          <a:p>
            <a:pPr marL="342900" indent="-342900" fontAlgn="base">
              <a:buFont typeface="Arial" panose="020B0604020202020204" pitchFamily="34" charset="0"/>
              <a:buChar char="•"/>
            </a:pPr>
            <a:r>
              <a:rPr lang="fr-FR" sz="2200" dirty="0"/>
              <a:t>La VUE peut utiliser le </a:t>
            </a:r>
            <a:r>
              <a:rPr lang="fr-FR" sz="2200" dirty="0" err="1"/>
              <a:t>binding</a:t>
            </a:r>
            <a:r>
              <a:rPr lang="fr-FR" sz="2200" dirty="0"/>
              <a:t> pour récupérer les données à afficher depuis la couche PRESENTATION, ou lui envoyer les informations saisies ou modifiées par l’utilisateur</a:t>
            </a:r>
            <a:r>
              <a:rPr lang="fr-FR" sz="2200" dirty="0" smtClean="0"/>
              <a:t>.</a:t>
            </a:r>
          </a:p>
          <a:p>
            <a:pPr marL="342900" indent="-342900" fontAlgn="base">
              <a:buFont typeface="Arial" panose="020B0604020202020204" pitchFamily="34" charset="0"/>
              <a:buChar char="•"/>
            </a:pPr>
            <a:endParaRPr lang="fr-FR" sz="2200" dirty="0"/>
          </a:p>
          <a:p>
            <a:pPr marL="342900" indent="-342900" fontAlgn="base">
              <a:buFont typeface="Arial" panose="020B0604020202020204" pitchFamily="34" charset="0"/>
              <a:buChar char="•"/>
            </a:pPr>
            <a:r>
              <a:rPr lang="fr-FR" sz="2200" dirty="0"/>
              <a:t>La VUE dispose d’un événement particulier pour effectuer les mises à jour </a:t>
            </a:r>
            <a:r>
              <a:rPr lang="fr-FR" sz="2200" dirty="0" smtClean="0"/>
              <a:t>nécessaires.</a:t>
            </a:r>
            <a:endParaRPr lang="en-US" sz="2200" dirty="0"/>
          </a:p>
        </p:txBody>
      </p:sp>
    </p:spTree>
    <p:extLst>
      <p:ext uri="{BB962C8B-B14F-4D97-AF65-F5344CB8AC3E}">
        <p14:creationId xmlns:p14="http://schemas.microsoft.com/office/powerpoint/2010/main" val="1340158855"/>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us-titre 1"/>
          <p:cNvSpPr>
            <a:spLocks noGrp="1"/>
          </p:cNvSpPr>
          <p:nvPr>
            <p:ph type="subTitle" idx="1"/>
          </p:nvPr>
        </p:nvSpPr>
        <p:spPr>
          <a:xfrm>
            <a:off x="1216582" y="503963"/>
            <a:ext cx="9977444" cy="4876855"/>
          </a:xfrm>
        </p:spPr>
        <p:txBody>
          <a:bodyPr/>
          <a:lstStyle/>
          <a:p>
            <a:pPr fontAlgn="ctr"/>
            <a:r>
              <a:rPr lang="fr-FR" b="1" dirty="0"/>
              <a:t>La notion de couche </a:t>
            </a:r>
            <a:r>
              <a:rPr lang="fr-FR" b="1" dirty="0" smtClean="0"/>
              <a:t>PRESENTATION:</a:t>
            </a:r>
          </a:p>
          <a:p>
            <a:pPr fontAlgn="ctr"/>
            <a:endParaRPr lang="fr-FR" b="1" dirty="0"/>
          </a:p>
          <a:p>
            <a:pPr fontAlgn="ctr"/>
            <a:r>
              <a:rPr lang="fr-FR" dirty="0"/>
              <a:t>La couche PRESENTATION est une classe qui effectue la liaison entre la VUE et le MODELE. Elle organise et formate les données du MODELE à afficher dans la VUE. Elle regroupe les traitements concernant les actions de l’utilisateur</a:t>
            </a:r>
            <a:r>
              <a:rPr lang="fr-FR" dirty="0" smtClean="0"/>
              <a:t>.</a:t>
            </a:r>
          </a:p>
          <a:p>
            <a:pPr fontAlgn="ctr"/>
            <a:endParaRPr lang="fr-FR" dirty="0"/>
          </a:p>
          <a:p>
            <a:pPr fontAlgn="ctr"/>
            <a:r>
              <a:rPr lang="fr-FR" dirty="0" smtClean="0"/>
              <a:t>La </a:t>
            </a:r>
            <a:r>
              <a:rPr lang="fr-FR" dirty="0"/>
              <a:t>couche PRESENTATION n’a pas accès à la VUE, c'est-à-dire que la couche PRESENTATION ne doit pas accéder directement aux champs de la VUE.</a:t>
            </a:r>
          </a:p>
          <a:p>
            <a:pPr fontAlgn="ctr"/>
            <a:endParaRPr lang="fr-FR" b="1" dirty="0"/>
          </a:p>
          <a:p>
            <a:r>
              <a:rPr lang="fr-FR" dirty="0"/>
              <a:t/>
            </a:r>
            <a:br>
              <a:rPr lang="fr-FR" dirty="0"/>
            </a:br>
            <a:endParaRPr lang="en-US" dirty="0"/>
          </a:p>
        </p:txBody>
      </p:sp>
    </p:spTree>
    <p:extLst>
      <p:ext uri="{BB962C8B-B14F-4D97-AF65-F5344CB8AC3E}">
        <p14:creationId xmlns:p14="http://schemas.microsoft.com/office/powerpoint/2010/main" val="2921566440"/>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us-titre 1"/>
          <p:cNvSpPr>
            <a:spLocks noGrp="1"/>
          </p:cNvSpPr>
          <p:nvPr>
            <p:ph type="subTitle" idx="1"/>
          </p:nvPr>
        </p:nvSpPr>
        <p:spPr>
          <a:xfrm>
            <a:off x="1216582" y="435597"/>
            <a:ext cx="9977444" cy="4876855"/>
          </a:xfrm>
        </p:spPr>
        <p:txBody>
          <a:bodyPr/>
          <a:lstStyle/>
          <a:p>
            <a:pPr fontAlgn="ctr"/>
            <a:r>
              <a:rPr lang="fr-FR" b="1" dirty="0"/>
              <a:t>La notion de couche </a:t>
            </a:r>
            <a:r>
              <a:rPr lang="fr-FR" b="1" dirty="0" smtClean="0"/>
              <a:t>MODELE:</a:t>
            </a:r>
          </a:p>
          <a:p>
            <a:pPr fontAlgn="ctr"/>
            <a:endParaRPr lang="fr-FR" b="1" dirty="0" smtClean="0"/>
          </a:p>
          <a:p>
            <a:pPr fontAlgn="ctr"/>
            <a:r>
              <a:rPr lang="fr-FR" dirty="0"/>
              <a:t>La couche MODELE contient les données "Métier" de l'application ainsi que la logique qui permet de les manipuler. Cette couche est constituée d'un ensemble d'objets basés sur des classes représentant les données à manipuler. La logique (donc les opérations) qui permet de manipuler ces données est représentée par des classes et des méthodes.</a:t>
            </a:r>
            <a:r>
              <a:rPr lang="fr-FR" dirty="0"/>
              <a:t/>
            </a:r>
            <a:br>
              <a:rPr lang="fr-FR" dirty="0"/>
            </a:br>
            <a:endParaRPr lang="fr-FR" b="1" dirty="0"/>
          </a:p>
          <a:p>
            <a:r>
              <a:rPr lang="fr-FR" dirty="0"/>
              <a:t/>
            </a:r>
            <a:br>
              <a:rPr lang="fr-FR" dirty="0"/>
            </a:br>
            <a:endParaRPr lang="en-US" dirty="0"/>
          </a:p>
        </p:txBody>
      </p:sp>
    </p:spTree>
    <p:extLst>
      <p:ext uri="{BB962C8B-B14F-4D97-AF65-F5344CB8AC3E}">
        <p14:creationId xmlns:p14="http://schemas.microsoft.com/office/powerpoint/2010/main" val="1648117826"/>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us-titre 1"/>
          <p:cNvSpPr>
            <a:spLocks noGrp="1"/>
          </p:cNvSpPr>
          <p:nvPr>
            <p:ph type="subTitle" idx="1"/>
          </p:nvPr>
        </p:nvSpPr>
        <p:spPr>
          <a:xfrm>
            <a:off x="1148214" y="333048"/>
            <a:ext cx="10576615" cy="6507490"/>
          </a:xfrm>
        </p:spPr>
        <p:txBody>
          <a:bodyPr/>
          <a:lstStyle/>
          <a:p>
            <a:r>
              <a:rPr lang="en-US" sz="2000" b="1" u="sng" dirty="0" err="1"/>
              <a:t>P</a:t>
            </a:r>
            <a:r>
              <a:rPr lang="en-US" sz="2000" b="1" u="sng" dirty="0" err="1" smtClean="0"/>
              <a:t>rincipaux</a:t>
            </a:r>
            <a:r>
              <a:rPr lang="en-US" sz="2000" b="1" u="sng" dirty="0" smtClean="0"/>
              <a:t> points</a:t>
            </a:r>
            <a:r>
              <a:rPr lang="en-US" sz="2000" b="1" u="sng" dirty="0"/>
              <a:t> </a:t>
            </a:r>
            <a:r>
              <a:rPr lang="en-US" sz="2000" b="1" u="sng" dirty="0" smtClean="0"/>
              <a:t>entre MVC , MVP et MVVM :</a:t>
            </a:r>
            <a:endParaRPr lang="fr-FR" sz="2000" b="1" u="sng" dirty="0" smtClean="0"/>
          </a:p>
          <a:p>
            <a:endParaRPr lang="fr-FR" sz="2000" b="1" dirty="0"/>
          </a:p>
          <a:p>
            <a:r>
              <a:rPr lang="fr-FR" sz="2000" b="1" dirty="0" smtClean="0"/>
              <a:t>Évaluation </a:t>
            </a:r>
            <a:r>
              <a:rPr lang="fr-FR" sz="2000" b="1" dirty="0"/>
              <a:t>des performances</a:t>
            </a:r>
            <a:r>
              <a:rPr lang="fr-FR" sz="2000" dirty="0"/>
              <a:t> - Lorsque nous testons les performances de l'interface utilisateur, MVP s'avère être celui avec la fiabilité la plus élevée et le moins d'obstacles en matière de rendu des images. La liaison de données dans MVVM crée une surcharge supplémentaire qui pourrait considérablement affecter ses performances lors de l'exécution de tâches complexes</a:t>
            </a:r>
            <a:r>
              <a:rPr lang="fr-FR" sz="2000" dirty="0" smtClean="0"/>
              <a:t>.</a:t>
            </a:r>
          </a:p>
          <a:p>
            <a:endParaRPr lang="fr-FR" sz="2000" dirty="0"/>
          </a:p>
          <a:p>
            <a:r>
              <a:rPr lang="fr-FR" sz="2000" b="1" dirty="0"/>
              <a:t>Compatibilité</a:t>
            </a:r>
            <a:r>
              <a:rPr lang="fr-FR" sz="2000" dirty="0"/>
              <a:t> - Lors du test des modèles en fonction de leur compatibilité, MVVM était le meilleur du lot en raison de sa liaison de données qui a eu un impact positif. MVP s'est mieux comporté que MVC, qui avait de sérieux problèmes de reformulation</a:t>
            </a:r>
            <a:r>
              <a:rPr lang="fr-FR" sz="2000" dirty="0" smtClean="0"/>
              <a:t>.</a:t>
            </a:r>
          </a:p>
          <a:p>
            <a:endParaRPr lang="fr-FR" sz="2000" dirty="0"/>
          </a:p>
          <a:p>
            <a:r>
              <a:rPr lang="fr-FR" sz="2000" b="1" dirty="0" err="1"/>
              <a:t>Modifiabilité</a:t>
            </a:r>
            <a:r>
              <a:rPr lang="fr-FR" sz="2000" dirty="0"/>
              <a:t> - Lorsque nous parlons de modèles de conception, il est évident qu'il devrait être modifiable, car cela nous donne la possibilité d'ajouter de nouvelles fonctionnalités et stratégies dans notre application.</a:t>
            </a:r>
          </a:p>
          <a:p>
            <a:pPr marL="342900" indent="-342900">
              <a:buFont typeface="Arial" panose="020B0604020202020204" pitchFamily="34" charset="0"/>
              <a:buChar char="•"/>
            </a:pPr>
            <a:r>
              <a:rPr lang="fr-FR" sz="2000" dirty="0"/>
              <a:t>Sur la base de ces facteurs, nous avons observé que les changements sont très moindres dans MVP et MVVM, MVVM contribuant beaucoup à la </a:t>
            </a:r>
            <a:r>
              <a:rPr lang="fr-FR" sz="2000" dirty="0" smtClean="0"/>
              <a:t>maintenabilité.</a:t>
            </a:r>
          </a:p>
          <a:p>
            <a:pPr marL="342900" indent="-342900">
              <a:buFont typeface="Arial" panose="020B0604020202020204" pitchFamily="34" charset="0"/>
              <a:buChar char="•"/>
            </a:pPr>
            <a:r>
              <a:rPr lang="fr-FR" sz="2000" dirty="0" smtClean="0"/>
              <a:t>MVC </a:t>
            </a:r>
            <a:r>
              <a:rPr lang="fr-FR" sz="2000" dirty="0"/>
              <a:t>a tendance à augmenter le nombre de changements dans la majorité des cas</a:t>
            </a:r>
            <a:r>
              <a:rPr lang="fr-FR" sz="2000" dirty="0" smtClean="0"/>
              <a:t>.</a:t>
            </a:r>
            <a:endParaRPr lang="fr-FR" sz="2000" dirty="0"/>
          </a:p>
        </p:txBody>
      </p:sp>
    </p:spTree>
    <p:extLst>
      <p:ext uri="{BB962C8B-B14F-4D97-AF65-F5344CB8AC3E}">
        <p14:creationId xmlns:p14="http://schemas.microsoft.com/office/powerpoint/2010/main" val="754013831"/>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210" y="-16130"/>
            <a:ext cx="11879263" cy="6839576"/>
          </a:xfrm>
          <a:prstGeom prst="rect">
            <a:avLst/>
          </a:prstGeom>
        </p:spPr>
      </p:pic>
    </p:spTree>
    <p:extLst>
      <p:ext uri="{BB962C8B-B14F-4D97-AF65-F5344CB8AC3E}">
        <p14:creationId xmlns:p14="http://schemas.microsoft.com/office/powerpoint/2010/main" val="757213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900" decel="100000" fill="hold"/>
                                        <p:tgtEl>
                                          <p:spTgt spid="3"/>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3"/>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hème Office">
  <a:themeElements>
    <a:clrScheme name="Personnalisée 1">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hème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Bureau">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Bureau">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Bureau">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Bureau">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56984</TotalTime>
  <Words>416</Words>
  <Application>Microsoft Office PowerPoint</Application>
  <PresentationFormat>Personnalisé</PresentationFormat>
  <Paragraphs>66</Paragraphs>
  <Slides>9</Slides>
  <Notes>2</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9</vt:i4>
      </vt:variant>
    </vt:vector>
  </HeadingPairs>
  <TitlesOfParts>
    <vt:vector size="18" baseType="lpstr">
      <vt:lpstr>Arial</vt:lpstr>
      <vt:lpstr>Calibri</vt:lpstr>
      <vt:lpstr>Calibri Light</vt:lpstr>
      <vt:lpstr>Lato</vt:lpstr>
      <vt:lpstr>Lato Light</vt:lpstr>
      <vt:lpstr>Lato Medium</vt:lpstr>
      <vt:lpstr>Times New Roman</vt:lpstr>
      <vt:lpstr>Titillium</vt:lpstr>
      <vt:lpstr>Thème Office</vt:lpstr>
      <vt:lpstr>Présentation PowerPoint</vt:lpstr>
      <vt:lpstr>Introduction</vt:lpstr>
      <vt:lpstr>Introduction</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Utilisateur de Microsoft Office</dc:creator>
  <cp:lastModifiedBy>Compte Microsoft</cp:lastModifiedBy>
  <cp:revision>1456</cp:revision>
  <cp:lastPrinted>2018-01-10T16:42:08Z</cp:lastPrinted>
  <dcterms:created xsi:type="dcterms:W3CDTF">2018-01-09T09:39:29Z</dcterms:created>
  <dcterms:modified xsi:type="dcterms:W3CDTF">2021-11-02T18:08:06Z</dcterms:modified>
  <cp:contentStatus/>
</cp:coreProperties>
</file>