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handoutMasterIdLst>
    <p:handoutMasterId r:id="rId10"/>
  </p:handoutMasterIdLst>
  <p:sldIdLst>
    <p:sldId id="256" r:id="rId2"/>
    <p:sldId id="355" r:id="rId3"/>
    <p:sldId id="421" r:id="rId4"/>
    <p:sldId id="427" r:id="rId5"/>
    <p:sldId id="428" r:id="rId6"/>
    <p:sldId id="429" r:id="rId7"/>
    <p:sldId id="365" r:id="rId8"/>
  </p:sldIdLst>
  <p:sldSz cx="11879263" cy="6840538"/>
  <p:notesSz cx="6858000" cy="9144000"/>
  <p:defaultTextStyle>
    <a:defPPr>
      <a:defRPr lang="fr-FR"/>
    </a:defPPr>
    <a:lvl1pPr marL="0" algn="l" defTabSz="898489" rtl="0" eaLnBrk="1" latinLnBrk="0" hangingPunct="1">
      <a:defRPr sz="1769" kern="1200">
        <a:solidFill>
          <a:schemeClr val="tx1"/>
        </a:solidFill>
        <a:latin typeface="+mn-lt"/>
        <a:ea typeface="+mn-ea"/>
        <a:cs typeface="+mn-cs"/>
      </a:defRPr>
    </a:lvl1pPr>
    <a:lvl2pPr marL="449245" algn="l" defTabSz="898489" rtl="0" eaLnBrk="1" latinLnBrk="0" hangingPunct="1">
      <a:defRPr sz="1769" kern="1200">
        <a:solidFill>
          <a:schemeClr val="tx1"/>
        </a:solidFill>
        <a:latin typeface="+mn-lt"/>
        <a:ea typeface="+mn-ea"/>
        <a:cs typeface="+mn-cs"/>
      </a:defRPr>
    </a:lvl2pPr>
    <a:lvl3pPr marL="898489" algn="l" defTabSz="898489" rtl="0" eaLnBrk="1" latinLnBrk="0" hangingPunct="1">
      <a:defRPr sz="1769" kern="1200">
        <a:solidFill>
          <a:schemeClr val="tx1"/>
        </a:solidFill>
        <a:latin typeface="+mn-lt"/>
        <a:ea typeface="+mn-ea"/>
        <a:cs typeface="+mn-cs"/>
      </a:defRPr>
    </a:lvl3pPr>
    <a:lvl4pPr marL="1347734" algn="l" defTabSz="898489" rtl="0" eaLnBrk="1" latinLnBrk="0" hangingPunct="1">
      <a:defRPr sz="1769" kern="1200">
        <a:solidFill>
          <a:schemeClr val="tx1"/>
        </a:solidFill>
        <a:latin typeface="+mn-lt"/>
        <a:ea typeface="+mn-ea"/>
        <a:cs typeface="+mn-cs"/>
      </a:defRPr>
    </a:lvl4pPr>
    <a:lvl5pPr marL="1796979" algn="l" defTabSz="898489" rtl="0" eaLnBrk="1" latinLnBrk="0" hangingPunct="1">
      <a:defRPr sz="1769" kern="1200">
        <a:solidFill>
          <a:schemeClr val="tx1"/>
        </a:solidFill>
        <a:latin typeface="+mn-lt"/>
        <a:ea typeface="+mn-ea"/>
        <a:cs typeface="+mn-cs"/>
      </a:defRPr>
    </a:lvl5pPr>
    <a:lvl6pPr marL="2246224" algn="l" defTabSz="898489" rtl="0" eaLnBrk="1" latinLnBrk="0" hangingPunct="1">
      <a:defRPr sz="1769" kern="1200">
        <a:solidFill>
          <a:schemeClr val="tx1"/>
        </a:solidFill>
        <a:latin typeface="+mn-lt"/>
        <a:ea typeface="+mn-ea"/>
        <a:cs typeface="+mn-cs"/>
      </a:defRPr>
    </a:lvl6pPr>
    <a:lvl7pPr marL="2695468" algn="l" defTabSz="898489" rtl="0" eaLnBrk="1" latinLnBrk="0" hangingPunct="1">
      <a:defRPr sz="1769" kern="1200">
        <a:solidFill>
          <a:schemeClr val="tx1"/>
        </a:solidFill>
        <a:latin typeface="+mn-lt"/>
        <a:ea typeface="+mn-ea"/>
        <a:cs typeface="+mn-cs"/>
      </a:defRPr>
    </a:lvl7pPr>
    <a:lvl8pPr marL="3144713" algn="l" defTabSz="898489" rtl="0" eaLnBrk="1" latinLnBrk="0" hangingPunct="1">
      <a:defRPr sz="1769" kern="1200">
        <a:solidFill>
          <a:schemeClr val="tx1"/>
        </a:solidFill>
        <a:latin typeface="+mn-lt"/>
        <a:ea typeface="+mn-ea"/>
        <a:cs typeface="+mn-cs"/>
      </a:defRPr>
    </a:lvl8pPr>
    <a:lvl9pPr marL="3593958" algn="l" defTabSz="898489" rtl="0" eaLnBrk="1" latinLnBrk="0" hangingPunct="1">
      <a:defRPr sz="176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374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2" clrIdx="0">
    <p:extLst>
      <p:ext uri="{19B8F6BF-5375-455C-9EA6-DF929625EA0E}">
        <p15:presenceInfo xmlns:p15="http://schemas.microsoft.com/office/powerpoint/2012/main" userId="6a1f9c09957686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BE72F"/>
    <a:srgbClr val="BFDCEC"/>
    <a:srgbClr val="E22476"/>
    <a:srgbClr val="45A6DA"/>
    <a:srgbClr val="FF6699"/>
    <a:srgbClr val="352343"/>
    <a:srgbClr val="000000"/>
    <a:srgbClr val="FFFFFF"/>
    <a:srgbClr val="008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6545" autoAdjust="0"/>
  </p:normalViewPr>
  <p:slideViewPr>
    <p:cSldViewPr snapToGrid="0" snapToObjects="1">
      <p:cViewPr varScale="1">
        <p:scale>
          <a:sx n="89" d="100"/>
          <a:sy n="89" d="100"/>
        </p:scale>
        <p:origin x="461" y="53"/>
      </p:cViewPr>
      <p:guideLst>
        <p:guide orient="horz" pos="2154"/>
        <p:guide pos="3741"/>
      </p:guideLst>
    </p:cSldViewPr>
  </p:slideViewPr>
  <p:outlineViewPr>
    <p:cViewPr>
      <p:scale>
        <a:sx n="33" d="100"/>
        <a:sy n="33" d="100"/>
      </p:scale>
      <p:origin x="0" y="-3485"/>
    </p:cViewPr>
  </p:outlineViewPr>
  <p:notesTextViewPr>
    <p:cViewPr>
      <p:scale>
        <a:sx n="1" d="1"/>
        <a:sy n="1" d="1"/>
      </p:scale>
      <p:origin x="0" y="0"/>
    </p:cViewPr>
  </p:notesTextViewPr>
  <p:notesViewPr>
    <p:cSldViewPr snapToGrid="0" snapToObjects="1">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346C39-BB33-3D44-8441-BE2AA9E55E99}" type="datetimeFigureOut">
              <a:rPr lang="fr-FR" smtClean="0"/>
              <a:t>01/11/2021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3CD55D-57CD-D245-8D84-F3B7880AFEAD}" type="slidenum">
              <a:rPr lang="fr-FR" smtClean="0"/>
              <a:t>‹N°›</a:t>
            </a:fld>
            <a:endParaRPr lang="fr-FR"/>
          </a:p>
        </p:txBody>
      </p:sp>
    </p:spTree>
    <p:extLst>
      <p:ext uri="{BB962C8B-B14F-4D97-AF65-F5344CB8AC3E}">
        <p14:creationId xmlns:p14="http://schemas.microsoft.com/office/powerpoint/2010/main" val="64614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884BA-DE6B-0E4C-87E8-434E1F337B69}" type="datetimeFigureOut">
              <a:rPr lang="fr-FR" smtClean="0"/>
              <a:t>01/11/2021</a:t>
            </a:fld>
            <a:endParaRPr lang="fr-FR"/>
          </a:p>
        </p:txBody>
      </p:sp>
      <p:sp>
        <p:nvSpPr>
          <p:cNvPr id="4" name="Espace réservé de l’image des diapositives 3"/>
          <p:cNvSpPr>
            <a:spLocks noGrp="1" noRot="1" noChangeAspect="1"/>
          </p:cNvSpPr>
          <p:nvPr>
            <p:ph type="sldImg" idx="2"/>
          </p:nvPr>
        </p:nvSpPr>
        <p:spPr>
          <a:xfrm>
            <a:off x="749300" y="1143000"/>
            <a:ext cx="5359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3C49B-1B03-0649-A43A-E2D03DB2D51F}" type="slidenum">
              <a:rPr lang="fr-FR" smtClean="0"/>
              <a:t>‹N°›</a:t>
            </a:fld>
            <a:endParaRPr lang="fr-FR"/>
          </a:p>
        </p:txBody>
      </p:sp>
    </p:spTree>
    <p:extLst>
      <p:ext uri="{BB962C8B-B14F-4D97-AF65-F5344CB8AC3E}">
        <p14:creationId xmlns:p14="http://schemas.microsoft.com/office/powerpoint/2010/main" val="8217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Bonjour tout le monde, Avant de commencer je voudrais bien remercier les membres du jury d’avoir accepter d’être présent avec nous aujourd’hui.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Je voudrais remercier aussi </a:t>
            </a:r>
            <a:r>
              <a:rPr lang="fr-FR" sz="1200" kern="1200" dirty="0" smtClean="0">
                <a:solidFill>
                  <a:schemeClr val="tx1"/>
                </a:solidFill>
                <a:effectLst/>
                <a:latin typeface="+mn-lt"/>
                <a:ea typeface="+mn-ea"/>
                <a:cs typeface="+mn-cs"/>
              </a:rPr>
              <a:t>mon encadreur </a:t>
            </a:r>
            <a:r>
              <a:rPr lang="fr-FR" sz="1200" kern="1200" dirty="0">
                <a:solidFill>
                  <a:schemeClr val="tx1"/>
                </a:solidFill>
                <a:effectLst/>
                <a:latin typeface="+mn-lt"/>
                <a:ea typeface="+mn-ea"/>
                <a:cs typeface="+mn-cs"/>
              </a:rPr>
              <a:t>pour leurs aides et leurs soutient, ainsi que tous ceux qui sont présents avec nous, pour me soutenir</a:t>
            </a:r>
            <a:r>
              <a:rPr lang="fr-FR"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a:t>
            </a:r>
            <a:r>
              <a:rPr lang="fr-FR" baseline="0" dirty="0" smtClean="0"/>
              <a:t> j’ai l’honneur de présenter devant vous aujourd’hui mon projet de fin d’études intitulé « </a:t>
            </a:r>
            <a:r>
              <a:rPr lang="fr-FR" sz="1400" b="1" baseline="0" dirty="0" smtClean="0">
                <a:solidFill>
                  <a:schemeClr val="accent6">
                    <a:lumMod val="75000"/>
                  </a:schemeClr>
                </a:solidFill>
                <a:latin typeface="Times New Roman" panose="02020603050405020304" pitchFamily="18" charset="0"/>
                <a:cs typeface="Times New Roman" panose="02020603050405020304" pitchFamily="18" charset="0"/>
              </a:rPr>
              <a:t>Développement d’une application mobile de transfert des fichiers à base de serveur Web http »</a:t>
            </a:r>
            <a:endParaRPr lang="fr-FR" altLang="ko-KR" sz="1400" b="1" dirty="0" smtClean="0">
              <a:solidFill>
                <a:schemeClr val="accent6">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Arial"/>
              </a:rPr>
              <a:t>Pour </a:t>
            </a:r>
            <a:r>
              <a:rPr lang="fr-FR" sz="1200" b="0" strike="noStrike" spc="-1" dirty="0">
                <a:solidFill>
                  <a:srgbClr val="000000"/>
                </a:solidFill>
                <a:latin typeface="Arial"/>
              </a:rPr>
              <a:t>cela je vais suivre le plan suivant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strike="noStrike" kern="1200" spc="-1" dirty="0">
              <a:solidFill>
                <a:schemeClr val="tx1"/>
              </a:solidFill>
              <a:effectLst/>
              <a:latin typeface="+mn-lt"/>
              <a:ea typeface="+mn-ea"/>
              <a:cs typeface="+mn-cs"/>
            </a:endParaRPr>
          </a:p>
          <a:p>
            <a:endParaRPr lang="fr-FR" sz="1200" b="0" strike="noStrike" spc="-1" dirty="0">
              <a:latin typeface="Arial"/>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43C49B-1B03-0649-A43A-E2D03DB2D51F}" type="slidenum">
              <a:rPr lang="fr-FR" smtClean="0"/>
              <a:t>1</a:t>
            </a:fld>
            <a:endParaRPr lang="fr-FR" dirty="0"/>
          </a:p>
        </p:txBody>
      </p:sp>
    </p:spTree>
    <p:extLst>
      <p:ext uri="{BB962C8B-B14F-4D97-AF65-F5344CB8AC3E}">
        <p14:creationId xmlns:p14="http://schemas.microsoft.com/office/powerpoint/2010/main" val="53036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fr-FR" sz="1200" b="0" i="0" u="none" strike="noStrike" kern="1200" dirty="0">
                <a:solidFill>
                  <a:schemeClr val="tx1"/>
                </a:solidFill>
                <a:effectLst/>
                <a:latin typeface="+mn-lt"/>
                <a:ea typeface="+mn-ea"/>
                <a:cs typeface="+mn-cs"/>
              </a:rPr>
              <a:t>On commence par mentionné le premier partie : </a:t>
            </a:r>
            <a:r>
              <a:rPr kumimoji="1" lang="fr-FR" sz="1200" b="0" i="0" u="none" strike="noStrike" kern="1200" dirty="0" smtClean="0">
                <a:solidFill>
                  <a:schemeClr val="tx1"/>
                </a:solidFill>
                <a:effectLst/>
                <a:latin typeface="+mn-lt"/>
                <a:ea typeface="+mn-ea"/>
                <a:cs typeface="+mn-cs"/>
              </a:rPr>
              <a:t>Introduction </a:t>
            </a:r>
            <a:endParaRPr lang="fr-FR" dirty="0"/>
          </a:p>
          <a:p>
            <a:endParaRPr lang="fr-FR" dirty="0"/>
          </a:p>
        </p:txBody>
      </p:sp>
      <p:sp>
        <p:nvSpPr>
          <p:cNvPr id="4" name="Slide Number Placeholder 3"/>
          <p:cNvSpPr>
            <a:spLocks noGrp="1"/>
          </p:cNvSpPr>
          <p:nvPr>
            <p:ph type="sldNum" sz="quarter" idx="10"/>
          </p:nvPr>
        </p:nvSpPr>
        <p:spPr/>
        <p:txBody>
          <a:bodyPr/>
          <a:lstStyle/>
          <a:p>
            <a:fld id="{9F43C49B-1B03-0649-A43A-E2D03DB2D51F}" type="slidenum">
              <a:rPr lang="fr-FR" smtClean="0"/>
              <a:t>2</a:t>
            </a:fld>
            <a:endParaRPr lang="fr-FR" dirty="0"/>
          </a:p>
        </p:txBody>
      </p:sp>
    </p:spTree>
    <p:extLst>
      <p:ext uri="{BB962C8B-B14F-4D97-AF65-F5344CB8AC3E}">
        <p14:creationId xmlns:p14="http://schemas.microsoft.com/office/powerpoint/2010/main" val="3623177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éparation titre">
    <p:spTree>
      <p:nvGrpSpPr>
        <p:cNvPr id="1" name=""/>
        <p:cNvGrpSpPr/>
        <p:nvPr/>
      </p:nvGrpSpPr>
      <p:grpSpPr>
        <a:xfrm>
          <a:off x="0" y="0"/>
          <a:ext cx="0" cy="0"/>
          <a:chOff x="0" y="0"/>
          <a:chExt cx="0" cy="0"/>
        </a:xfrm>
      </p:grpSpPr>
      <p:sp>
        <p:nvSpPr>
          <p:cNvPr id="8" name="Rectangle 7"/>
          <p:cNvSpPr/>
          <p:nvPr userDrawn="1"/>
        </p:nvSpPr>
        <p:spPr>
          <a:xfrm>
            <a:off x="0" y="0"/>
            <a:ext cx="11948746"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b="0" i="0">
                <a:solidFill>
                  <a:schemeClr val="bg1"/>
                </a:solidFill>
                <a:latin typeface="Lato Medium" charset="0"/>
                <a:ea typeface="Lato Medium" charset="0"/>
                <a:cs typeface="Lato Medium" charset="0"/>
              </a:defRPr>
            </a:lvl1pPr>
          </a:lstStyle>
          <a:p>
            <a:r>
              <a:rPr lang="fr-FR" dirty="0"/>
              <a:t>CLIQUEZ ET MODIFIEZ LE TITRE</a:t>
            </a:r>
            <a:endParaRPr lang="en-US" dirty="0"/>
          </a:p>
        </p:txBody>
      </p:sp>
      <p:cxnSp>
        <p:nvCxnSpPr>
          <p:cNvPr id="5" name="Connecteur droit 4"/>
          <p:cNvCxnSpPr/>
          <p:nvPr userDrawn="1"/>
        </p:nvCxnSpPr>
        <p:spPr>
          <a:xfrm flipH="1" flipV="1">
            <a:off x="3609965" y="3484847"/>
            <a:ext cx="6801323"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flipH="1" flipV="1">
            <a:off x="2164755" y="1084131"/>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905771"/>
      </p:ext>
    </p:extLst>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160061" y="456036"/>
            <a:ext cx="3831371"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1379093" y="463953"/>
            <a:ext cx="5529111"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7160061" y="2052161"/>
            <a:ext cx="3831371"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5" name="Rectangle 4"/>
          <p:cNvSpPr>
            <a:spLocks/>
          </p:cNvSpPr>
          <p:nvPr userDrawn="1"/>
        </p:nvSpPr>
        <p:spPr>
          <a:xfrm>
            <a:off x="0" y="-5255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1" name="ZoneTexte 10"/>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2" name="ZoneTexte 11"/>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15975" y="363538"/>
            <a:ext cx="10247313" cy="1322387"/>
          </a:xfrm>
          <a:prstGeom prst="rect">
            <a:avLst/>
          </a:prstGeom>
        </p:spPr>
        <p:txBody>
          <a:bodyPr/>
          <a:lstStyle/>
          <a:p>
            <a:r>
              <a:rPr lang="fr-FR"/>
              <a:t>Cliquez et modifiez le titre</a:t>
            </a:r>
          </a:p>
        </p:txBody>
      </p:sp>
      <p:sp>
        <p:nvSpPr>
          <p:cNvPr id="3" name="Rectangle 2"/>
          <p:cNvSpPr/>
          <p:nvPr userDrawn="1"/>
        </p:nvSpPr>
        <p:spPr>
          <a:xfrm>
            <a:off x="-1" y="0"/>
            <a:ext cx="11879263"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70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ntenu texte">
    <p:spTree>
      <p:nvGrpSpPr>
        <p:cNvPr id="1" name=""/>
        <p:cNvGrpSpPr/>
        <p:nvPr/>
      </p:nvGrpSpPr>
      <p:grpSpPr>
        <a:xfrm>
          <a:off x="0" y="0"/>
          <a:ext cx="0" cy="0"/>
          <a:chOff x="0" y="0"/>
          <a:chExt cx="0" cy="0"/>
        </a:xfrm>
      </p:grpSpPr>
      <p:sp>
        <p:nvSpPr>
          <p:cNvPr id="8" name="Rectangle 7"/>
          <p:cNvSpPr/>
          <p:nvPr userDrawn="1"/>
        </p:nvSpPr>
        <p:spPr>
          <a:xfrm>
            <a:off x="-88488" y="-4859"/>
            <a:ext cx="1194874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3" name="Subtitle 2"/>
          <p:cNvSpPr>
            <a:spLocks noGrp="1"/>
          </p:cNvSpPr>
          <p:nvPr>
            <p:ph type="subTitle" idx="1"/>
          </p:nvPr>
        </p:nvSpPr>
        <p:spPr>
          <a:xfrm>
            <a:off x="1216582" y="1435455"/>
            <a:ext cx="9977444" cy="4876855"/>
          </a:xfrm>
          <a:prstGeom prst="rect">
            <a:avLst/>
          </a:prstGeom>
        </p:spPr>
        <p:txBody>
          <a:bodyPr/>
          <a:lstStyle>
            <a:lvl1pPr marL="0" indent="0" algn="l">
              <a:buNone/>
              <a:defRPr sz="2338" b="0" i="0">
                <a:solidFill>
                  <a:schemeClr val="tx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1216582" y="324466"/>
            <a:ext cx="9977444" cy="781664"/>
          </a:xfrm>
          <a:prstGeom prst="rect">
            <a:avLst/>
          </a:prstGeom>
        </p:spPr>
        <p:txBody>
          <a:bodyPr anchor="b"/>
          <a:lstStyle>
            <a:lvl1pPr algn="l">
              <a:defRPr sz="4800">
                <a:solidFill>
                  <a:schemeClr val="tx1"/>
                </a:solidFill>
                <a:latin typeface="Lato" charset="0"/>
                <a:ea typeface="Lato" charset="0"/>
                <a:cs typeface="Lato" charset="0"/>
              </a:defRPr>
            </a:lvl1pPr>
          </a:lstStyle>
          <a:p>
            <a:r>
              <a:rPr lang="fr-FR" dirty="0"/>
              <a:t>CLIQUEZ ET MODIFIEZ LE TITR</a:t>
            </a:r>
            <a:endParaRPr lang="en-US" dirty="0"/>
          </a:p>
        </p:txBody>
      </p:sp>
      <p:pic>
        <p:nvPicPr>
          <p:cNvPr id="11" name="Image 10"/>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88488" y="36029"/>
            <a:ext cx="4873620" cy="6919308"/>
          </a:xfrm>
          <a:prstGeom prst="rect">
            <a:avLst/>
          </a:prstGeom>
        </p:spPr>
      </p:pic>
      <p:sp>
        <p:nvSpPr>
          <p:cNvPr id="9" name="Rectangle 8"/>
          <p:cNvSpPr>
            <a:spLocks/>
          </p:cNvSpPr>
          <p:nvPr userDrawn="1"/>
        </p:nvSpPr>
        <p:spPr>
          <a:xfrm>
            <a:off x="-89940" y="-15240"/>
            <a:ext cx="972000" cy="697057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p:cNvSpPr txBox="1"/>
          <p:nvPr userDrawn="1"/>
        </p:nvSpPr>
        <p:spPr>
          <a:xfrm rot="16200000">
            <a:off x="-1660787"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1" y="196293"/>
            <a:ext cx="754156" cy="587291"/>
          </a:xfrm>
          <a:prstGeom prst="rect">
            <a:avLst/>
          </a:prstGeom>
        </p:spPr>
      </p:pic>
      <p:sp>
        <p:nvSpPr>
          <p:cNvPr id="4" name="ZoneTexte 3"/>
          <p:cNvSpPr txBox="1"/>
          <p:nvPr userDrawn="1"/>
        </p:nvSpPr>
        <p:spPr>
          <a:xfrm>
            <a:off x="160271"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5" name="ZoneTexte 4"/>
          <p:cNvSpPr txBox="1"/>
          <p:nvPr userDrawn="1"/>
        </p:nvSpPr>
        <p:spPr>
          <a:xfrm>
            <a:off x="83479"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9531177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éparation titre+sous titre">
    <p:spTree>
      <p:nvGrpSpPr>
        <p:cNvPr id="1" name=""/>
        <p:cNvGrpSpPr/>
        <p:nvPr/>
      </p:nvGrpSpPr>
      <p:grpSpPr>
        <a:xfrm>
          <a:off x="0" y="0"/>
          <a:ext cx="0" cy="0"/>
          <a:chOff x="0" y="0"/>
          <a:chExt cx="0" cy="0"/>
        </a:xfrm>
      </p:grpSpPr>
      <p:sp>
        <p:nvSpPr>
          <p:cNvPr id="8" name="Rectangle 7"/>
          <p:cNvSpPr/>
          <p:nvPr userDrawn="1"/>
        </p:nvSpPr>
        <p:spPr>
          <a:xfrm>
            <a:off x="0" y="0"/>
            <a:ext cx="11948746" cy="687600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3" name="Subtitle 2"/>
          <p:cNvSpPr>
            <a:spLocks noGrp="1"/>
          </p:cNvSpPr>
          <p:nvPr>
            <p:ph type="subTitle" idx="1"/>
          </p:nvPr>
        </p:nvSpPr>
        <p:spPr>
          <a:xfrm>
            <a:off x="4906108" y="3592866"/>
            <a:ext cx="5488247" cy="1651546"/>
          </a:xfrm>
          <a:prstGeom prst="rect">
            <a:avLst/>
          </a:prstGeom>
        </p:spPr>
        <p:txBody>
          <a:bodyPr/>
          <a:lstStyle>
            <a:lvl1pPr marL="0" indent="0" algn="l">
              <a:buNone/>
              <a:defRPr sz="2338" b="0" i="0">
                <a:solidFill>
                  <a:schemeClr val="bg1"/>
                </a:solidFill>
                <a:latin typeface="Lato" charset="0"/>
                <a:ea typeface="Lato" charset="0"/>
                <a:cs typeface="Lato" charset="0"/>
              </a:defRPr>
            </a:lvl1pPr>
            <a:lvl2pPr marL="445450" indent="0" algn="ctr">
              <a:buNone/>
              <a:defRPr sz="1949"/>
            </a:lvl2pPr>
            <a:lvl3pPr marL="890900" indent="0" algn="ctr">
              <a:buNone/>
              <a:defRPr sz="1754"/>
            </a:lvl3pPr>
            <a:lvl4pPr marL="1336350" indent="0" algn="ctr">
              <a:buNone/>
              <a:defRPr sz="1559"/>
            </a:lvl4pPr>
            <a:lvl5pPr marL="1781800" indent="0" algn="ctr">
              <a:buNone/>
              <a:defRPr sz="1559"/>
            </a:lvl5pPr>
            <a:lvl6pPr marL="2227250" indent="0" algn="ctr">
              <a:buNone/>
              <a:defRPr sz="1559"/>
            </a:lvl6pPr>
            <a:lvl7pPr marL="2672700" indent="0" algn="ctr">
              <a:buNone/>
              <a:defRPr sz="1559"/>
            </a:lvl7pPr>
            <a:lvl8pPr marL="3118150" indent="0" algn="ctr">
              <a:buNone/>
              <a:defRPr sz="1559"/>
            </a:lvl8pPr>
            <a:lvl9pPr marL="3563600" indent="0" algn="ctr">
              <a:buNone/>
              <a:defRPr sz="1559"/>
            </a:lvl9pPr>
          </a:lstStyle>
          <a:p>
            <a:r>
              <a:rPr lang="fr-FR" dirty="0"/>
              <a:t>Cliquez pour modifier le style des sous-titres du masque</a:t>
            </a:r>
            <a:endParaRPr lang="en-US" dirty="0"/>
          </a:p>
        </p:txBody>
      </p:sp>
      <p:sp>
        <p:nvSpPr>
          <p:cNvPr id="2" name="Title 1"/>
          <p:cNvSpPr>
            <a:spLocks noGrp="1"/>
          </p:cNvSpPr>
          <p:nvPr>
            <p:ph type="ctrTitle" hasCustomPrompt="1"/>
          </p:nvPr>
        </p:nvSpPr>
        <p:spPr>
          <a:xfrm>
            <a:off x="4906108" y="1119505"/>
            <a:ext cx="5488247" cy="2381521"/>
          </a:xfrm>
          <a:prstGeom prst="rect">
            <a:avLst/>
          </a:prstGeom>
        </p:spPr>
        <p:txBody>
          <a:bodyPr anchor="b"/>
          <a:lstStyle>
            <a:lvl1pPr algn="l">
              <a:defRPr sz="5846">
                <a:solidFill>
                  <a:schemeClr val="bg1"/>
                </a:solidFill>
                <a:latin typeface="Lato" charset="0"/>
                <a:ea typeface="Lato" charset="0"/>
                <a:cs typeface="Lato" charset="0"/>
              </a:defRPr>
            </a:lvl1pPr>
          </a:lstStyle>
          <a:p>
            <a:r>
              <a:rPr lang="fr-FR" dirty="0"/>
              <a:t>CLIQUEZ ET MODIFIEZ LE TITRE</a:t>
            </a:r>
            <a:endParaRPr lang="en-US" dirty="0"/>
          </a:p>
        </p:txBody>
      </p:sp>
      <p:pic>
        <p:nvPicPr>
          <p:cNvPr id="4" name="Image 3"/>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23750" y="0"/>
            <a:ext cx="4815340" cy="6876000"/>
          </a:xfrm>
          <a:prstGeom prst="rect">
            <a:avLst/>
          </a:prstGeom>
        </p:spPr>
      </p:pic>
    </p:spTree>
    <p:extLst>
      <p:ext uri="{BB962C8B-B14F-4D97-AF65-F5344CB8AC3E}">
        <p14:creationId xmlns:p14="http://schemas.microsoft.com/office/powerpoint/2010/main" val="104251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6"/>
            <a:ext cx="9845981" cy="1322188"/>
          </a:xfrm>
          <a:prstGeom prst="rect">
            <a:avLst/>
          </a:prstGeom>
        </p:spPr>
        <p:txBody>
          <a:bodyPr/>
          <a:lstStyle/>
          <a:p>
            <a:r>
              <a:rPr lang="fr-FR"/>
              <a:t>Cliquez et modifiez le titre</a:t>
            </a:r>
            <a:endParaRPr lang="en-US" dirty="0"/>
          </a:p>
        </p:txBody>
      </p:sp>
      <p:sp>
        <p:nvSpPr>
          <p:cNvPr id="3" name="Content Placeholder 2"/>
          <p:cNvSpPr>
            <a:spLocks noGrp="1"/>
          </p:cNvSpPr>
          <p:nvPr>
            <p:ph idx="1"/>
          </p:nvPr>
        </p:nvSpPr>
        <p:spPr>
          <a:xfrm>
            <a:off x="1216582" y="1820976"/>
            <a:ext cx="9845982" cy="4340259"/>
          </a:xfrm>
          <a:prstGeom prst="rect">
            <a:avLst/>
          </a:prstGeom>
        </p:spPr>
        <p:txBody>
          <a:bodyPr/>
          <a:lstStyle/>
          <a:p>
            <a:pPr lvl="0"/>
            <a:r>
              <a:rPr lang="fr-FR"/>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Rectangle 6"/>
          <p:cNvSpPr>
            <a:spLocks/>
          </p:cNvSpPr>
          <p:nvPr userDrawn="1"/>
        </p:nvSpPr>
        <p:spPr>
          <a:xfrm>
            <a:off x="0" y="1"/>
            <a:ext cx="972000" cy="684053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46983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81780" y="364196"/>
            <a:ext cx="9980784" cy="1322188"/>
          </a:xfrm>
          <a:prstGeom prst="rect">
            <a:avLst/>
          </a:prstGeom>
        </p:spPr>
        <p:txBody>
          <a:bodyPr/>
          <a:lstStyle/>
          <a:p>
            <a:r>
              <a:rPr lang="fr-FR"/>
              <a:t>Cliquez et modifiez le titre</a:t>
            </a:r>
            <a:endParaRPr lang="en-US" dirty="0"/>
          </a:p>
        </p:txBody>
      </p:sp>
      <p:sp>
        <p:nvSpPr>
          <p:cNvPr id="3" name="Content Placeholder 2"/>
          <p:cNvSpPr>
            <a:spLocks noGrp="1"/>
          </p:cNvSpPr>
          <p:nvPr>
            <p:ph sz="half" idx="1"/>
          </p:nvPr>
        </p:nvSpPr>
        <p:spPr>
          <a:xfrm>
            <a:off x="1081780" y="1820976"/>
            <a:ext cx="4783606" cy="4340259"/>
          </a:xfrm>
          <a:prstGeom prst="rect">
            <a:avLst/>
          </a:prstGeo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013877" y="1820976"/>
            <a:ext cx="5048687" cy="4340259"/>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Rectangle 7"/>
          <p:cNvSpPr>
            <a:spLocks/>
          </p:cNvSpPr>
          <p:nvPr userDrawn="1"/>
        </p:nvSpPr>
        <p:spPr>
          <a:xfrm>
            <a:off x="0" y="-10510"/>
            <a:ext cx="972000" cy="6851047"/>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161012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ide avec image de fond">
    <p:spTree>
      <p:nvGrpSpPr>
        <p:cNvPr id="1" name=""/>
        <p:cNvGrpSpPr/>
        <p:nvPr/>
      </p:nvGrpSpPr>
      <p:grpSpPr>
        <a:xfrm>
          <a:off x="0" y="0"/>
          <a:ext cx="0" cy="0"/>
          <a:chOff x="0" y="0"/>
          <a:chExt cx="0" cy="0"/>
        </a:xfrm>
      </p:grpSpPr>
      <p:sp>
        <p:nvSpPr>
          <p:cNvPr id="2" name="Title 1"/>
          <p:cNvSpPr>
            <a:spLocks noGrp="1"/>
          </p:cNvSpPr>
          <p:nvPr>
            <p:ph type="title"/>
          </p:nvPr>
        </p:nvSpPr>
        <p:spPr>
          <a:xfrm>
            <a:off x="818247" y="364196"/>
            <a:ext cx="10245864" cy="1322188"/>
          </a:xfrm>
          <a:prstGeom prst="rect">
            <a:avLst/>
          </a:prstGeom>
        </p:spPr>
        <p:txBody>
          <a:bodyPr/>
          <a:lstStyle/>
          <a:p>
            <a:r>
              <a:rPr lang="fr-FR"/>
              <a:t>Cliquez et modifiez le titre</a:t>
            </a:r>
            <a:endParaRPr lang="en-US" dirty="0"/>
          </a:p>
        </p:txBody>
      </p:sp>
      <p:sp>
        <p:nvSpPr>
          <p:cNvPr id="3" name="Text Placeholder 2"/>
          <p:cNvSpPr>
            <a:spLocks noGrp="1"/>
          </p:cNvSpPr>
          <p:nvPr>
            <p:ph type="body" idx="1"/>
          </p:nvPr>
        </p:nvSpPr>
        <p:spPr>
          <a:xfrm>
            <a:off x="818247" y="1676882"/>
            <a:ext cx="5025485"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4" name="Content Placeholder 3"/>
          <p:cNvSpPr>
            <a:spLocks noGrp="1"/>
          </p:cNvSpPr>
          <p:nvPr>
            <p:ph sz="half" idx="2"/>
          </p:nvPr>
        </p:nvSpPr>
        <p:spPr>
          <a:xfrm>
            <a:off x="818247" y="2498697"/>
            <a:ext cx="5025485"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13877" y="1676882"/>
            <a:ext cx="5050234" cy="821814"/>
          </a:xfrm>
          <a:prstGeom prst="rect">
            <a:avLst/>
          </a:prstGeom>
        </p:spPr>
        <p:txBody>
          <a:bodyPr anchor="b"/>
          <a:lstStyle>
            <a:lvl1pPr marL="0" indent="0">
              <a:buNone/>
              <a:defRPr sz="2338" b="1"/>
            </a:lvl1pPr>
            <a:lvl2pPr marL="445450" indent="0">
              <a:buNone/>
              <a:defRPr sz="1949" b="1"/>
            </a:lvl2pPr>
            <a:lvl3pPr marL="890900" indent="0">
              <a:buNone/>
              <a:defRPr sz="1754" b="1"/>
            </a:lvl3pPr>
            <a:lvl4pPr marL="1336350" indent="0">
              <a:buNone/>
              <a:defRPr sz="1559" b="1"/>
            </a:lvl4pPr>
            <a:lvl5pPr marL="1781800" indent="0">
              <a:buNone/>
              <a:defRPr sz="1559" b="1"/>
            </a:lvl5pPr>
            <a:lvl6pPr marL="2227250" indent="0">
              <a:buNone/>
              <a:defRPr sz="1559" b="1"/>
            </a:lvl6pPr>
            <a:lvl7pPr marL="2672700" indent="0">
              <a:buNone/>
              <a:defRPr sz="1559" b="1"/>
            </a:lvl7pPr>
            <a:lvl8pPr marL="3118150" indent="0">
              <a:buNone/>
              <a:defRPr sz="1559" b="1"/>
            </a:lvl8pPr>
            <a:lvl9pPr marL="3563600" indent="0">
              <a:buNone/>
              <a:defRPr sz="1559" b="1"/>
            </a:lvl9pPr>
          </a:lstStyle>
          <a:p>
            <a:pPr lvl="0"/>
            <a:r>
              <a:rPr lang="fr-FR"/>
              <a:t>Cliquez pour modifier les styles du texte du masque</a:t>
            </a:r>
          </a:p>
        </p:txBody>
      </p:sp>
      <p:sp>
        <p:nvSpPr>
          <p:cNvPr id="6" name="Content Placeholder 5"/>
          <p:cNvSpPr>
            <a:spLocks noGrp="1"/>
          </p:cNvSpPr>
          <p:nvPr>
            <p:ph sz="quarter" idx="4"/>
          </p:nvPr>
        </p:nvSpPr>
        <p:spPr>
          <a:xfrm>
            <a:off x="6013877" y="2498697"/>
            <a:ext cx="5050234" cy="3675206"/>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pic>
        <p:nvPicPr>
          <p:cNvPr id="10" name="Image 9"/>
          <p:cNvPicPr>
            <a:picLocks noChangeAspect="1"/>
          </p:cNvPicPr>
          <p:nvPr userDrawn="1"/>
        </p:nvPicPr>
        <p:blipFill rotWithShape="1">
          <a:blip r:embed="rId2"/>
          <a:srcRect l="1516" r="933"/>
          <a:stretch/>
        </p:blipFill>
        <p:spPr>
          <a:xfrm>
            <a:off x="0" y="-75632"/>
            <a:ext cx="11950700" cy="6942442"/>
          </a:xfrm>
          <a:prstGeom prst="rect">
            <a:avLst/>
          </a:prstGeom>
        </p:spPr>
      </p:pic>
      <p:sp>
        <p:nvSpPr>
          <p:cNvPr id="11" name="Rectangle 10"/>
          <p:cNvSpPr/>
          <p:nvPr userDrawn="1"/>
        </p:nvSpPr>
        <p:spPr>
          <a:xfrm>
            <a:off x="0" y="-75632"/>
            <a:ext cx="11948746" cy="6944559"/>
          </a:xfrm>
          <a:prstGeom prst="rect">
            <a:avLst/>
          </a:prstGeom>
          <a:solidFill>
            <a:srgbClr val="FFFFFF">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2" name="Imag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40039" y="5389659"/>
            <a:ext cx="1680250" cy="1527640"/>
          </a:xfrm>
          <a:prstGeom prst="rect">
            <a:avLst/>
          </a:prstGeom>
        </p:spPr>
      </p:pic>
      <p:sp>
        <p:nvSpPr>
          <p:cNvPr id="13" name="TextBox 6"/>
          <p:cNvSpPr txBox="1"/>
          <p:nvPr userDrawn="1"/>
        </p:nvSpPr>
        <p:spPr>
          <a:xfrm>
            <a:off x="11213699" y="6166261"/>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
        <p:nvSpPr>
          <p:cNvPr id="14" name="Rectangle 13"/>
          <p:cNvSpPr>
            <a:spLocks/>
          </p:cNvSpPr>
          <p:nvPr userDrawn="1"/>
        </p:nvSpPr>
        <p:spPr>
          <a:xfrm>
            <a:off x="-91440" y="-86141"/>
            <a:ext cx="972000" cy="6992930"/>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p:cNvSpPr txBox="1"/>
          <p:nvPr userDrawn="1"/>
        </p:nvSpPr>
        <p:spPr>
          <a:xfrm rot="16200000">
            <a:off x="-160853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8" name="Imag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215" y="196293"/>
            <a:ext cx="754156" cy="587291"/>
          </a:xfrm>
          <a:prstGeom prst="rect">
            <a:avLst/>
          </a:prstGeom>
        </p:spPr>
      </p:pic>
      <p:sp>
        <p:nvSpPr>
          <p:cNvPr id="19" name="ZoneTexte 18"/>
          <p:cNvSpPr txBox="1"/>
          <p:nvPr userDrawn="1"/>
        </p:nvSpPr>
        <p:spPr>
          <a:xfrm>
            <a:off x="21252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20" name="ZoneTexte 19"/>
          <p:cNvSpPr txBox="1"/>
          <p:nvPr userDrawn="1"/>
        </p:nvSpPr>
        <p:spPr>
          <a:xfrm>
            <a:off x="13573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79169892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image en bas">
    <p:spTree>
      <p:nvGrpSpPr>
        <p:cNvPr id="1" name=""/>
        <p:cNvGrpSpPr/>
        <p:nvPr/>
      </p:nvGrpSpPr>
      <p:grpSpPr>
        <a:xfrm>
          <a:off x="0" y="0"/>
          <a:ext cx="0" cy="0"/>
          <a:chOff x="0" y="0"/>
          <a:chExt cx="0" cy="0"/>
        </a:xfrm>
      </p:grpSpPr>
      <p:sp>
        <p:nvSpPr>
          <p:cNvPr id="2" name="Title 1"/>
          <p:cNvSpPr>
            <a:spLocks noGrp="1"/>
          </p:cNvSpPr>
          <p:nvPr>
            <p:ph type="title"/>
          </p:nvPr>
        </p:nvSpPr>
        <p:spPr>
          <a:xfrm>
            <a:off x="1216582" y="364195"/>
            <a:ext cx="9845982" cy="3190166"/>
          </a:xfrm>
          <a:prstGeom prst="rect">
            <a:avLst/>
          </a:prstGeom>
        </p:spPr>
        <p:txBody>
          <a:bodyPr/>
          <a:lstStyle/>
          <a:p>
            <a:r>
              <a:rPr lang="fr-FR" dirty="0"/>
              <a:t>Cliquez et modifiez le titre</a:t>
            </a:r>
            <a:endParaRPr lang="en-US" dirty="0"/>
          </a:p>
        </p:txBody>
      </p:sp>
      <p:sp>
        <p:nvSpPr>
          <p:cNvPr id="6" name="Picture Placeholder 2"/>
          <p:cNvSpPr>
            <a:spLocks noGrp="1" noChangeAspect="1"/>
          </p:cNvSpPr>
          <p:nvPr>
            <p:ph type="pic" idx="1"/>
          </p:nvPr>
        </p:nvSpPr>
        <p:spPr>
          <a:xfrm>
            <a:off x="1216582" y="3849328"/>
            <a:ext cx="9845982" cy="2315497"/>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dirty="0"/>
              <a:t>Faire glisser l'image vers l'espace réservé ou cliquer sur l'icône pour l'ajouter</a:t>
            </a:r>
            <a:endParaRPr lang="en-US" dirty="0"/>
          </a:p>
        </p:txBody>
      </p:sp>
      <p:sp>
        <p:nvSpPr>
          <p:cNvPr id="7" name="Rectangle 6"/>
          <p:cNvSpPr>
            <a:spLocks/>
          </p:cNvSpPr>
          <p:nvPr userDrawn="1"/>
        </p:nvSpPr>
        <p:spPr>
          <a:xfrm>
            <a:off x="0" y="0"/>
            <a:ext cx="972000" cy="6855528"/>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2" name="ZoneTexte 11"/>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3" name="ZoneTexte 12"/>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63170456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pageVide">
    <p:spTree>
      <p:nvGrpSpPr>
        <p:cNvPr id="1" name=""/>
        <p:cNvGrpSpPr/>
        <p:nvPr/>
      </p:nvGrpSpPr>
      <p:grpSpPr>
        <a:xfrm>
          <a:off x="0" y="0"/>
          <a:ext cx="0" cy="0"/>
          <a:chOff x="0" y="0"/>
          <a:chExt cx="0" cy="0"/>
        </a:xfrm>
      </p:grpSpPr>
      <p:sp>
        <p:nvSpPr>
          <p:cNvPr id="5" name="Rectangle 4"/>
          <p:cNvSpPr>
            <a:spLocks/>
          </p:cNvSpPr>
          <p:nvPr userDrawn="1"/>
        </p:nvSpPr>
        <p:spPr>
          <a:xfrm>
            <a:off x="858" y="-52552"/>
            <a:ext cx="972000" cy="6918999"/>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0" name="ZoneTexte 9"/>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1" name="ZoneTexte 10"/>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498777856"/>
      </p:ext>
    </p:extLst>
  </p:cSld>
  <p:clrMapOvr>
    <a:masterClrMapping/>
  </p:clrMapOvr>
  <p:transition spd="slow">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08519" y="456036"/>
            <a:ext cx="3833652" cy="1596126"/>
          </a:xfrm>
          <a:prstGeom prst="rect">
            <a:avLst/>
          </a:prstGeom>
        </p:spPr>
        <p:txBody>
          <a:bodyPr anchor="b"/>
          <a:lstStyle>
            <a:lvl1pPr>
              <a:defRPr sz="3118"/>
            </a:lvl1pPr>
          </a:lstStyle>
          <a:p>
            <a:r>
              <a:rPr lang="fr-FR"/>
              <a:t>Cliquez et modifiez le titre</a:t>
            </a:r>
            <a:endParaRPr lang="en-US" dirty="0"/>
          </a:p>
        </p:txBody>
      </p:sp>
      <p:sp>
        <p:nvSpPr>
          <p:cNvPr id="3" name="Picture Placeholder 2"/>
          <p:cNvSpPr>
            <a:spLocks noGrp="1" noChangeAspect="1"/>
          </p:cNvSpPr>
          <p:nvPr>
            <p:ph type="pic" idx="1"/>
          </p:nvPr>
        </p:nvSpPr>
        <p:spPr>
          <a:xfrm>
            <a:off x="5050234" y="456036"/>
            <a:ext cx="6013877" cy="5390091"/>
          </a:xfrm>
          <a:prstGeom prst="rect">
            <a:avLst/>
          </a:prstGeom>
        </p:spPr>
        <p:txBody>
          <a:bodyPr anchor="t"/>
          <a:lstStyle>
            <a:lvl1pPr marL="0" indent="0">
              <a:buNone/>
              <a:defRPr sz="3118"/>
            </a:lvl1pPr>
            <a:lvl2pPr marL="445450" indent="0">
              <a:buNone/>
              <a:defRPr sz="2728"/>
            </a:lvl2pPr>
            <a:lvl3pPr marL="890900" indent="0">
              <a:buNone/>
              <a:defRPr sz="2338"/>
            </a:lvl3pPr>
            <a:lvl4pPr marL="1336350" indent="0">
              <a:buNone/>
              <a:defRPr sz="1949"/>
            </a:lvl4pPr>
            <a:lvl5pPr marL="1781800" indent="0">
              <a:buNone/>
              <a:defRPr sz="1949"/>
            </a:lvl5pPr>
            <a:lvl6pPr marL="2227250" indent="0">
              <a:buNone/>
              <a:defRPr sz="1949"/>
            </a:lvl6pPr>
            <a:lvl7pPr marL="2672700" indent="0">
              <a:buNone/>
              <a:defRPr sz="1949"/>
            </a:lvl7pPr>
            <a:lvl8pPr marL="3118150" indent="0">
              <a:buNone/>
              <a:defRPr sz="1949"/>
            </a:lvl8pPr>
            <a:lvl9pPr marL="3563600" indent="0">
              <a:buNone/>
              <a:defRPr sz="1949"/>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108519" y="2052161"/>
            <a:ext cx="3840899" cy="3801883"/>
          </a:xfrm>
          <a:prstGeom prst="rect">
            <a:avLst/>
          </a:prstGeom>
        </p:spPr>
        <p:txBody>
          <a:bodyPr/>
          <a:lstStyle>
            <a:lvl1pPr marL="0" indent="0">
              <a:buNone/>
              <a:defRPr sz="1559"/>
            </a:lvl1pPr>
            <a:lvl2pPr marL="445450" indent="0">
              <a:buNone/>
              <a:defRPr sz="1364"/>
            </a:lvl2pPr>
            <a:lvl3pPr marL="890900" indent="0">
              <a:buNone/>
              <a:defRPr sz="1169"/>
            </a:lvl3pPr>
            <a:lvl4pPr marL="1336350" indent="0">
              <a:buNone/>
              <a:defRPr sz="974"/>
            </a:lvl4pPr>
            <a:lvl5pPr marL="1781800" indent="0">
              <a:buNone/>
              <a:defRPr sz="974"/>
            </a:lvl5pPr>
            <a:lvl6pPr marL="2227250" indent="0">
              <a:buNone/>
              <a:defRPr sz="974"/>
            </a:lvl6pPr>
            <a:lvl7pPr marL="2672700" indent="0">
              <a:buNone/>
              <a:defRPr sz="974"/>
            </a:lvl7pPr>
            <a:lvl8pPr marL="3118150" indent="0">
              <a:buNone/>
              <a:defRPr sz="974"/>
            </a:lvl8pPr>
            <a:lvl9pPr marL="3563600" indent="0">
              <a:buNone/>
              <a:defRPr sz="974"/>
            </a:lvl9pPr>
          </a:lstStyle>
          <a:p>
            <a:pPr lvl="0"/>
            <a:r>
              <a:rPr lang="fr-FR"/>
              <a:t>Cliquez pour modifier les styles du texte du masque</a:t>
            </a:r>
          </a:p>
        </p:txBody>
      </p:sp>
      <p:sp>
        <p:nvSpPr>
          <p:cNvPr id="8" name="Rectangle 7"/>
          <p:cNvSpPr>
            <a:spLocks/>
          </p:cNvSpPr>
          <p:nvPr userDrawn="1"/>
        </p:nvSpPr>
        <p:spPr>
          <a:xfrm>
            <a:off x="0" y="-42042"/>
            <a:ext cx="972000" cy="6914111"/>
          </a:xfrm>
          <a:prstGeom prst="rect">
            <a:avLst/>
          </a:prstGeom>
          <a:solidFill>
            <a:srgbClr val="352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userDrawn="1"/>
        </p:nvSpPr>
        <p:spPr>
          <a:xfrm rot="16200000">
            <a:off x="-1562813" y="3421674"/>
            <a:ext cx="4046301" cy="307777"/>
          </a:xfrm>
          <a:prstGeom prst="rect">
            <a:avLst/>
          </a:prstGeom>
          <a:noFill/>
        </p:spPr>
        <p:txBody>
          <a:bodyPr wrap="none" rtlCol="0">
            <a:spAutoFit/>
          </a:bodyPr>
          <a:lstStyle/>
          <a:p>
            <a:r>
              <a:rPr lang="fr-FR" sz="1400" dirty="0">
                <a:solidFill>
                  <a:schemeClr val="bg1"/>
                </a:solidFill>
                <a:latin typeface="Lato" charset="0"/>
                <a:ea typeface="Lato" charset="0"/>
                <a:cs typeface="Lato" charset="0"/>
              </a:rPr>
              <a:t>PRÉSENTATION DU PROJET DE FIN D’ÉTUDES</a:t>
            </a:r>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35" y="196293"/>
            <a:ext cx="754156" cy="587291"/>
          </a:xfrm>
          <a:prstGeom prst="rect">
            <a:avLst/>
          </a:prstGeom>
        </p:spPr>
      </p:pic>
      <p:sp>
        <p:nvSpPr>
          <p:cNvPr id="13" name="ZoneTexte 12"/>
          <p:cNvSpPr txBox="1"/>
          <p:nvPr userDrawn="1"/>
        </p:nvSpPr>
        <p:spPr>
          <a:xfrm>
            <a:off x="258245" y="6497905"/>
            <a:ext cx="617838" cy="276999"/>
          </a:xfrm>
          <a:prstGeom prst="rect">
            <a:avLst/>
          </a:prstGeom>
          <a:noFill/>
        </p:spPr>
        <p:txBody>
          <a:bodyPr wrap="square" rtlCol="0">
            <a:spAutoFit/>
          </a:bodyPr>
          <a:lstStyle/>
          <a:p>
            <a:r>
              <a:rPr lang="fr-FR" sz="1200" b="0" i="0" dirty="0">
                <a:solidFill>
                  <a:schemeClr val="bg1"/>
                </a:solidFill>
                <a:latin typeface="Lato Light" charset="0"/>
                <a:ea typeface="Lato Light" charset="0"/>
                <a:cs typeface="Lato Light" charset="0"/>
              </a:rPr>
              <a:t>PFE</a:t>
            </a:r>
          </a:p>
        </p:txBody>
      </p:sp>
      <p:sp>
        <p:nvSpPr>
          <p:cNvPr id="14" name="ZoneTexte 13"/>
          <p:cNvSpPr txBox="1"/>
          <p:nvPr userDrawn="1"/>
        </p:nvSpPr>
        <p:spPr>
          <a:xfrm>
            <a:off x="181453" y="6298147"/>
            <a:ext cx="640800" cy="307777"/>
          </a:xfrm>
          <a:prstGeom prst="rect">
            <a:avLst/>
          </a:prstGeom>
          <a:noFill/>
        </p:spPr>
        <p:txBody>
          <a:bodyPr wrap="square" rtlCol="0">
            <a:spAutoFit/>
          </a:bodyPr>
          <a:lstStyle/>
          <a:p>
            <a:r>
              <a:rPr lang="fr-FR" sz="1400" b="1" i="0" dirty="0">
                <a:solidFill>
                  <a:schemeClr val="bg1"/>
                </a:solidFill>
                <a:latin typeface="Lato" charset="0"/>
                <a:ea typeface="Lato" charset="0"/>
                <a:cs typeface="Lato" charset="0"/>
              </a:rPr>
              <a:t>2k18</a:t>
            </a:r>
          </a:p>
        </p:txBody>
      </p:sp>
    </p:spTree>
    <p:extLst>
      <p:ext uri="{BB962C8B-B14F-4D97-AF65-F5344CB8AC3E}">
        <p14:creationId xmlns:p14="http://schemas.microsoft.com/office/powerpoint/2010/main" val="5248723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13">
            <a:alphaModFix/>
            <a:extLst>
              <a:ext uri="{28A0092B-C50C-407E-A947-70E740481C1C}">
                <a14:useLocalDpi xmlns:a14="http://schemas.microsoft.com/office/drawing/2010/main" val="0"/>
              </a:ext>
            </a:extLst>
          </a:blip>
          <a:stretch>
            <a:fillRect/>
          </a:stretch>
        </p:blipFill>
        <p:spPr>
          <a:xfrm>
            <a:off x="11140039" y="5550483"/>
            <a:ext cx="1680250" cy="1527640"/>
          </a:xfrm>
          <a:prstGeom prst="rect">
            <a:avLst/>
          </a:prstGeom>
        </p:spPr>
      </p:pic>
      <p:sp>
        <p:nvSpPr>
          <p:cNvPr id="8" name="TextBox 6"/>
          <p:cNvSpPr txBox="1"/>
          <p:nvPr userDrawn="1"/>
        </p:nvSpPr>
        <p:spPr>
          <a:xfrm>
            <a:off x="11140039" y="6338366"/>
            <a:ext cx="336952" cy="246221"/>
          </a:xfrm>
          <a:prstGeom prst="rect">
            <a:avLst/>
          </a:prstGeom>
          <a:noFill/>
        </p:spPr>
        <p:txBody>
          <a:bodyPr wrap="none" rtlCol="0">
            <a:spAutoFit/>
          </a:bodyPr>
          <a:lstStyle/>
          <a:p>
            <a:pPr algn="l"/>
            <a:fld id="{260E2A6B-A809-4840-BF14-8648BC0BDF87}" type="slidenum">
              <a:rPr lang="id-ID" sz="1000" b="1" i="0">
                <a:solidFill>
                  <a:schemeClr val="bg1"/>
                </a:solidFill>
                <a:latin typeface="Titillium" charset="0"/>
                <a:ea typeface="Titillium" charset="0"/>
                <a:cs typeface="Titillium" charset="0"/>
              </a:rPr>
              <a:pPr algn="l"/>
              <a:t>‹N°›</a:t>
            </a:fld>
            <a:endParaRPr lang="en-MY" sz="1000" b="1" i="0" dirty="0">
              <a:solidFill>
                <a:schemeClr val="bg1"/>
              </a:solidFill>
              <a:latin typeface="Titillium" charset="0"/>
              <a:ea typeface="Titillium" charset="0"/>
              <a:cs typeface="Titillium" charset="0"/>
            </a:endParaRPr>
          </a:p>
        </p:txBody>
      </p:sp>
    </p:spTree>
    <p:extLst>
      <p:ext uri="{BB962C8B-B14F-4D97-AF65-F5344CB8AC3E}">
        <p14:creationId xmlns:p14="http://schemas.microsoft.com/office/powerpoint/2010/main" val="211473809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4" r:id="rId5"/>
    <p:sldLayoutId id="2147483665" r:id="rId6"/>
    <p:sldLayoutId id="2147483666" r:id="rId7"/>
    <p:sldLayoutId id="2147483667" r:id="rId8"/>
    <p:sldLayoutId id="2147483669" r:id="rId9"/>
    <p:sldLayoutId id="2147483674" r:id="rId10"/>
    <p:sldLayoutId id="2147483675" r:id="rId11"/>
  </p:sldLayoutIdLst>
  <p:txStyles>
    <p:titleStyle>
      <a:lvl1pPr algn="l" defTabSz="890900" rtl="0" eaLnBrk="1" latinLnBrk="0" hangingPunct="1">
        <a:lnSpc>
          <a:spcPct val="90000"/>
        </a:lnSpc>
        <a:spcBef>
          <a:spcPct val="0"/>
        </a:spcBef>
        <a:buNone/>
        <a:defRPr sz="4287" kern="1200">
          <a:solidFill>
            <a:schemeClr val="tx1"/>
          </a:solidFill>
          <a:latin typeface="+mj-lt"/>
          <a:ea typeface="+mj-ea"/>
          <a:cs typeface="+mj-cs"/>
        </a:defRPr>
      </a:lvl1pPr>
    </p:titleStyle>
    <p:bodyStyle>
      <a:lvl1pPr marL="222725" indent="-222725" algn="l" defTabSz="890900" rtl="0" eaLnBrk="1" latinLnBrk="0" hangingPunct="1">
        <a:lnSpc>
          <a:spcPct val="90000"/>
        </a:lnSpc>
        <a:spcBef>
          <a:spcPts val="974"/>
        </a:spcBef>
        <a:buFont typeface="Arial" panose="020B0604020202020204" pitchFamily="34" charset="0"/>
        <a:buChar char="•"/>
        <a:defRPr sz="2728" kern="1200">
          <a:solidFill>
            <a:schemeClr val="tx1"/>
          </a:solidFill>
          <a:latin typeface="+mn-lt"/>
          <a:ea typeface="+mn-ea"/>
          <a:cs typeface="+mn-cs"/>
        </a:defRPr>
      </a:lvl1pPr>
      <a:lvl2pPr marL="668175" indent="-222725" algn="l" defTabSz="890900" rtl="0" eaLnBrk="1" latinLnBrk="0" hangingPunct="1">
        <a:lnSpc>
          <a:spcPct val="90000"/>
        </a:lnSpc>
        <a:spcBef>
          <a:spcPts val="487"/>
        </a:spcBef>
        <a:buFont typeface="Arial" panose="020B0604020202020204" pitchFamily="34" charset="0"/>
        <a:buChar char="•"/>
        <a:defRPr sz="2338" kern="1200">
          <a:solidFill>
            <a:schemeClr val="tx1"/>
          </a:solidFill>
          <a:latin typeface="+mn-lt"/>
          <a:ea typeface="+mn-ea"/>
          <a:cs typeface="+mn-cs"/>
        </a:defRPr>
      </a:lvl2pPr>
      <a:lvl3pPr marL="1113625" indent="-222725" algn="l" defTabSz="890900" rtl="0" eaLnBrk="1" latinLnBrk="0" hangingPunct="1">
        <a:lnSpc>
          <a:spcPct val="90000"/>
        </a:lnSpc>
        <a:spcBef>
          <a:spcPts val="487"/>
        </a:spcBef>
        <a:buFont typeface="Arial" panose="020B0604020202020204" pitchFamily="34" charset="0"/>
        <a:buChar char="•"/>
        <a:defRPr sz="1949" kern="1200">
          <a:solidFill>
            <a:schemeClr val="tx1"/>
          </a:solidFill>
          <a:latin typeface="+mn-lt"/>
          <a:ea typeface="+mn-ea"/>
          <a:cs typeface="+mn-cs"/>
        </a:defRPr>
      </a:lvl3pPr>
      <a:lvl4pPr marL="15590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4pPr>
      <a:lvl5pPr marL="20045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5pPr>
      <a:lvl6pPr marL="24499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6pPr>
      <a:lvl7pPr marL="28954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7pPr>
      <a:lvl8pPr marL="334087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8pPr>
      <a:lvl9pPr marL="3786325" indent="-222725" algn="l" defTabSz="890900" rtl="0" eaLnBrk="1" latinLnBrk="0" hangingPunct="1">
        <a:lnSpc>
          <a:spcPct val="90000"/>
        </a:lnSpc>
        <a:spcBef>
          <a:spcPts val="487"/>
        </a:spcBef>
        <a:buFont typeface="Arial" panose="020B0604020202020204" pitchFamily="34" charset="0"/>
        <a:buChar char="•"/>
        <a:defRPr sz="1754" kern="1200">
          <a:solidFill>
            <a:schemeClr val="tx1"/>
          </a:solidFill>
          <a:latin typeface="+mn-lt"/>
          <a:ea typeface="+mn-ea"/>
          <a:cs typeface="+mn-cs"/>
        </a:defRPr>
      </a:lvl9pPr>
    </p:bodyStyle>
    <p:otherStyle>
      <a:defPPr>
        <a:defRPr lang="en-US"/>
      </a:defPPr>
      <a:lvl1pPr marL="0" algn="l" defTabSz="890900" rtl="0" eaLnBrk="1" latinLnBrk="0" hangingPunct="1">
        <a:defRPr sz="1754" kern="1200">
          <a:solidFill>
            <a:schemeClr val="tx1"/>
          </a:solidFill>
          <a:latin typeface="+mn-lt"/>
          <a:ea typeface="+mn-ea"/>
          <a:cs typeface="+mn-cs"/>
        </a:defRPr>
      </a:lvl1pPr>
      <a:lvl2pPr marL="445450" algn="l" defTabSz="890900" rtl="0" eaLnBrk="1" latinLnBrk="0" hangingPunct="1">
        <a:defRPr sz="1754" kern="1200">
          <a:solidFill>
            <a:schemeClr val="tx1"/>
          </a:solidFill>
          <a:latin typeface="+mn-lt"/>
          <a:ea typeface="+mn-ea"/>
          <a:cs typeface="+mn-cs"/>
        </a:defRPr>
      </a:lvl2pPr>
      <a:lvl3pPr marL="890900" algn="l" defTabSz="890900" rtl="0" eaLnBrk="1" latinLnBrk="0" hangingPunct="1">
        <a:defRPr sz="1754" kern="1200">
          <a:solidFill>
            <a:schemeClr val="tx1"/>
          </a:solidFill>
          <a:latin typeface="+mn-lt"/>
          <a:ea typeface="+mn-ea"/>
          <a:cs typeface="+mn-cs"/>
        </a:defRPr>
      </a:lvl3pPr>
      <a:lvl4pPr marL="1336350" algn="l" defTabSz="890900" rtl="0" eaLnBrk="1" latinLnBrk="0" hangingPunct="1">
        <a:defRPr sz="1754" kern="1200">
          <a:solidFill>
            <a:schemeClr val="tx1"/>
          </a:solidFill>
          <a:latin typeface="+mn-lt"/>
          <a:ea typeface="+mn-ea"/>
          <a:cs typeface="+mn-cs"/>
        </a:defRPr>
      </a:lvl4pPr>
      <a:lvl5pPr marL="1781800" algn="l" defTabSz="890900" rtl="0" eaLnBrk="1" latinLnBrk="0" hangingPunct="1">
        <a:defRPr sz="1754" kern="1200">
          <a:solidFill>
            <a:schemeClr val="tx1"/>
          </a:solidFill>
          <a:latin typeface="+mn-lt"/>
          <a:ea typeface="+mn-ea"/>
          <a:cs typeface="+mn-cs"/>
        </a:defRPr>
      </a:lvl5pPr>
      <a:lvl6pPr marL="2227250" algn="l" defTabSz="890900" rtl="0" eaLnBrk="1" latinLnBrk="0" hangingPunct="1">
        <a:defRPr sz="1754" kern="1200">
          <a:solidFill>
            <a:schemeClr val="tx1"/>
          </a:solidFill>
          <a:latin typeface="+mn-lt"/>
          <a:ea typeface="+mn-ea"/>
          <a:cs typeface="+mn-cs"/>
        </a:defRPr>
      </a:lvl6pPr>
      <a:lvl7pPr marL="2672700" algn="l" defTabSz="890900" rtl="0" eaLnBrk="1" latinLnBrk="0" hangingPunct="1">
        <a:defRPr sz="1754" kern="1200">
          <a:solidFill>
            <a:schemeClr val="tx1"/>
          </a:solidFill>
          <a:latin typeface="+mn-lt"/>
          <a:ea typeface="+mn-ea"/>
          <a:cs typeface="+mn-cs"/>
        </a:defRPr>
      </a:lvl7pPr>
      <a:lvl8pPr marL="3118150" algn="l" defTabSz="890900" rtl="0" eaLnBrk="1" latinLnBrk="0" hangingPunct="1">
        <a:defRPr sz="1754" kern="1200">
          <a:solidFill>
            <a:schemeClr val="tx1"/>
          </a:solidFill>
          <a:latin typeface="+mn-lt"/>
          <a:ea typeface="+mn-ea"/>
          <a:cs typeface="+mn-cs"/>
        </a:defRPr>
      </a:lvl8pPr>
      <a:lvl9pPr marL="3563600" algn="l" defTabSz="890900" rtl="0" eaLnBrk="1" latinLnBrk="0" hangingPunct="1">
        <a:defRPr sz="17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fr.wikipedia.org/wiki/Angla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r="2931"/>
          <a:stretch/>
        </p:blipFill>
        <p:spPr>
          <a:xfrm>
            <a:off x="-5494" y="-220711"/>
            <a:ext cx="11879263" cy="7072631"/>
          </a:xfrm>
          <a:prstGeom prst="rect">
            <a:avLst/>
          </a:prstGeom>
        </p:spPr>
      </p:pic>
      <p:sp>
        <p:nvSpPr>
          <p:cNvPr id="9" name="Rectangle 8"/>
          <p:cNvSpPr/>
          <p:nvPr/>
        </p:nvSpPr>
        <p:spPr>
          <a:xfrm>
            <a:off x="-1" y="-212165"/>
            <a:ext cx="11879263" cy="7092781"/>
          </a:xfrm>
          <a:prstGeom prst="rect">
            <a:avLst/>
          </a:prstGeom>
          <a:solidFill>
            <a:srgbClr val="33234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itre 1"/>
          <p:cNvSpPr txBox="1">
            <a:spLocks/>
          </p:cNvSpPr>
          <p:nvPr/>
        </p:nvSpPr>
        <p:spPr bwMode="blackWhite">
          <a:xfrm>
            <a:off x="2534806" y="1697335"/>
            <a:ext cx="6630797" cy="433330"/>
          </a:xfrm>
          <a:prstGeom prst="rect">
            <a:avLst/>
          </a:prstGeom>
          <a:noFill/>
          <a:ln w="38100" cap="sq">
            <a:no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FR" sz="1800" dirty="0">
                <a:solidFill>
                  <a:schemeClr val="bg1"/>
                </a:solidFill>
                <a:latin typeface="Lato" charset="0"/>
                <a:ea typeface="Lato" charset="0"/>
                <a:cs typeface="Lato" charset="0"/>
              </a:rPr>
              <a:t>Présentation du projet de fin d’études</a:t>
            </a:r>
          </a:p>
        </p:txBody>
      </p:sp>
      <p:sp>
        <p:nvSpPr>
          <p:cNvPr id="13" name="Sous-titre 2"/>
          <p:cNvSpPr txBox="1">
            <a:spLocks/>
          </p:cNvSpPr>
          <p:nvPr/>
        </p:nvSpPr>
        <p:spPr>
          <a:xfrm>
            <a:off x="6843001" y="4514035"/>
            <a:ext cx="5024545" cy="1682916"/>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fr-FR" sz="1800" b="1" dirty="0">
                <a:solidFill>
                  <a:schemeClr val="bg1"/>
                </a:solidFill>
                <a:latin typeface="Lato"/>
                <a:ea typeface="Lato Light" charset="0"/>
                <a:cs typeface="Lato Light" charset="0"/>
              </a:rPr>
              <a:t>Réalisé par :	</a:t>
            </a:r>
          </a:p>
          <a:p>
            <a:pPr algn="l"/>
            <a:r>
              <a:rPr lang="fr-FR" sz="1800" b="1" dirty="0">
                <a:solidFill>
                  <a:schemeClr val="bg1"/>
                </a:solidFill>
                <a:latin typeface="Lato"/>
                <a:ea typeface="Lato Light" charset="0"/>
                <a:cs typeface="Lato Light" charset="0"/>
              </a:rPr>
              <a:t>		 </a:t>
            </a:r>
            <a:r>
              <a:rPr lang="fr-FR" sz="1800" b="1" dirty="0" smtClean="0">
                <a:solidFill>
                  <a:schemeClr val="bg1"/>
                </a:solidFill>
                <a:latin typeface="Lato"/>
                <a:ea typeface="Lato Light" charset="0"/>
                <a:cs typeface="Lato Light" charset="0"/>
              </a:rPr>
              <a:t>ATTIA Salim</a:t>
            </a:r>
            <a:endParaRPr lang="fr-FR" sz="1800" b="1" dirty="0">
              <a:solidFill>
                <a:schemeClr val="bg1"/>
              </a:solidFill>
              <a:latin typeface="Lato"/>
              <a:ea typeface="Lato" charset="0"/>
              <a:cs typeface="Lato" charset="0"/>
            </a:endParaRPr>
          </a:p>
          <a:p>
            <a:pPr algn="l"/>
            <a:r>
              <a:rPr lang="fr-FR" sz="1800" b="1" dirty="0">
                <a:solidFill>
                  <a:schemeClr val="bg1"/>
                </a:solidFill>
                <a:latin typeface="Lato"/>
                <a:ea typeface="Lato" charset="0"/>
                <a:cs typeface="Lato" charset="0"/>
              </a:rPr>
              <a:t>Supervisé par </a:t>
            </a:r>
            <a:r>
              <a:rPr lang="fr-FR" sz="1800" b="1" dirty="0" smtClean="0">
                <a:solidFill>
                  <a:schemeClr val="bg1"/>
                </a:solidFill>
                <a:latin typeface="Lato"/>
                <a:ea typeface="Lato" charset="0"/>
                <a:cs typeface="Lato" charset="0"/>
              </a:rPr>
              <a:t>:</a:t>
            </a:r>
            <a:endParaRPr lang="fr-FR" sz="1800" b="1" dirty="0">
              <a:solidFill>
                <a:schemeClr val="bg1"/>
              </a:solidFill>
              <a:latin typeface="Lato"/>
              <a:ea typeface="Lato" charset="0"/>
              <a:cs typeface="Lato" charset="0"/>
            </a:endParaRPr>
          </a:p>
        </p:txBody>
      </p:sp>
      <p:sp>
        <p:nvSpPr>
          <p:cNvPr id="14" name="ZoneTexte 13"/>
          <p:cNvSpPr txBox="1"/>
          <p:nvPr/>
        </p:nvSpPr>
        <p:spPr>
          <a:xfrm>
            <a:off x="1876841" y="2605295"/>
            <a:ext cx="7922210" cy="646331"/>
          </a:xfrm>
          <a:prstGeom prst="rect">
            <a:avLst/>
          </a:prstGeom>
          <a:noFill/>
        </p:spPr>
        <p:txBody>
          <a:bodyPr wrap="square" rtlCol="0">
            <a:spAutoFit/>
          </a:bodyPr>
          <a:lstStyle/>
          <a:p>
            <a:pPr algn="ctr"/>
            <a:r>
              <a:rPr lang="fr-FR" sz="3600" b="1" dirty="0" smtClean="0">
                <a:solidFill>
                  <a:schemeClr val="bg1"/>
                </a:solidFill>
                <a:latin typeface="Lato" charset="0"/>
                <a:ea typeface="Lato" charset="0"/>
                <a:cs typeface="Lato" charset="0"/>
              </a:rPr>
              <a:t>MVVM</a:t>
            </a:r>
            <a:endParaRPr lang="fr-FR" sz="3600" b="1" dirty="0">
              <a:solidFill>
                <a:schemeClr val="bg1"/>
              </a:solidFill>
              <a:latin typeface="Lato" charset="0"/>
              <a:ea typeface="Lato" charset="0"/>
              <a:cs typeface="Lato" charset="0"/>
            </a:endParaRPr>
          </a:p>
        </p:txBody>
      </p:sp>
      <p:cxnSp>
        <p:nvCxnSpPr>
          <p:cNvPr id="16" name="Connecteur droit 15"/>
          <p:cNvCxnSpPr/>
          <p:nvPr/>
        </p:nvCxnSpPr>
        <p:spPr>
          <a:xfrm flipH="1" flipV="1">
            <a:off x="1714503" y="2392384"/>
            <a:ext cx="8229600" cy="353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1773945" y="4396111"/>
            <a:ext cx="8229600" cy="38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370203" y="6275964"/>
            <a:ext cx="1507066" cy="646331"/>
          </a:xfrm>
          <a:prstGeom prst="rect">
            <a:avLst/>
          </a:prstGeom>
          <a:noFill/>
        </p:spPr>
        <p:txBody>
          <a:bodyPr wrap="square" rtlCol="0">
            <a:spAutoFit/>
          </a:bodyPr>
          <a:lstStyle/>
          <a:p>
            <a:r>
              <a:rPr lang="fr-FR" sz="1700" dirty="0" smtClean="0">
                <a:solidFill>
                  <a:schemeClr val="bg1"/>
                </a:solidFill>
                <a:latin typeface="Lato Light" charset="0"/>
                <a:ea typeface="Lato Light" charset="0"/>
                <a:cs typeface="Lato Light" charset="0"/>
              </a:rPr>
              <a:t>2021-2022</a:t>
            </a:r>
            <a:endParaRPr lang="fr-FR" sz="1700" dirty="0">
              <a:solidFill>
                <a:schemeClr val="bg1"/>
              </a:solidFill>
              <a:latin typeface="Lato Light" charset="0"/>
              <a:ea typeface="Lato Light" charset="0"/>
              <a:cs typeface="Lato Light" charset="0"/>
            </a:endParaRPr>
          </a:p>
          <a:p>
            <a:endParaRPr lang="fr-FR" dirty="0"/>
          </a:p>
        </p:txBody>
      </p:sp>
    </p:spTree>
    <p:extLst>
      <p:ext uri="{BB962C8B-B14F-4D97-AF65-F5344CB8AC3E}">
        <p14:creationId xmlns:p14="http://schemas.microsoft.com/office/powerpoint/2010/main" val="927612902"/>
      </p:ext>
    </p:extLst>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2598" y="2364895"/>
            <a:ext cx="5834877" cy="972977"/>
          </a:xfrm>
        </p:spPr>
        <p:txBody>
          <a:bodyPr/>
          <a:lstStyle/>
          <a:p>
            <a:r>
              <a:rPr lang="fr-FR" sz="6000" dirty="0"/>
              <a:t>Introduction</a:t>
            </a:r>
          </a:p>
        </p:txBody>
      </p:sp>
      <p:sp>
        <p:nvSpPr>
          <p:cNvPr id="3" name="Titre 1"/>
          <p:cNvSpPr txBox="1">
            <a:spLocks/>
          </p:cNvSpPr>
          <p:nvPr/>
        </p:nvSpPr>
        <p:spPr>
          <a:xfrm>
            <a:off x="9262412" y="1419806"/>
            <a:ext cx="1270126" cy="972978"/>
          </a:xfrm>
          <a:prstGeom prst="rect">
            <a:avLst/>
          </a:prstGeom>
        </p:spPr>
        <p:txBody>
          <a:bodyPr anchor="b"/>
          <a:lstStyle>
            <a:lvl1pPr algn="l" defTabSz="890900" rtl="0" eaLnBrk="1" latinLnBrk="0" hangingPunct="1">
              <a:lnSpc>
                <a:spcPct val="90000"/>
              </a:lnSpc>
              <a:spcBef>
                <a:spcPct val="0"/>
              </a:spcBef>
              <a:buNone/>
              <a:defRPr sz="5846" kern="1200">
                <a:solidFill>
                  <a:schemeClr val="bg1"/>
                </a:solidFill>
                <a:latin typeface="Lato" charset="0"/>
                <a:ea typeface="Lato" charset="0"/>
                <a:cs typeface="Lato" charset="0"/>
              </a:defRPr>
            </a:lvl1pPr>
          </a:lstStyle>
          <a:p>
            <a:r>
              <a:rPr lang="fr-FR" b="1" dirty="0"/>
              <a:t>1.0</a:t>
            </a:r>
          </a:p>
        </p:txBody>
      </p:sp>
    </p:spTree>
    <p:extLst>
      <p:ext uri="{BB962C8B-B14F-4D97-AF65-F5344CB8AC3E}">
        <p14:creationId xmlns:p14="http://schemas.microsoft.com/office/powerpoint/2010/main" val="100820599"/>
      </p:ext>
    </p:extLst>
  </p:cSld>
  <p:clrMapOvr>
    <a:masterClrMapping/>
  </p:clrMapOvr>
  <p:transition spd="slow">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smtClean="0"/>
              <a:t>Introduction</a:t>
            </a:r>
            <a:endParaRPr lang="en-US" dirty="0"/>
          </a:p>
        </p:txBody>
      </p:sp>
      <p:sp>
        <p:nvSpPr>
          <p:cNvPr id="4" name="Rectangle 3"/>
          <p:cNvSpPr/>
          <p:nvPr/>
        </p:nvSpPr>
        <p:spPr>
          <a:xfrm>
            <a:off x="1216582" y="1331404"/>
            <a:ext cx="10286057" cy="4720651"/>
          </a:xfrm>
          <a:prstGeom prst="rect">
            <a:avLst/>
          </a:prstGeom>
        </p:spPr>
        <p:txBody>
          <a:bodyPr wrap="square">
            <a:spAutoFit/>
          </a:bodyPr>
          <a:lstStyle/>
          <a:p>
            <a:r>
              <a:rPr lang="fr-FR" dirty="0"/>
              <a:t>Les technologies de développement de nos jours essayent de faciliter au mieux la vie des développeurs, en leur offrant des environnements de développement intuitifs et ergonomiques. C'est le cas notamment de </a:t>
            </a:r>
            <a:r>
              <a:rPr lang="fr-FR" dirty="0" err="1"/>
              <a:t>Xcode</a:t>
            </a:r>
            <a:r>
              <a:rPr lang="fr-FR" dirty="0"/>
              <a:t>, qui offre une expérience par défaut qui conduit le développeur sur un chemin de paresseux qui peut être nocif. Par un simple « drag and drop », on peut facilement créer notre interface utilisateur et lier ses éléments à des événements qu'on aurait implémentés dans la même classe, et c'est justement là qu'on commence à s'emmêler les pinceaux</a:t>
            </a:r>
            <a:r>
              <a:rPr lang="fr-FR" dirty="0" smtClean="0"/>
              <a:t>.</a:t>
            </a:r>
          </a:p>
          <a:p>
            <a:endParaRPr lang="fr-FR" dirty="0"/>
          </a:p>
          <a:p>
            <a:r>
              <a:rPr lang="fr-FR" dirty="0"/>
              <a:t>Au fur et à mesure que les applications croissent en taille et en portée, les problèmes complexes de maintenance commencent à surgir. Ces problèmes comprennent le couplage impérieux entre la couche métier et les composants graphiques (GUI), ce qui majore le coût pour effectuer des modifications de l'interface utilisateur et complexifie la possibilité de faire des tests unitaires ou même fonctionnels.</a:t>
            </a:r>
          </a:p>
          <a:p>
            <a:r>
              <a:rPr lang="fr-FR" dirty="0"/>
              <a:t/>
            </a:r>
            <a:br>
              <a:rPr lang="fr-FR" dirty="0"/>
            </a:br>
            <a:endParaRPr lang="fr-FR" dirty="0" smtClean="0"/>
          </a:p>
          <a:p>
            <a:r>
              <a:rPr lang="fr-FR" dirty="0" smtClean="0"/>
              <a:t>Le</a:t>
            </a:r>
            <a:r>
              <a:rPr lang="fr-FR" dirty="0"/>
              <a:t> </a:t>
            </a:r>
            <a:r>
              <a:rPr lang="fr-FR" b="1" dirty="0"/>
              <a:t>modèle-vue-vue modèle</a:t>
            </a:r>
            <a:r>
              <a:rPr lang="fr-FR" dirty="0"/>
              <a:t> (en abrégé </a:t>
            </a:r>
            <a:r>
              <a:rPr lang="fr-FR" b="1" dirty="0"/>
              <a:t>MVVM</a:t>
            </a:r>
            <a:r>
              <a:rPr lang="fr-FR" dirty="0"/>
              <a:t>, de l'</a:t>
            </a:r>
            <a:r>
              <a:rPr lang="fr-FR" dirty="0">
                <a:hlinkClick r:id="rId2" tooltip="Anglais"/>
              </a:rPr>
              <a:t>anglais</a:t>
            </a:r>
            <a:r>
              <a:rPr lang="fr-FR" dirty="0"/>
              <a:t> </a:t>
            </a:r>
            <a:r>
              <a:rPr lang="fr-FR" i="1" dirty="0"/>
              <a:t>Model </a:t>
            </a:r>
            <a:r>
              <a:rPr lang="fr-FR" i="1" dirty="0" err="1"/>
              <a:t>View</a:t>
            </a:r>
            <a:r>
              <a:rPr lang="fr-FR" i="1" dirty="0"/>
              <a:t> </a:t>
            </a:r>
            <a:r>
              <a:rPr lang="fr-FR" i="1" dirty="0" err="1"/>
              <a:t>ViewModel</a:t>
            </a:r>
            <a:r>
              <a:rPr lang="fr-FR" dirty="0"/>
              <a:t>) est une architecture et une méthode de conception utilisée dans le génie </a:t>
            </a:r>
            <a:r>
              <a:rPr lang="fr-FR" dirty="0" smtClean="0"/>
              <a:t>logiciel.</a:t>
            </a:r>
            <a:endParaRPr lang="fr-FR" dirty="0"/>
          </a:p>
          <a:p>
            <a:r>
              <a:rPr lang="fr-FR" dirty="0"/>
              <a:t/>
            </a:r>
            <a:br>
              <a:rPr lang="fr-FR" dirty="0"/>
            </a:br>
            <a:endParaRPr lang="en-US" dirty="0"/>
          </a:p>
        </p:txBody>
      </p:sp>
    </p:spTree>
    <p:extLst>
      <p:ext uri="{BB962C8B-B14F-4D97-AF65-F5344CB8AC3E}">
        <p14:creationId xmlns:p14="http://schemas.microsoft.com/office/powerpoint/2010/main" val="38885484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non disponi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611" y="3714027"/>
            <a:ext cx="6656076" cy="21216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18324" y="255845"/>
            <a:ext cx="9600651" cy="3087127"/>
          </a:xfrm>
          <a:prstGeom prst="rect">
            <a:avLst/>
          </a:prstGeom>
        </p:spPr>
        <p:txBody>
          <a:bodyPr wrap="square">
            <a:spAutoFit/>
          </a:bodyPr>
          <a:lstStyle/>
          <a:p>
            <a:pPr algn="just"/>
            <a:r>
              <a:rPr lang="fr-FR" b="1" dirty="0">
                <a:solidFill>
                  <a:srgbClr val="212529"/>
                </a:solidFill>
                <a:latin typeface="Verdana" panose="020B0604030504040204" pitchFamily="34" charset="0"/>
              </a:rPr>
              <a:t>Le modèle (MVVM)</a:t>
            </a:r>
            <a:r>
              <a:rPr lang="fr-FR" dirty="0">
                <a:solidFill>
                  <a:srgbClr val="212529"/>
                </a:solidFill>
                <a:latin typeface="Verdana" panose="020B0604030504040204" pitchFamily="34" charset="0"/>
              </a:rPr>
              <a:t> : le modèle reste le même que celui de MVC. C'est la couche qui décrit et qui se porte responsable de l'intégrité des données manipulées par l'application. L'interaction avec la base de données serait l'une de ses responsabilités. Selon l'envergure du projet, et selon ce que vous avez l'habitude de faire, les modèles peuvent ou non encapsuler certaines responsabilités logiques en plus. Personnellement, je tends à les utiliser plus comme une construction pour contenir des informations représentant un modèle de données. Et je garde toute la logique métier dans une classe séparée du type gestionnaire, généralement en utilisant des catégories.</a:t>
            </a:r>
          </a:p>
          <a:p>
            <a:r>
              <a:rPr lang="fr-FR" dirty="0"/>
              <a:t/>
            </a:r>
            <a:br>
              <a:rPr lang="fr-FR" dirty="0"/>
            </a:br>
            <a:endParaRPr lang="en-US" dirty="0"/>
          </a:p>
        </p:txBody>
      </p:sp>
    </p:spTree>
    <p:extLst>
      <p:ext uri="{BB962C8B-B14F-4D97-AF65-F5344CB8AC3E}">
        <p14:creationId xmlns:p14="http://schemas.microsoft.com/office/powerpoint/2010/main" val="132768774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096941" y="734701"/>
            <a:ext cx="9977444" cy="4876855"/>
          </a:xfrm>
        </p:spPr>
        <p:txBody>
          <a:bodyPr/>
          <a:lstStyle/>
          <a:p>
            <a:r>
              <a:rPr lang="fr-FR" sz="1800" b="1" dirty="0"/>
              <a:t>La vue/contrôleur (MVVM)</a:t>
            </a:r>
            <a:r>
              <a:rPr lang="fr-FR" sz="1800" dirty="0"/>
              <a:t> : cette couche représente le contexte de l'interface utilisateur et ses interactions. Désormais, nous considérons les vues et leurs contrôleurs comme une seule entité : </a:t>
            </a:r>
            <a:r>
              <a:rPr lang="fr-FR" sz="1800" dirty="0" err="1"/>
              <a:t>UIViewController</a:t>
            </a:r>
            <a:r>
              <a:rPr lang="fr-FR" sz="1800" dirty="0"/>
              <a:t>. Tiens ça tombe bien, même son nom lui va mieux dans cette architecture (</a:t>
            </a:r>
            <a:r>
              <a:rPr lang="fr-FR" sz="1800" dirty="0" err="1"/>
              <a:t>UIView</a:t>
            </a:r>
            <a:r>
              <a:rPr lang="fr-FR" sz="1800" dirty="0"/>
              <a:t>-Controller). Chaque vue est couplée avec un </a:t>
            </a:r>
            <a:r>
              <a:rPr lang="fr-FR" sz="1800" dirty="0" err="1"/>
              <a:t>ViewModel</a:t>
            </a:r>
            <a:r>
              <a:rPr lang="fr-FR" sz="1800" dirty="0"/>
              <a:t>. En l'occurrence, non seulement les vues n'ont pas de référence vers le modèle, mais les contrôleurs non plus. Le seul vis-à-vis qui garantira la connexion entre les vues et leurs modèles c'est le </a:t>
            </a:r>
            <a:r>
              <a:rPr lang="fr-FR" sz="1800" dirty="0" err="1"/>
              <a:t>ViewModel</a:t>
            </a:r>
            <a:r>
              <a:rPr lang="fr-FR" sz="1800" dirty="0" smtClean="0"/>
              <a:t>.</a:t>
            </a:r>
          </a:p>
          <a:p>
            <a:endParaRPr lang="fr-FR" sz="1800" dirty="0"/>
          </a:p>
          <a:p>
            <a:r>
              <a:rPr lang="fr-FR" sz="1800" b="1" dirty="0"/>
              <a:t>Le </a:t>
            </a:r>
            <a:r>
              <a:rPr lang="fr-FR" sz="1800" b="1" dirty="0" err="1" smtClean="0"/>
              <a:t>View</a:t>
            </a:r>
            <a:r>
              <a:rPr lang="fr-FR" sz="1800" b="1" dirty="0" smtClean="0"/>
              <a:t> Model </a:t>
            </a:r>
            <a:r>
              <a:rPr lang="fr-FR" sz="1800" b="1" dirty="0"/>
              <a:t>(MVVM)</a:t>
            </a:r>
            <a:r>
              <a:rPr lang="fr-FR" sz="1800" dirty="0"/>
              <a:t> : le terme en lui-même peut prêter à confusion, puisque c'est un mix entre deux termes que nous connaissions déjà. C'est un nouveau type de modèle, qui n'a rien à voir avec l'intégrité des données de l'application. C'est plutôt une représentation logique de la vue. Il contient des propriétés qui détaillent l'état de chaque composant d'interface utilisateur. Par exemple, le texte formaté d'un champ </a:t>
            </a:r>
            <a:r>
              <a:rPr lang="fr-FR" sz="1800" dirty="0" err="1"/>
              <a:t>UITextField</a:t>
            </a:r>
            <a:r>
              <a:rPr lang="fr-FR" sz="1800" dirty="0"/>
              <a:t>, ou l'état d'un </a:t>
            </a:r>
            <a:r>
              <a:rPr lang="fr-FR" sz="1800" dirty="0" err="1"/>
              <a:t>UISwitch</a:t>
            </a:r>
            <a:r>
              <a:rPr lang="fr-FR" sz="1800" dirty="0"/>
              <a:t> (activé ou pas). Il expose également les actions que la vue peut effectuer, comme les </a:t>
            </a:r>
            <a:r>
              <a:rPr lang="fr-FR" sz="1800" dirty="0" err="1"/>
              <a:t>UIButtons</a:t>
            </a:r>
            <a:r>
              <a:rPr lang="fr-FR" sz="1800" dirty="0"/>
              <a:t> et les </a:t>
            </a:r>
            <a:r>
              <a:rPr lang="fr-FR" sz="1800" dirty="0" err="1"/>
              <a:t>UIGestureRecognizer</a:t>
            </a:r>
            <a:r>
              <a:rPr lang="fr-FR" sz="1800" dirty="0" smtClean="0"/>
              <a:t>.</a:t>
            </a:r>
          </a:p>
          <a:p>
            <a:endParaRPr lang="fr-FR" sz="1800" dirty="0"/>
          </a:p>
          <a:p>
            <a:r>
              <a:rPr lang="fr-FR" sz="1800" b="1" dirty="0" smtClean="0"/>
              <a:t>Le </a:t>
            </a:r>
            <a:r>
              <a:rPr lang="fr-FR" sz="1800" b="1" dirty="0" err="1" smtClean="0"/>
              <a:t>modéle</a:t>
            </a:r>
            <a:endParaRPr lang="fr-FR" sz="1800" dirty="0"/>
          </a:p>
          <a:p>
            <a:r>
              <a:rPr lang="fr-FR" sz="1800" dirty="0"/>
              <a:t/>
            </a:r>
            <a:br>
              <a:rPr lang="fr-FR" sz="1800" dirty="0"/>
            </a:br>
            <a:endParaRPr lang="fr-FR" sz="1800" dirty="0"/>
          </a:p>
          <a:p>
            <a:r>
              <a:rPr lang="fr-FR" sz="1800" dirty="0"/>
              <a:t/>
            </a:r>
            <a:br>
              <a:rPr lang="fr-FR" sz="1800" dirty="0"/>
            </a:br>
            <a:endParaRPr lang="en-US" sz="1800" dirty="0"/>
          </a:p>
        </p:txBody>
      </p:sp>
    </p:spTree>
    <p:extLst>
      <p:ext uri="{BB962C8B-B14F-4D97-AF65-F5344CB8AC3E}">
        <p14:creationId xmlns:p14="http://schemas.microsoft.com/office/powerpoint/2010/main" val="63009446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1122578" y="512510"/>
            <a:ext cx="9977444" cy="4876855"/>
          </a:xfrm>
        </p:spPr>
        <p:txBody>
          <a:bodyPr/>
          <a:lstStyle/>
          <a:p>
            <a:pPr fontAlgn="ctr"/>
            <a:r>
              <a:rPr lang="fr-FR" b="1" dirty="0"/>
              <a:t>V. Relation entre les différentes </a:t>
            </a:r>
            <a:r>
              <a:rPr lang="fr-FR" b="1" dirty="0" smtClean="0"/>
              <a:t>couches</a:t>
            </a:r>
          </a:p>
          <a:p>
            <a:r>
              <a:rPr lang="fr-FR" dirty="0"/>
              <a:t>La relation entre les différentes couches du modèle MVVM est beaucoup plus simple à appréhender que celle du modèle MVC, il suffit de garder à l'œil les règles suivantes </a:t>
            </a:r>
            <a:r>
              <a:rPr lang="fr-FR" dirty="0" smtClean="0"/>
              <a:t>:</a:t>
            </a:r>
          </a:p>
          <a:p>
            <a:endParaRPr lang="fr-FR" dirty="0"/>
          </a:p>
          <a:p>
            <a:pPr marL="342900" indent="-342900">
              <a:buFont typeface="Arial" panose="020B0604020202020204" pitchFamily="34" charset="0"/>
              <a:buChar char="•"/>
            </a:pPr>
            <a:r>
              <a:rPr lang="fr-FR" dirty="0"/>
              <a:t>La vue/contrôleur possède une référence vers le </a:t>
            </a:r>
            <a:r>
              <a:rPr lang="fr-FR" dirty="0" err="1"/>
              <a:t>ViewModel</a:t>
            </a:r>
            <a:r>
              <a:rPr lang="fr-FR" dirty="0"/>
              <a:t>, mais surtout pas l'inverse ;</a:t>
            </a:r>
          </a:p>
          <a:p>
            <a:pPr marL="342900" indent="-342900">
              <a:buFont typeface="Arial" panose="020B0604020202020204" pitchFamily="34" charset="0"/>
              <a:buChar char="•"/>
            </a:pPr>
            <a:r>
              <a:rPr lang="fr-FR" dirty="0"/>
              <a:t>La vue/contrôleur ne communique pas avec le modèle. L'unique accès est assuré à travers le </a:t>
            </a:r>
            <a:r>
              <a:rPr lang="fr-FR" dirty="0" err="1"/>
              <a:t>ViewModel</a:t>
            </a:r>
            <a:r>
              <a:rPr lang="fr-FR" dirty="0"/>
              <a:t> ;</a:t>
            </a:r>
          </a:p>
          <a:p>
            <a:pPr marL="342900" indent="-342900">
              <a:buFont typeface="Arial" panose="020B0604020202020204" pitchFamily="34" charset="0"/>
              <a:buChar char="•"/>
            </a:pPr>
            <a:r>
              <a:rPr lang="fr-FR" dirty="0"/>
              <a:t>Le </a:t>
            </a:r>
            <a:r>
              <a:rPr lang="fr-FR" dirty="0" err="1"/>
              <a:t>ViewModel</a:t>
            </a:r>
            <a:r>
              <a:rPr lang="fr-FR" dirty="0"/>
              <a:t> possède une référence vers le modèle, mais pas l'inverse ;</a:t>
            </a:r>
          </a:p>
          <a:p>
            <a:pPr marL="342900" indent="-342900">
              <a:buFont typeface="Arial" panose="020B0604020202020204" pitchFamily="34" charset="0"/>
              <a:buChar char="•"/>
            </a:pPr>
            <a:r>
              <a:rPr lang="fr-FR" dirty="0"/>
              <a:t>Le modèle ne communique avec aucune couche, comme en MVC.</a:t>
            </a:r>
          </a:p>
          <a:p>
            <a:pPr marL="342900" indent="-342900" fontAlgn="ctr">
              <a:buFont typeface="Arial" panose="020B0604020202020204" pitchFamily="34" charset="0"/>
              <a:buChar char="•"/>
            </a:pPr>
            <a:endParaRPr lang="fr-FR" b="1" dirty="0"/>
          </a:p>
          <a:p>
            <a:r>
              <a:rPr lang="fr-FR" dirty="0"/>
              <a:t/>
            </a:r>
            <a:br>
              <a:rPr lang="fr-FR" dirty="0"/>
            </a:br>
            <a:endParaRPr lang="en-US" dirty="0"/>
          </a:p>
        </p:txBody>
      </p:sp>
    </p:spTree>
    <p:extLst>
      <p:ext uri="{BB962C8B-B14F-4D97-AF65-F5344CB8AC3E}">
        <p14:creationId xmlns:p14="http://schemas.microsoft.com/office/powerpoint/2010/main" val="284444652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 y="-16130"/>
            <a:ext cx="11879263" cy="6839576"/>
          </a:xfrm>
          <a:prstGeom prst="rect">
            <a:avLst/>
          </a:prstGeom>
        </p:spPr>
      </p:pic>
    </p:spTree>
    <p:extLst>
      <p:ext uri="{BB962C8B-B14F-4D97-AF65-F5344CB8AC3E}">
        <p14:creationId xmlns:p14="http://schemas.microsoft.com/office/powerpoint/2010/main" val="75721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Personnalisée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56662</TotalTime>
  <Words>193</Words>
  <Application>Microsoft Office PowerPoint</Application>
  <PresentationFormat>Personnalisé</PresentationFormat>
  <Paragraphs>44</Paragraphs>
  <Slides>7</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7</vt:i4>
      </vt:variant>
    </vt:vector>
  </HeadingPairs>
  <TitlesOfParts>
    <vt:vector size="17" baseType="lpstr">
      <vt:lpstr>Arial</vt:lpstr>
      <vt:lpstr>Calibri</vt:lpstr>
      <vt:lpstr>Calibri Light</vt:lpstr>
      <vt:lpstr>Lato</vt:lpstr>
      <vt:lpstr>Lato Light</vt:lpstr>
      <vt:lpstr>Lato Medium</vt:lpstr>
      <vt:lpstr>Times New Roman</vt:lpstr>
      <vt:lpstr>Titillium</vt:lpstr>
      <vt:lpstr>Verdana</vt:lpstr>
      <vt:lpstr>Thème Office</vt:lpstr>
      <vt:lpstr>Présentation PowerPoint</vt:lpstr>
      <vt:lpstr>Introduction</vt:lpstr>
      <vt:lpstr>Introduction</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Compte Microsoft</cp:lastModifiedBy>
  <cp:revision>1452</cp:revision>
  <cp:lastPrinted>2018-01-10T16:42:08Z</cp:lastPrinted>
  <dcterms:created xsi:type="dcterms:W3CDTF">2018-01-09T09:39:29Z</dcterms:created>
  <dcterms:modified xsi:type="dcterms:W3CDTF">2021-11-01T21:31:01Z</dcterms:modified>
  <cp:contentStatus/>
</cp:coreProperties>
</file>