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2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6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34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13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26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7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8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25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5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5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3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0DFF-29ED-44A9-94E6-BA99B6A31DC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D02B-7170-44BE-8842-D18466898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27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Learning 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20220928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0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Online Interpreter:1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3625"/>
            <a:ext cx="10515600" cy="24203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437418" y="3716977"/>
            <a:ext cx="1140031" cy="795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01517" y="3873726"/>
            <a:ext cx="14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INTERACTIVE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2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Online Interpreter:2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595" y="1542245"/>
            <a:ext cx="3649881" cy="48391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46317" y="2761013"/>
            <a:ext cx="1436914" cy="385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64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Learning Python</vt:lpstr>
      <vt:lpstr>Python Online Interpreter:1</vt:lpstr>
      <vt:lpstr>Python Online Interpreter:2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dc:creator>user</dc:creator>
  <cp:lastModifiedBy>user</cp:lastModifiedBy>
  <cp:revision>1</cp:revision>
  <dcterms:created xsi:type="dcterms:W3CDTF">2022-09-28T00:29:38Z</dcterms:created>
  <dcterms:modified xsi:type="dcterms:W3CDTF">2022-09-28T00:29:52Z</dcterms:modified>
</cp:coreProperties>
</file>