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1"/>
  </p:notesMasterIdLst>
  <p:sldIdLst>
    <p:sldId id="289" r:id="rId2"/>
    <p:sldId id="291" r:id="rId3"/>
    <p:sldId id="340" r:id="rId4"/>
    <p:sldId id="341" r:id="rId5"/>
    <p:sldId id="342" r:id="rId6"/>
    <p:sldId id="349" r:id="rId7"/>
    <p:sldId id="346" r:id="rId8"/>
    <p:sldId id="348" r:id="rId9"/>
    <p:sldId id="345" r:id="rId10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50"/>
    <a:srgbClr val="002E4F"/>
    <a:srgbClr val="D1DEF0"/>
    <a:srgbClr val="D7D7D7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29" autoAdjust="0"/>
  </p:normalViewPr>
  <p:slideViewPr>
    <p:cSldViewPr snapToGrid="0" snapToObjects="1">
      <p:cViewPr varScale="1">
        <p:scale>
          <a:sx n="152" d="100"/>
          <a:sy n="152" d="100"/>
        </p:scale>
        <p:origin x="1014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Einfindung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baseline="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Persönliche</a:t>
          </a:r>
          <a:r>
            <a:rPr lang="en-US" sz="1800" b="1" baseline="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</a:t>
          </a:r>
          <a:r>
            <a:rPr lang="en-US" sz="1800" b="1" baseline="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Entwicklung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Aufgaben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50A6A7DA-3770-4F95-A069-0D81B633A3D6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Tools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D33957A-A1AD-48E6-8404-10BE3A67852F}" type="parTrans" cxnId="{D72AED28-8161-4F57-A803-67382305401B}">
      <dgm:prSet/>
      <dgm:spPr/>
      <dgm:t>
        <a:bodyPr/>
        <a:lstStyle/>
        <a:p>
          <a:endParaRPr lang="de-DE"/>
        </a:p>
      </dgm:t>
    </dgm:pt>
    <dgm:pt modelId="{0897DE84-DB2A-4A82-84D0-3F9B479F765E}" type="sibTrans" cxnId="{D72AED28-8161-4F57-A803-67382305401B}">
      <dgm:prSet/>
      <dgm:spPr/>
      <dgm:t>
        <a:bodyPr/>
        <a:lstStyle/>
        <a:p>
          <a:endParaRPr lang="de-DE"/>
        </a:p>
      </dgm:t>
    </dgm:pt>
    <dgm:pt modelId="{4B111434-13B3-4AAB-971D-491050D83817}">
      <dgm:prSet custT="1"/>
      <dgm:spPr>
        <a:solidFill>
          <a:srgbClr val="002E50"/>
        </a:solidFill>
      </dgm:spPr>
      <dgm:t>
        <a:bodyPr/>
        <a:lstStyle/>
        <a:p>
          <a:r>
            <a:rPr lang="en-US" sz="1800" b="1" baseline="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Programmieren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443EDA9-62BE-4E48-B934-4FE243F02621}" type="parTrans" cxnId="{D413D2A9-387D-468E-AFEB-E42E1DBCFF44}">
      <dgm:prSet/>
      <dgm:spPr/>
      <dgm:t>
        <a:bodyPr/>
        <a:lstStyle/>
        <a:p>
          <a:endParaRPr lang="de-DE"/>
        </a:p>
      </dgm:t>
    </dgm:pt>
    <dgm:pt modelId="{7FF7C9C4-CF4F-43D3-AE64-6D1C744F8FDD}" type="sibTrans" cxnId="{D413D2A9-387D-468E-AFEB-E42E1DBCFF44}">
      <dgm:prSet/>
      <dgm:spPr/>
      <dgm:t>
        <a:bodyPr/>
        <a:lstStyle/>
        <a:p>
          <a:endParaRPr lang="de-DE"/>
        </a:p>
      </dgm:t>
    </dgm:pt>
    <dgm:pt modelId="{2F93A67A-020A-43CE-B5C7-C8C209A3C73C}">
      <dgm:prSet phldrT="[Text]"/>
      <dgm:spPr>
        <a:solidFill>
          <a:srgbClr val="1C2D51"/>
        </a:solidFill>
      </dgm:spPr>
      <dgm:t>
        <a:bodyPr/>
        <a:lstStyle/>
        <a:p>
          <a:r>
            <a:rPr lang="en-US" b="1" baseline="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Ziele</a:t>
          </a:r>
          <a:endParaRPr lang="en-US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1192ED2-918C-4853-B11F-C1BB5C78A435}" type="parTrans" cxnId="{BBCD7842-0584-49C6-917A-99F7024326B6}">
      <dgm:prSet/>
      <dgm:spPr/>
      <dgm:t>
        <a:bodyPr/>
        <a:lstStyle/>
        <a:p>
          <a:endParaRPr lang="de-DE"/>
        </a:p>
      </dgm:t>
    </dgm:pt>
    <dgm:pt modelId="{4D618A89-B394-476B-BDD9-22E329FEA732}" type="sibTrans" cxnId="{BBCD7842-0584-49C6-917A-99F7024326B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6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6"/>
      <dgm:spPr/>
    </dgm:pt>
    <dgm:pt modelId="{C956D72E-AB0A-486A-88F8-17287E77C9C0}" type="pres">
      <dgm:prSet presAssocID="{B6813A49-D63D-4CB6-BD9E-8210BEF8732B}" presName="dstNode" presStyleLbl="node1" presStyleIdx="0" presStyleCnt="6"/>
      <dgm:spPr/>
    </dgm:pt>
    <dgm:pt modelId="{6E0B8608-9CAE-4B83-B0A5-3D7FDC6E258F}" type="pres">
      <dgm:prSet presAssocID="{AC45A8E1-22C5-4ED3-8B4C-E4A1538E11B7}" presName="text_1" presStyleLbl="node1" presStyleIdx="0" presStyleCnt="6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6"/>
      <dgm:spPr>
        <a:ln>
          <a:noFill/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6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6"/>
      <dgm:spPr>
        <a:ln>
          <a:noFill/>
        </a:ln>
      </dgm:spPr>
      <dgm:t>
        <a:bodyPr/>
        <a:lstStyle/>
        <a:p>
          <a:endParaRPr lang="de-DE"/>
        </a:p>
      </dgm:t>
    </dgm:pt>
    <dgm:pt modelId="{8FFE0869-C150-422A-9AEB-8F9AD3463C26}" type="pres">
      <dgm:prSet presAssocID="{50A6A7DA-3770-4F95-A069-0D81B633A3D6}" presName="text_3" presStyleLbl="node1" presStyleIdx="2" presStyleCnt="6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F460A782-75DB-48C1-99A4-51BFAE438C3C}" type="pres">
      <dgm:prSet presAssocID="{50A6A7DA-3770-4F95-A069-0D81B633A3D6}" presName="accent_3" presStyleCnt="0"/>
      <dgm:spPr/>
    </dgm:pt>
    <dgm:pt modelId="{31A92035-5989-4C5A-BE1D-3EF8F7F86C32}" type="pres">
      <dgm:prSet presAssocID="{50A6A7DA-3770-4F95-A069-0D81B633A3D6}" presName="accentRepeatNode" presStyleLbl="solidFgAcc1" presStyleIdx="2" presStyleCnt="6"/>
      <dgm:spPr>
        <a:ln>
          <a:noFill/>
        </a:ln>
      </dgm:spPr>
      <dgm:t>
        <a:bodyPr/>
        <a:lstStyle/>
        <a:p>
          <a:endParaRPr lang="de-DE"/>
        </a:p>
      </dgm:t>
    </dgm:pt>
    <dgm:pt modelId="{D9A53FA9-6175-4A91-86C5-0F32EA1CA712}" type="pres">
      <dgm:prSet presAssocID="{4B111434-13B3-4AAB-971D-491050D83817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D8F7EB-1BD9-40A9-91C1-C976A688293E}" type="pres">
      <dgm:prSet presAssocID="{4B111434-13B3-4AAB-971D-491050D83817}" presName="accent_4" presStyleCnt="0"/>
      <dgm:spPr/>
    </dgm:pt>
    <dgm:pt modelId="{C023071E-6876-4624-97D5-5F14004E6CEB}" type="pres">
      <dgm:prSet presAssocID="{4B111434-13B3-4AAB-971D-491050D83817}" presName="accentRepeatNode" presStyleLbl="solidFgAcc1" presStyleIdx="3" presStyleCnt="6"/>
      <dgm:spPr>
        <a:ln>
          <a:noFill/>
        </a:ln>
      </dgm:spPr>
      <dgm:t>
        <a:bodyPr/>
        <a:lstStyle/>
        <a:p>
          <a:endParaRPr lang="de-DE"/>
        </a:p>
      </dgm:t>
    </dgm:pt>
    <dgm:pt modelId="{334CD49A-E908-4A0F-9583-612747580599}" type="pres">
      <dgm:prSet presAssocID="{D016C784-A624-4B5D-8D93-96F8437C6913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634EA06-2A45-4AA1-B1B8-90E9F50BC751}" type="pres">
      <dgm:prSet presAssocID="{D016C784-A624-4B5D-8D93-96F8437C6913}" presName="accent_5" presStyleCnt="0"/>
      <dgm:spPr/>
    </dgm:pt>
    <dgm:pt modelId="{0013BDED-379B-4FE3-86B6-E90587A69C4D}" type="pres">
      <dgm:prSet presAssocID="{D016C784-A624-4B5D-8D93-96F8437C6913}" presName="accentRepeatNode" presStyleLbl="solidFgAcc1" presStyleIdx="4" presStyleCnt="6"/>
      <dgm:spPr>
        <a:ln>
          <a:noFill/>
        </a:ln>
      </dgm:spPr>
      <dgm:t>
        <a:bodyPr/>
        <a:lstStyle/>
        <a:p>
          <a:endParaRPr lang="de-DE"/>
        </a:p>
      </dgm:t>
    </dgm:pt>
    <dgm:pt modelId="{B629B036-3F55-4888-90FE-D5122294722C}" type="pres">
      <dgm:prSet presAssocID="{2F93A67A-020A-43CE-B5C7-C8C209A3C73C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A8BBC6-EB04-40AF-AC1F-4D4F074B9838}" type="pres">
      <dgm:prSet presAssocID="{2F93A67A-020A-43CE-B5C7-C8C209A3C73C}" presName="accent_6" presStyleCnt="0"/>
      <dgm:spPr/>
    </dgm:pt>
    <dgm:pt modelId="{50C84AF0-AE93-4B27-9768-33BBAE26D98F}" type="pres">
      <dgm:prSet presAssocID="{2F93A67A-020A-43CE-B5C7-C8C209A3C73C}" presName="accentRepeatNode" presStyleLbl="solidFgAcc1" presStyleIdx="5" presStyleCnt="6"/>
      <dgm:spPr/>
    </dgm:pt>
  </dgm:ptLst>
  <dgm:cxnLst>
    <dgm:cxn modelId="{8DA3D9B7-BAA5-4FC9-BEC5-567AF6631AC9}" type="presOf" srcId="{4B111434-13B3-4AAB-971D-491050D83817}" destId="{D9A53FA9-6175-4A91-86C5-0F32EA1CA712}" srcOrd="0" destOrd="0" presId="urn:microsoft.com/office/officeart/2008/layout/VerticalCurvedList"/>
    <dgm:cxn modelId="{386E158D-6857-4032-82F1-E529781D1B94}" type="presOf" srcId="{110DCD61-7C94-40F4-98E1-A21CE67E7F0E}" destId="{100E8889-8820-4F40-BD92-5CA8010DB304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730719B2-374F-42A9-AC26-49E9B92FE3A9}" type="presOf" srcId="{50A6A7DA-3770-4F95-A069-0D81B633A3D6}" destId="{8FFE0869-C150-422A-9AEB-8F9AD3463C26}" srcOrd="0" destOrd="0" presId="urn:microsoft.com/office/officeart/2008/layout/VerticalCurvedList"/>
    <dgm:cxn modelId="{48BBB36E-6263-46D3-9013-083FCD8CB51C}" type="presOf" srcId="{D016C784-A624-4B5D-8D93-96F8437C6913}" destId="{334CD49A-E908-4A0F-9583-612747580599}" srcOrd="0" destOrd="0" presId="urn:microsoft.com/office/officeart/2008/layout/VerticalCurvedList"/>
    <dgm:cxn modelId="{BBCD7842-0584-49C6-917A-99F7024326B6}" srcId="{B6813A49-D63D-4CB6-BD9E-8210BEF8732B}" destId="{2F93A67A-020A-43CE-B5C7-C8C209A3C73C}" srcOrd="5" destOrd="0" parTransId="{91192ED2-918C-4853-B11F-C1BB5C78A435}" sibTransId="{4D618A89-B394-476B-BDD9-22E329FEA732}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F762AF39-02B1-499D-91D2-87DC34E9EA0A}" type="presOf" srcId="{2F93A67A-020A-43CE-B5C7-C8C209A3C73C}" destId="{B629B036-3F55-4888-90FE-D5122294722C}" srcOrd="0" destOrd="0" presId="urn:microsoft.com/office/officeart/2008/layout/VerticalCurvedList"/>
    <dgm:cxn modelId="{5791ACB1-25D5-4E24-AACB-20F9C49956D4}" type="presOf" srcId="{B6813A49-D63D-4CB6-BD9E-8210BEF8732B}" destId="{BC20CBC0-BDED-4852-95E4-D74383D57390}" srcOrd="0" destOrd="0" presId="urn:microsoft.com/office/officeart/2008/layout/VerticalCurvedList"/>
    <dgm:cxn modelId="{D413D2A9-387D-468E-AFEB-E42E1DBCFF44}" srcId="{B6813A49-D63D-4CB6-BD9E-8210BEF8732B}" destId="{4B111434-13B3-4AAB-971D-491050D83817}" srcOrd="3" destOrd="0" parTransId="{1443EDA9-62BE-4E48-B934-4FE243F02621}" sibTransId="{7FF7C9C4-CF4F-43D3-AE64-6D1C744F8FDD}"/>
    <dgm:cxn modelId="{15E13630-E20F-4606-B7F8-994EF918CB37}" type="presOf" srcId="{03DD70EB-6644-43E5-95A2-110AFC32452D}" destId="{8091B3EC-F3D9-4F4E-A795-EEAD0508367B}" srcOrd="0" destOrd="0" presId="urn:microsoft.com/office/officeart/2008/layout/VerticalCurvedList"/>
    <dgm:cxn modelId="{932CDB5F-465A-47E6-A678-DE167DA67E70}" type="presOf" srcId="{AC45A8E1-22C5-4ED3-8B4C-E4A1538E11B7}" destId="{6E0B8608-9CAE-4B83-B0A5-3D7FDC6E258F}" srcOrd="0" destOrd="0" presId="urn:microsoft.com/office/officeart/2008/layout/VerticalCurvedList"/>
    <dgm:cxn modelId="{D72AED28-8161-4F57-A803-67382305401B}" srcId="{B6813A49-D63D-4CB6-BD9E-8210BEF8732B}" destId="{50A6A7DA-3770-4F95-A069-0D81B633A3D6}" srcOrd="2" destOrd="0" parTransId="{ED33957A-A1AD-48E6-8404-10BE3A67852F}" sibTransId="{0897DE84-DB2A-4A82-84D0-3F9B479F765E}"/>
    <dgm:cxn modelId="{34BA5E18-56BE-4E4E-88FA-B73471D769C4}" srcId="{B6813A49-D63D-4CB6-BD9E-8210BEF8732B}" destId="{D016C784-A624-4B5D-8D93-96F8437C6913}" srcOrd="4" destOrd="0" parTransId="{F1EDCA60-7714-4064-A579-93F0963BBC2B}" sibTransId="{6E7E0739-EC5E-4542-BF62-EC40F5B09B7F}"/>
    <dgm:cxn modelId="{872B3F21-7EB1-4A00-9FE4-01F5C4ACE8E2}" type="presParOf" srcId="{BC20CBC0-BDED-4852-95E4-D74383D57390}" destId="{4DEE34CD-9E05-4EAE-892E-DCDFE68F18C2}" srcOrd="0" destOrd="0" presId="urn:microsoft.com/office/officeart/2008/layout/VerticalCurvedList"/>
    <dgm:cxn modelId="{4F1B509E-8781-4079-BFE8-D7013DB5DC8B}" type="presParOf" srcId="{4DEE34CD-9E05-4EAE-892E-DCDFE68F18C2}" destId="{D0882D72-27DE-4720-B7F6-18E7B6AF2050}" srcOrd="0" destOrd="0" presId="urn:microsoft.com/office/officeart/2008/layout/VerticalCurvedList"/>
    <dgm:cxn modelId="{AAFA19F6-0ADE-4822-9F33-B2E8ECACDBB7}" type="presParOf" srcId="{D0882D72-27DE-4720-B7F6-18E7B6AF2050}" destId="{0FA0DB12-2E83-47D1-9317-A5196229707F}" srcOrd="0" destOrd="0" presId="urn:microsoft.com/office/officeart/2008/layout/VerticalCurvedList"/>
    <dgm:cxn modelId="{8F55DBB5-ECDC-44A3-81E4-90C53556109F}" type="presParOf" srcId="{D0882D72-27DE-4720-B7F6-18E7B6AF2050}" destId="{100E8889-8820-4F40-BD92-5CA8010DB304}" srcOrd="1" destOrd="0" presId="urn:microsoft.com/office/officeart/2008/layout/VerticalCurvedList"/>
    <dgm:cxn modelId="{0E6743D7-6D58-4817-B29A-212DC19B40AD}" type="presParOf" srcId="{D0882D72-27DE-4720-B7F6-18E7B6AF2050}" destId="{5D2F7B7E-4CBA-4AFE-B1BC-1294C2CED026}" srcOrd="2" destOrd="0" presId="urn:microsoft.com/office/officeart/2008/layout/VerticalCurvedList"/>
    <dgm:cxn modelId="{E2A40AA7-AE74-4CFF-8133-84AB2FDBDE00}" type="presParOf" srcId="{D0882D72-27DE-4720-B7F6-18E7B6AF2050}" destId="{C956D72E-AB0A-486A-88F8-17287E77C9C0}" srcOrd="3" destOrd="0" presId="urn:microsoft.com/office/officeart/2008/layout/VerticalCurvedList"/>
    <dgm:cxn modelId="{44C45DEC-75C5-4DBC-9D8A-1BDA15C4DA3A}" type="presParOf" srcId="{4DEE34CD-9E05-4EAE-892E-DCDFE68F18C2}" destId="{6E0B8608-9CAE-4B83-B0A5-3D7FDC6E258F}" srcOrd="1" destOrd="0" presId="urn:microsoft.com/office/officeart/2008/layout/VerticalCurvedList"/>
    <dgm:cxn modelId="{1EC750D2-07A6-431C-A272-E80A81E3DC2B}" type="presParOf" srcId="{4DEE34CD-9E05-4EAE-892E-DCDFE68F18C2}" destId="{7F31CEDD-5211-4547-8C06-32D406D2A2F9}" srcOrd="2" destOrd="0" presId="urn:microsoft.com/office/officeart/2008/layout/VerticalCurvedList"/>
    <dgm:cxn modelId="{6CDA875F-0146-467F-B36D-E5FA7BE16517}" type="presParOf" srcId="{7F31CEDD-5211-4547-8C06-32D406D2A2F9}" destId="{CBFD9BEF-2C29-47DC-A1E5-B34CEE2B2C9E}" srcOrd="0" destOrd="0" presId="urn:microsoft.com/office/officeart/2008/layout/VerticalCurvedList"/>
    <dgm:cxn modelId="{7C30C4E2-4350-4EDE-9269-BFC1D6AAE374}" type="presParOf" srcId="{4DEE34CD-9E05-4EAE-892E-DCDFE68F18C2}" destId="{8091B3EC-F3D9-4F4E-A795-EEAD0508367B}" srcOrd="3" destOrd="0" presId="urn:microsoft.com/office/officeart/2008/layout/VerticalCurvedList"/>
    <dgm:cxn modelId="{E8B022A5-0610-4940-AD5B-F2B33B3A8348}" type="presParOf" srcId="{4DEE34CD-9E05-4EAE-892E-DCDFE68F18C2}" destId="{57E70E6B-7E57-4E6D-B867-6ED9A7569E0C}" srcOrd="4" destOrd="0" presId="urn:microsoft.com/office/officeart/2008/layout/VerticalCurvedList"/>
    <dgm:cxn modelId="{B6A90F1B-3CEC-44F3-B5FE-AF0F9A1D677F}" type="presParOf" srcId="{57E70E6B-7E57-4E6D-B867-6ED9A7569E0C}" destId="{1952247A-4821-407F-B013-EEEB39F88C78}" srcOrd="0" destOrd="0" presId="urn:microsoft.com/office/officeart/2008/layout/VerticalCurvedList"/>
    <dgm:cxn modelId="{C8DB7260-5C2C-44B8-8172-CCC6BF2ED0C9}" type="presParOf" srcId="{4DEE34CD-9E05-4EAE-892E-DCDFE68F18C2}" destId="{8FFE0869-C150-422A-9AEB-8F9AD3463C26}" srcOrd="5" destOrd="0" presId="urn:microsoft.com/office/officeart/2008/layout/VerticalCurvedList"/>
    <dgm:cxn modelId="{C1960C51-8B49-43BD-B23A-049F61EC1348}" type="presParOf" srcId="{4DEE34CD-9E05-4EAE-892E-DCDFE68F18C2}" destId="{F460A782-75DB-48C1-99A4-51BFAE438C3C}" srcOrd="6" destOrd="0" presId="urn:microsoft.com/office/officeart/2008/layout/VerticalCurvedList"/>
    <dgm:cxn modelId="{F325BB55-2B2D-4E6A-8E92-260969FD2C70}" type="presParOf" srcId="{F460A782-75DB-48C1-99A4-51BFAE438C3C}" destId="{31A92035-5989-4C5A-BE1D-3EF8F7F86C32}" srcOrd="0" destOrd="0" presId="urn:microsoft.com/office/officeart/2008/layout/VerticalCurvedList"/>
    <dgm:cxn modelId="{1E410C2C-7946-49EF-AB83-A0ABB3AEE9C1}" type="presParOf" srcId="{4DEE34CD-9E05-4EAE-892E-DCDFE68F18C2}" destId="{D9A53FA9-6175-4A91-86C5-0F32EA1CA712}" srcOrd="7" destOrd="0" presId="urn:microsoft.com/office/officeart/2008/layout/VerticalCurvedList"/>
    <dgm:cxn modelId="{B870314E-353C-4111-ABA3-7180B1AF54E4}" type="presParOf" srcId="{4DEE34CD-9E05-4EAE-892E-DCDFE68F18C2}" destId="{1BD8F7EB-1BD9-40A9-91C1-C976A688293E}" srcOrd="8" destOrd="0" presId="urn:microsoft.com/office/officeart/2008/layout/VerticalCurvedList"/>
    <dgm:cxn modelId="{571BD660-2F71-4F8E-8885-DD761ED424DD}" type="presParOf" srcId="{1BD8F7EB-1BD9-40A9-91C1-C976A688293E}" destId="{C023071E-6876-4624-97D5-5F14004E6CEB}" srcOrd="0" destOrd="0" presId="urn:microsoft.com/office/officeart/2008/layout/VerticalCurvedList"/>
    <dgm:cxn modelId="{D298D657-6B39-4071-AB17-FE622F85F31F}" type="presParOf" srcId="{4DEE34CD-9E05-4EAE-892E-DCDFE68F18C2}" destId="{334CD49A-E908-4A0F-9583-612747580599}" srcOrd="9" destOrd="0" presId="urn:microsoft.com/office/officeart/2008/layout/VerticalCurvedList"/>
    <dgm:cxn modelId="{B7D07C4F-211D-4BE6-98DA-4F9C6B364D97}" type="presParOf" srcId="{4DEE34CD-9E05-4EAE-892E-DCDFE68F18C2}" destId="{0634EA06-2A45-4AA1-B1B8-90E9F50BC751}" srcOrd="10" destOrd="0" presId="urn:microsoft.com/office/officeart/2008/layout/VerticalCurvedList"/>
    <dgm:cxn modelId="{85CEE9C5-A003-4110-929F-7C3782ABDA10}" type="presParOf" srcId="{0634EA06-2A45-4AA1-B1B8-90E9F50BC751}" destId="{0013BDED-379B-4FE3-86B6-E90587A69C4D}" srcOrd="0" destOrd="0" presId="urn:microsoft.com/office/officeart/2008/layout/VerticalCurvedList"/>
    <dgm:cxn modelId="{C71AFF9D-05BD-469F-98B1-012A3910E50D}" type="presParOf" srcId="{4DEE34CD-9E05-4EAE-892E-DCDFE68F18C2}" destId="{B629B036-3F55-4888-90FE-D5122294722C}" srcOrd="11" destOrd="0" presId="urn:microsoft.com/office/officeart/2008/layout/VerticalCurvedList"/>
    <dgm:cxn modelId="{3DF0613C-154F-4BF2-94D9-65ED4A921CFC}" type="presParOf" srcId="{4DEE34CD-9E05-4EAE-892E-DCDFE68F18C2}" destId="{30A8BBC6-EB04-40AF-AC1F-4D4F074B9838}" srcOrd="12" destOrd="0" presId="urn:microsoft.com/office/officeart/2008/layout/VerticalCurvedList"/>
    <dgm:cxn modelId="{D6684289-D90D-4759-94D2-BC988CE8E013}" type="presParOf" srcId="{30A8BBC6-EB04-40AF-AC1F-4D4F074B9838}" destId="{50C84AF0-AE93-4B27-9768-33BBAE26D98F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7879F5-F322-41E2-864B-699434C4A06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BAAA07F-823E-499A-87ED-2A480A06F26A}">
      <dgm:prSet phldrT="[Text]"/>
      <dgm:spPr>
        <a:solidFill>
          <a:srgbClr val="002E50"/>
        </a:solidFill>
        <a:ln>
          <a:solidFill>
            <a:srgbClr val="002E50"/>
          </a:solidFill>
        </a:ln>
      </dgm:spPr>
      <dgm:t>
        <a:bodyPr/>
        <a:lstStyle/>
        <a:p>
          <a:r>
            <a:rPr lang="de-DE" dirty="0" smtClean="0"/>
            <a:t>Recherche</a:t>
          </a:r>
          <a:endParaRPr lang="de-DE" dirty="0"/>
        </a:p>
      </dgm:t>
    </dgm:pt>
    <dgm:pt modelId="{2C614F56-3312-45DF-95CD-14306C9DD4AC}" type="parTrans" cxnId="{2BD29505-ECD9-4525-B55D-0992DE3CE9C0}">
      <dgm:prSet/>
      <dgm:spPr/>
      <dgm:t>
        <a:bodyPr/>
        <a:lstStyle/>
        <a:p>
          <a:endParaRPr lang="de-DE"/>
        </a:p>
      </dgm:t>
    </dgm:pt>
    <dgm:pt modelId="{19D80919-2DED-4C3C-B352-76609C711373}" type="sibTrans" cxnId="{2BD29505-ECD9-4525-B55D-0992DE3CE9C0}">
      <dgm:prSet/>
      <dgm:spPr/>
      <dgm:t>
        <a:bodyPr/>
        <a:lstStyle/>
        <a:p>
          <a:endParaRPr lang="de-DE"/>
        </a:p>
      </dgm:t>
    </dgm:pt>
    <dgm:pt modelId="{455663EC-7FAC-496A-9E7E-8835D58979D2}">
      <dgm:prSet phldrT="[Text]"/>
      <dgm:spPr>
        <a:solidFill>
          <a:srgbClr val="002E50"/>
        </a:solidFill>
        <a:ln>
          <a:solidFill>
            <a:srgbClr val="002E50"/>
          </a:solidFill>
        </a:ln>
      </dgm:spPr>
      <dgm:t>
        <a:bodyPr/>
        <a:lstStyle/>
        <a:p>
          <a:r>
            <a:rPr lang="de-DE" dirty="0" smtClean="0"/>
            <a:t>Was macht gute Recherche aus?</a:t>
          </a:r>
          <a:endParaRPr lang="de-DE" dirty="0"/>
        </a:p>
      </dgm:t>
    </dgm:pt>
    <dgm:pt modelId="{E0085B51-F408-4B64-B28E-74B317BEC59C}" type="parTrans" cxnId="{2F3D3AA1-18D0-4A9E-991F-AF19682D00E2}">
      <dgm:prSet/>
      <dgm:spPr/>
      <dgm:t>
        <a:bodyPr/>
        <a:lstStyle/>
        <a:p>
          <a:endParaRPr lang="de-DE"/>
        </a:p>
      </dgm:t>
    </dgm:pt>
    <dgm:pt modelId="{DE1CFB12-4C14-4073-B5AC-0522510F2FE3}" type="sibTrans" cxnId="{2F3D3AA1-18D0-4A9E-991F-AF19682D00E2}">
      <dgm:prSet/>
      <dgm:spPr/>
      <dgm:t>
        <a:bodyPr/>
        <a:lstStyle/>
        <a:p>
          <a:endParaRPr lang="de-DE"/>
        </a:p>
      </dgm:t>
    </dgm:pt>
    <dgm:pt modelId="{5DAB0AFA-2434-4044-82C4-3C3C9D0457E9}">
      <dgm:prSet phldrT="[Text]"/>
      <dgm:spPr>
        <a:solidFill>
          <a:srgbClr val="002E50"/>
        </a:solidFill>
      </dgm:spPr>
      <dgm:t>
        <a:bodyPr/>
        <a:lstStyle/>
        <a:p>
          <a:r>
            <a:rPr lang="de-DE" dirty="0" smtClean="0"/>
            <a:t>Welchen Stellenwert hat Ethik bei Recherche?</a:t>
          </a:r>
          <a:endParaRPr lang="de-DE" dirty="0"/>
        </a:p>
      </dgm:t>
    </dgm:pt>
    <dgm:pt modelId="{75F28EDF-4DB9-42B8-BE12-C9E8A78A1A6C}" type="parTrans" cxnId="{B58CE271-ECC5-475C-ADE0-8B783065BC58}">
      <dgm:prSet/>
      <dgm:spPr/>
      <dgm:t>
        <a:bodyPr/>
        <a:lstStyle/>
        <a:p>
          <a:endParaRPr lang="de-DE"/>
        </a:p>
      </dgm:t>
    </dgm:pt>
    <dgm:pt modelId="{2BF1E044-C955-487C-A273-D64DF8966079}" type="sibTrans" cxnId="{B58CE271-ECC5-475C-ADE0-8B783065BC58}">
      <dgm:prSet/>
      <dgm:spPr/>
      <dgm:t>
        <a:bodyPr/>
        <a:lstStyle/>
        <a:p>
          <a:endParaRPr lang="de-DE"/>
        </a:p>
      </dgm:t>
    </dgm:pt>
    <dgm:pt modelId="{13DCD9C4-00D5-4406-9FE8-6F99BC239FF0}" type="pres">
      <dgm:prSet presAssocID="{247879F5-F322-41E2-864B-699434C4A0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1045764A-CB2E-4BD8-B7EF-30AE23BBE713}" type="pres">
      <dgm:prSet presAssocID="{2BAAA07F-823E-499A-87ED-2A480A06F26A}" presName="hierRoot1" presStyleCnt="0">
        <dgm:presLayoutVars>
          <dgm:hierBranch val="init"/>
        </dgm:presLayoutVars>
      </dgm:prSet>
      <dgm:spPr/>
    </dgm:pt>
    <dgm:pt modelId="{0996382E-F8BC-4F72-AC78-CD83079092B0}" type="pres">
      <dgm:prSet presAssocID="{2BAAA07F-823E-499A-87ED-2A480A06F26A}" presName="rootComposite1" presStyleCnt="0"/>
      <dgm:spPr/>
    </dgm:pt>
    <dgm:pt modelId="{48110134-39B9-49E9-B7FD-B1774DDEB0DF}" type="pres">
      <dgm:prSet presAssocID="{2BAAA07F-823E-499A-87ED-2A480A06F26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79D707-E63D-4145-9428-F740BCC3731A}" type="pres">
      <dgm:prSet presAssocID="{2BAAA07F-823E-499A-87ED-2A480A06F26A}" presName="rootConnector1" presStyleLbl="node1" presStyleIdx="0" presStyleCnt="0"/>
      <dgm:spPr/>
      <dgm:t>
        <a:bodyPr/>
        <a:lstStyle/>
        <a:p>
          <a:endParaRPr lang="de-DE"/>
        </a:p>
      </dgm:t>
    </dgm:pt>
    <dgm:pt modelId="{40985586-D2DE-4455-8D68-0456E66DE408}" type="pres">
      <dgm:prSet presAssocID="{2BAAA07F-823E-499A-87ED-2A480A06F26A}" presName="hierChild2" presStyleCnt="0"/>
      <dgm:spPr/>
    </dgm:pt>
    <dgm:pt modelId="{B764409E-69A4-4A9C-85D0-2AF756D45F52}" type="pres">
      <dgm:prSet presAssocID="{E0085B51-F408-4B64-B28E-74B317BEC59C}" presName="Name37" presStyleLbl="parChTrans1D2" presStyleIdx="0" presStyleCnt="2"/>
      <dgm:spPr/>
      <dgm:t>
        <a:bodyPr/>
        <a:lstStyle/>
        <a:p>
          <a:endParaRPr lang="de-DE"/>
        </a:p>
      </dgm:t>
    </dgm:pt>
    <dgm:pt modelId="{2CDDE9C3-ECDF-497C-9D2B-D322E182FDF2}" type="pres">
      <dgm:prSet presAssocID="{455663EC-7FAC-496A-9E7E-8835D58979D2}" presName="hierRoot2" presStyleCnt="0">
        <dgm:presLayoutVars>
          <dgm:hierBranch val="init"/>
        </dgm:presLayoutVars>
      </dgm:prSet>
      <dgm:spPr/>
    </dgm:pt>
    <dgm:pt modelId="{4CC5E222-8BDA-43AF-B6B9-3575EC2DF03F}" type="pres">
      <dgm:prSet presAssocID="{455663EC-7FAC-496A-9E7E-8835D58979D2}" presName="rootComposite" presStyleCnt="0"/>
      <dgm:spPr/>
    </dgm:pt>
    <dgm:pt modelId="{9AB0BB43-A294-43C6-9794-087205273AFA}" type="pres">
      <dgm:prSet presAssocID="{455663EC-7FAC-496A-9E7E-8835D58979D2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45C76C0-CB4C-4D4E-B88A-55B1A8DC8C04}" type="pres">
      <dgm:prSet presAssocID="{455663EC-7FAC-496A-9E7E-8835D58979D2}" presName="rootConnector" presStyleLbl="node2" presStyleIdx="0" presStyleCnt="2"/>
      <dgm:spPr/>
      <dgm:t>
        <a:bodyPr/>
        <a:lstStyle/>
        <a:p>
          <a:endParaRPr lang="de-DE"/>
        </a:p>
      </dgm:t>
    </dgm:pt>
    <dgm:pt modelId="{85597255-0BE0-4951-AC3B-AEBDDE801D3B}" type="pres">
      <dgm:prSet presAssocID="{455663EC-7FAC-496A-9E7E-8835D58979D2}" presName="hierChild4" presStyleCnt="0"/>
      <dgm:spPr/>
    </dgm:pt>
    <dgm:pt modelId="{CDCD56DB-9987-4DCA-8617-67B44DB6EE79}" type="pres">
      <dgm:prSet presAssocID="{455663EC-7FAC-496A-9E7E-8835D58979D2}" presName="hierChild5" presStyleCnt="0"/>
      <dgm:spPr/>
    </dgm:pt>
    <dgm:pt modelId="{C902B273-CE67-4333-9352-C9F5B747B7B2}" type="pres">
      <dgm:prSet presAssocID="{75F28EDF-4DB9-42B8-BE12-C9E8A78A1A6C}" presName="Name37" presStyleLbl="parChTrans1D2" presStyleIdx="1" presStyleCnt="2"/>
      <dgm:spPr/>
      <dgm:t>
        <a:bodyPr/>
        <a:lstStyle/>
        <a:p>
          <a:endParaRPr lang="de-DE"/>
        </a:p>
      </dgm:t>
    </dgm:pt>
    <dgm:pt modelId="{810DE576-4C54-4B84-87FC-51703015EA64}" type="pres">
      <dgm:prSet presAssocID="{5DAB0AFA-2434-4044-82C4-3C3C9D0457E9}" presName="hierRoot2" presStyleCnt="0">
        <dgm:presLayoutVars>
          <dgm:hierBranch val="init"/>
        </dgm:presLayoutVars>
      </dgm:prSet>
      <dgm:spPr/>
    </dgm:pt>
    <dgm:pt modelId="{3876F776-17BD-4C46-863C-628E07FAE50D}" type="pres">
      <dgm:prSet presAssocID="{5DAB0AFA-2434-4044-82C4-3C3C9D0457E9}" presName="rootComposite" presStyleCnt="0"/>
      <dgm:spPr/>
    </dgm:pt>
    <dgm:pt modelId="{8C4DAEA1-66CD-498F-A4F7-ADDD719915D8}" type="pres">
      <dgm:prSet presAssocID="{5DAB0AFA-2434-4044-82C4-3C3C9D0457E9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5F69122-3F44-4851-A79E-5F54FB123AE7}" type="pres">
      <dgm:prSet presAssocID="{5DAB0AFA-2434-4044-82C4-3C3C9D0457E9}" presName="rootConnector" presStyleLbl="node2" presStyleIdx="1" presStyleCnt="2"/>
      <dgm:spPr/>
      <dgm:t>
        <a:bodyPr/>
        <a:lstStyle/>
        <a:p>
          <a:endParaRPr lang="de-DE"/>
        </a:p>
      </dgm:t>
    </dgm:pt>
    <dgm:pt modelId="{E6C98A4E-38ED-4B0F-A354-0726F72A0E7E}" type="pres">
      <dgm:prSet presAssocID="{5DAB0AFA-2434-4044-82C4-3C3C9D0457E9}" presName="hierChild4" presStyleCnt="0"/>
      <dgm:spPr/>
    </dgm:pt>
    <dgm:pt modelId="{9954903F-D93B-42E6-96B9-54B285FD9899}" type="pres">
      <dgm:prSet presAssocID="{5DAB0AFA-2434-4044-82C4-3C3C9D0457E9}" presName="hierChild5" presStyleCnt="0"/>
      <dgm:spPr/>
    </dgm:pt>
    <dgm:pt modelId="{4BF10180-1EF7-4F5D-95A3-A271B88B93BB}" type="pres">
      <dgm:prSet presAssocID="{2BAAA07F-823E-499A-87ED-2A480A06F26A}" presName="hierChild3" presStyleCnt="0"/>
      <dgm:spPr/>
    </dgm:pt>
  </dgm:ptLst>
  <dgm:cxnLst>
    <dgm:cxn modelId="{2E8B87AC-410F-494B-BD73-D896EB922DF6}" type="presOf" srcId="{455663EC-7FAC-496A-9E7E-8835D58979D2}" destId="{A45C76C0-CB4C-4D4E-B88A-55B1A8DC8C04}" srcOrd="1" destOrd="0" presId="urn:microsoft.com/office/officeart/2005/8/layout/orgChart1"/>
    <dgm:cxn modelId="{8143315C-2373-4BD5-A908-5A82D14F758A}" type="presOf" srcId="{E0085B51-F408-4B64-B28E-74B317BEC59C}" destId="{B764409E-69A4-4A9C-85D0-2AF756D45F52}" srcOrd="0" destOrd="0" presId="urn:microsoft.com/office/officeart/2005/8/layout/orgChart1"/>
    <dgm:cxn modelId="{2894DA56-D801-42FA-9687-2540147A013F}" type="presOf" srcId="{2BAAA07F-823E-499A-87ED-2A480A06F26A}" destId="{4C79D707-E63D-4145-9428-F740BCC3731A}" srcOrd="1" destOrd="0" presId="urn:microsoft.com/office/officeart/2005/8/layout/orgChart1"/>
    <dgm:cxn modelId="{565AF0DA-380F-41A3-A3D9-59A1653B53DC}" type="presOf" srcId="{5DAB0AFA-2434-4044-82C4-3C3C9D0457E9}" destId="{8C4DAEA1-66CD-498F-A4F7-ADDD719915D8}" srcOrd="0" destOrd="0" presId="urn:microsoft.com/office/officeart/2005/8/layout/orgChart1"/>
    <dgm:cxn modelId="{21B9D2AC-663A-4E3E-A1C1-91D66CA62152}" type="presOf" srcId="{75F28EDF-4DB9-42B8-BE12-C9E8A78A1A6C}" destId="{C902B273-CE67-4333-9352-C9F5B747B7B2}" srcOrd="0" destOrd="0" presId="urn:microsoft.com/office/officeart/2005/8/layout/orgChart1"/>
    <dgm:cxn modelId="{ADA834E4-273E-4946-BD5F-351213683287}" type="presOf" srcId="{5DAB0AFA-2434-4044-82C4-3C3C9D0457E9}" destId="{95F69122-3F44-4851-A79E-5F54FB123AE7}" srcOrd="1" destOrd="0" presId="urn:microsoft.com/office/officeart/2005/8/layout/orgChart1"/>
    <dgm:cxn modelId="{B58CE271-ECC5-475C-ADE0-8B783065BC58}" srcId="{2BAAA07F-823E-499A-87ED-2A480A06F26A}" destId="{5DAB0AFA-2434-4044-82C4-3C3C9D0457E9}" srcOrd="1" destOrd="0" parTransId="{75F28EDF-4DB9-42B8-BE12-C9E8A78A1A6C}" sibTransId="{2BF1E044-C955-487C-A273-D64DF8966079}"/>
    <dgm:cxn modelId="{97F1B0E6-B004-43CF-AD1C-80BE34F5C157}" type="presOf" srcId="{2BAAA07F-823E-499A-87ED-2A480A06F26A}" destId="{48110134-39B9-49E9-B7FD-B1774DDEB0DF}" srcOrd="0" destOrd="0" presId="urn:microsoft.com/office/officeart/2005/8/layout/orgChart1"/>
    <dgm:cxn modelId="{2BD29505-ECD9-4525-B55D-0992DE3CE9C0}" srcId="{247879F5-F322-41E2-864B-699434C4A06C}" destId="{2BAAA07F-823E-499A-87ED-2A480A06F26A}" srcOrd="0" destOrd="0" parTransId="{2C614F56-3312-45DF-95CD-14306C9DD4AC}" sibTransId="{19D80919-2DED-4C3C-B352-76609C711373}"/>
    <dgm:cxn modelId="{219904A6-2B6E-45A0-B5F1-51C5D0BD4966}" type="presOf" srcId="{455663EC-7FAC-496A-9E7E-8835D58979D2}" destId="{9AB0BB43-A294-43C6-9794-087205273AFA}" srcOrd="0" destOrd="0" presId="urn:microsoft.com/office/officeart/2005/8/layout/orgChart1"/>
    <dgm:cxn modelId="{E74F8041-10F0-42A0-A85E-4C25B94C45FE}" type="presOf" srcId="{247879F5-F322-41E2-864B-699434C4A06C}" destId="{13DCD9C4-00D5-4406-9FE8-6F99BC239FF0}" srcOrd="0" destOrd="0" presId="urn:microsoft.com/office/officeart/2005/8/layout/orgChart1"/>
    <dgm:cxn modelId="{2F3D3AA1-18D0-4A9E-991F-AF19682D00E2}" srcId="{2BAAA07F-823E-499A-87ED-2A480A06F26A}" destId="{455663EC-7FAC-496A-9E7E-8835D58979D2}" srcOrd="0" destOrd="0" parTransId="{E0085B51-F408-4B64-B28E-74B317BEC59C}" sibTransId="{DE1CFB12-4C14-4073-B5AC-0522510F2FE3}"/>
    <dgm:cxn modelId="{0A6DD59D-03D7-48CC-87D7-BAEC5E7E3DCB}" type="presParOf" srcId="{13DCD9C4-00D5-4406-9FE8-6F99BC239FF0}" destId="{1045764A-CB2E-4BD8-B7EF-30AE23BBE713}" srcOrd="0" destOrd="0" presId="urn:microsoft.com/office/officeart/2005/8/layout/orgChart1"/>
    <dgm:cxn modelId="{DF9C5BD6-91C3-4980-9B9E-C869DCB48624}" type="presParOf" srcId="{1045764A-CB2E-4BD8-B7EF-30AE23BBE713}" destId="{0996382E-F8BC-4F72-AC78-CD83079092B0}" srcOrd="0" destOrd="0" presId="urn:microsoft.com/office/officeart/2005/8/layout/orgChart1"/>
    <dgm:cxn modelId="{3CFE4E78-8809-4DC3-8737-02A9ACACD157}" type="presParOf" srcId="{0996382E-F8BC-4F72-AC78-CD83079092B0}" destId="{48110134-39B9-49E9-B7FD-B1774DDEB0DF}" srcOrd="0" destOrd="0" presId="urn:microsoft.com/office/officeart/2005/8/layout/orgChart1"/>
    <dgm:cxn modelId="{D5D34916-91E0-4CDB-9364-54CD8C8FEB2F}" type="presParOf" srcId="{0996382E-F8BC-4F72-AC78-CD83079092B0}" destId="{4C79D707-E63D-4145-9428-F740BCC3731A}" srcOrd="1" destOrd="0" presId="urn:microsoft.com/office/officeart/2005/8/layout/orgChart1"/>
    <dgm:cxn modelId="{DD5F9921-250F-48BB-AE9B-E5C7C13339E4}" type="presParOf" srcId="{1045764A-CB2E-4BD8-B7EF-30AE23BBE713}" destId="{40985586-D2DE-4455-8D68-0456E66DE408}" srcOrd="1" destOrd="0" presId="urn:microsoft.com/office/officeart/2005/8/layout/orgChart1"/>
    <dgm:cxn modelId="{AE35D225-6207-4F63-8E85-72086952FF93}" type="presParOf" srcId="{40985586-D2DE-4455-8D68-0456E66DE408}" destId="{B764409E-69A4-4A9C-85D0-2AF756D45F52}" srcOrd="0" destOrd="0" presId="urn:microsoft.com/office/officeart/2005/8/layout/orgChart1"/>
    <dgm:cxn modelId="{C1F6C6D5-AB71-439C-A32C-34CA945CB349}" type="presParOf" srcId="{40985586-D2DE-4455-8D68-0456E66DE408}" destId="{2CDDE9C3-ECDF-497C-9D2B-D322E182FDF2}" srcOrd="1" destOrd="0" presId="urn:microsoft.com/office/officeart/2005/8/layout/orgChart1"/>
    <dgm:cxn modelId="{7D68D6D6-1254-4219-A11E-077338F9E92D}" type="presParOf" srcId="{2CDDE9C3-ECDF-497C-9D2B-D322E182FDF2}" destId="{4CC5E222-8BDA-43AF-B6B9-3575EC2DF03F}" srcOrd="0" destOrd="0" presId="urn:microsoft.com/office/officeart/2005/8/layout/orgChart1"/>
    <dgm:cxn modelId="{B0FA8C39-B71A-4698-A270-9C7F3CEAD734}" type="presParOf" srcId="{4CC5E222-8BDA-43AF-B6B9-3575EC2DF03F}" destId="{9AB0BB43-A294-43C6-9794-087205273AFA}" srcOrd="0" destOrd="0" presId="urn:microsoft.com/office/officeart/2005/8/layout/orgChart1"/>
    <dgm:cxn modelId="{9B2A18BD-6911-4B7F-8158-044528EBD738}" type="presParOf" srcId="{4CC5E222-8BDA-43AF-B6B9-3575EC2DF03F}" destId="{A45C76C0-CB4C-4D4E-B88A-55B1A8DC8C04}" srcOrd="1" destOrd="0" presId="urn:microsoft.com/office/officeart/2005/8/layout/orgChart1"/>
    <dgm:cxn modelId="{E556B750-BBFF-4668-97E3-C28A9D9A5CF1}" type="presParOf" srcId="{2CDDE9C3-ECDF-497C-9D2B-D322E182FDF2}" destId="{85597255-0BE0-4951-AC3B-AEBDDE801D3B}" srcOrd="1" destOrd="0" presId="urn:microsoft.com/office/officeart/2005/8/layout/orgChart1"/>
    <dgm:cxn modelId="{5919FF67-9CF3-4DF0-A0B3-87DA12F96EB5}" type="presParOf" srcId="{2CDDE9C3-ECDF-497C-9D2B-D322E182FDF2}" destId="{CDCD56DB-9987-4DCA-8617-67B44DB6EE79}" srcOrd="2" destOrd="0" presId="urn:microsoft.com/office/officeart/2005/8/layout/orgChart1"/>
    <dgm:cxn modelId="{E05C719C-D7CA-47BA-B358-2E573A4471D7}" type="presParOf" srcId="{40985586-D2DE-4455-8D68-0456E66DE408}" destId="{C902B273-CE67-4333-9352-C9F5B747B7B2}" srcOrd="2" destOrd="0" presId="urn:microsoft.com/office/officeart/2005/8/layout/orgChart1"/>
    <dgm:cxn modelId="{92468C71-B668-4A12-992F-191B436A8741}" type="presParOf" srcId="{40985586-D2DE-4455-8D68-0456E66DE408}" destId="{810DE576-4C54-4B84-87FC-51703015EA64}" srcOrd="3" destOrd="0" presId="urn:microsoft.com/office/officeart/2005/8/layout/orgChart1"/>
    <dgm:cxn modelId="{908A74CF-F30C-4A5F-860C-610CDB72F7CC}" type="presParOf" srcId="{810DE576-4C54-4B84-87FC-51703015EA64}" destId="{3876F776-17BD-4C46-863C-628E07FAE50D}" srcOrd="0" destOrd="0" presId="urn:microsoft.com/office/officeart/2005/8/layout/orgChart1"/>
    <dgm:cxn modelId="{063E5FA9-FAF7-4DB6-B0B8-50BF4DC0D5C3}" type="presParOf" srcId="{3876F776-17BD-4C46-863C-628E07FAE50D}" destId="{8C4DAEA1-66CD-498F-A4F7-ADDD719915D8}" srcOrd="0" destOrd="0" presId="urn:microsoft.com/office/officeart/2005/8/layout/orgChart1"/>
    <dgm:cxn modelId="{7237BE9C-61D2-48C2-9DD4-0B14F197F7CE}" type="presParOf" srcId="{3876F776-17BD-4C46-863C-628E07FAE50D}" destId="{95F69122-3F44-4851-A79E-5F54FB123AE7}" srcOrd="1" destOrd="0" presId="urn:microsoft.com/office/officeart/2005/8/layout/orgChart1"/>
    <dgm:cxn modelId="{7DAB5410-E94E-478E-8C12-8F9A7DBF2830}" type="presParOf" srcId="{810DE576-4C54-4B84-87FC-51703015EA64}" destId="{E6C98A4E-38ED-4B0F-A354-0726F72A0E7E}" srcOrd="1" destOrd="0" presId="urn:microsoft.com/office/officeart/2005/8/layout/orgChart1"/>
    <dgm:cxn modelId="{5B5C730C-C510-4003-AF0F-53A10B52390E}" type="presParOf" srcId="{810DE576-4C54-4B84-87FC-51703015EA64}" destId="{9954903F-D93B-42E6-96B9-54B285FD9899}" srcOrd="2" destOrd="0" presId="urn:microsoft.com/office/officeart/2005/8/layout/orgChart1"/>
    <dgm:cxn modelId="{B28B9E1E-D374-4C3D-953C-B9CDC0964EA6}" type="presParOf" srcId="{1045764A-CB2E-4BD8-B7EF-30AE23BBE713}" destId="{4BF10180-1EF7-4F5D-95A3-A271B88B93BB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7879F5-F322-41E2-864B-699434C4A06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BAAA07F-823E-499A-87ED-2A480A06F26A}">
      <dgm:prSet phldrT="[Text]"/>
      <dgm:spPr>
        <a:solidFill>
          <a:srgbClr val="002E50"/>
        </a:solidFill>
        <a:ln>
          <a:solidFill>
            <a:srgbClr val="002E50"/>
          </a:solidFill>
        </a:ln>
      </dgm:spPr>
      <dgm:t>
        <a:bodyPr/>
        <a:lstStyle/>
        <a:p>
          <a:r>
            <a:rPr lang="de-DE" dirty="0" smtClean="0"/>
            <a:t>Open </a:t>
          </a:r>
          <a:r>
            <a:rPr lang="de-DE" dirty="0" err="1" smtClean="0"/>
            <a:t>Modex</a:t>
          </a: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Datenrecherche</a:t>
          </a:r>
          <a:endParaRPr lang="de-DE" dirty="0"/>
        </a:p>
      </dgm:t>
    </dgm:pt>
    <dgm:pt modelId="{2C614F56-3312-45DF-95CD-14306C9DD4AC}" type="parTrans" cxnId="{2BD29505-ECD9-4525-B55D-0992DE3CE9C0}">
      <dgm:prSet/>
      <dgm:spPr/>
      <dgm:t>
        <a:bodyPr/>
        <a:lstStyle/>
        <a:p>
          <a:endParaRPr lang="de-DE"/>
        </a:p>
      </dgm:t>
    </dgm:pt>
    <dgm:pt modelId="{19D80919-2DED-4C3C-B352-76609C711373}" type="sibTrans" cxnId="{2BD29505-ECD9-4525-B55D-0992DE3CE9C0}">
      <dgm:prSet/>
      <dgm:spPr/>
      <dgm:t>
        <a:bodyPr/>
        <a:lstStyle/>
        <a:p>
          <a:endParaRPr lang="de-DE"/>
        </a:p>
      </dgm:t>
    </dgm:pt>
    <dgm:pt modelId="{5DAB0AFA-2434-4044-82C4-3C3C9D0457E9}">
      <dgm:prSet phldrT="[Text]"/>
      <dgm:spPr>
        <a:solidFill>
          <a:srgbClr val="002E50"/>
        </a:solidFill>
        <a:ln>
          <a:solidFill>
            <a:srgbClr val="002E50"/>
          </a:solidFill>
        </a:ln>
      </dgm:spPr>
      <dgm:t>
        <a:bodyPr/>
        <a:lstStyle/>
        <a:p>
          <a:r>
            <a:rPr lang="de-DE" dirty="0" smtClean="0"/>
            <a:t>Wie groß ist das Wind Offshore Potential an Nord- und Ostsee?</a:t>
          </a:r>
          <a:endParaRPr lang="de-DE" dirty="0"/>
        </a:p>
      </dgm:t>
    </dgm:pt>
    <dgm:pt modelId="{75F28EDF-4DB9-42B8-BE12-C9E8A78A1A6C}" type="parTrans" cxnId="{B58CE271-ECC5-475C-ADE0-8B783065BC58}">
      <dgm:prSet/>
      <dgm:spPr/>
      <dgm:t>
        <a:bodyPr/>
        <a:lstStyle/>
        <a:p>
          <a:endParaRPr lang="de-DE"/>
        </a:p>
      </dgm:t>
    </dgm:pt>
    <dgm:pt modelId="{2BF1E044-C955-487C-A273-D64DF8966079}" type="sibTrans" cxnId="{B58CE271-ECC5-475C-ADE0-8B783065BC58}">
      <dgm:prSet/>
      <dgm:spPr/>
      <dgm:t>
        <a:bodyPr/>
        <a:lstStyle/>
        <a:p>
          <a:endParaRPr lang="de-DE"/>
        </a:p>
      </dgm:t>
    </dgm:pt>
    <dgm:pt modelId="{FD73D426-6510-4A05-9CD8-E93E227E2252}" type="asst">
      <dgm:prSet/>
      <dgm:spPr>
        <a:solidFill>
          <a:srgbClr val="002E50"/>
        </a:solidFill>
        <a:ln>
          <a:solidFill>
            <a:srgbClr val="002E50"/>
          </a:solidFill>
        </a:ln>
      </dgm:spPr>
      <dgm:t>
        <a:bodyPr/>
        <a:lstStyle/>
        <a:p>
          <a:r>
            <a:rPr lang="de-DE" dirty="0" smtClean="0"/>
            <a:t>Daten, Probleme, Quellen</a:t>
          </a:r>
          <a:endParaRPr lang="de-DE" dirty="0"/>
        </a:p>
      </dgm:t>
    </dgm:pt>
    <dgm:pt modelId="{3F701213-E920-426E-A457-ABE023FF5D13}" type="parTrans" cxnId="{051B6B6E-6059-432A-BD50-C6A528CE2213}">
      <dgm:prSet/>
      <dgm:spPr/>
      <dgm:t>
        <a:bodyPr/>
        <a:lstStyle/>
        <a:p>
          <a:endParaRPr lang="de-DE"/>
        </a:p>
      </dgm:t>
    </dgm:pt>
    <dgm:pt modelId="{CBB80A1D-8E8E-40C3-AA15-BA5EFA0AB315}" type="sibTrans" cxnId="{051B6B6E-6059-432A-BD50-C6A528CE2213}">
      <dgm:prSet/>
      <dgm:spPr/>
      <dgm:t>
        <a:bodyPr/>
        <a:lstStyle/>
        <a:p>
          <a:endParaRPr lang="de-DE"/>
        </a:p>
      </dgm:t>
    </dgm:pt>
    <dgm:pt modelId="{13DCD9C4-00D5-4406-9FE8-6F99BC239FF0}" type="pres">
      <dgm:prSet presAssocID="{247879F5-F322-41E2-864B-699434C4A0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1045764A-CB2E-4BD8-B7EF-30AE23BBE713}" type="pres">
      <dgm:prSet presAssocID="{2BAAA07F-823E-499A-87ED-2A480A06F26A}" presName="hierRoot1" presStyleCnt="0">
        <dgm:presLayoutVars>
          <dgm:hierBranch val="init"/>
        </dgm:presLayoutVars>
      </dgm:prSet>
      <dgm:spPr/>
    </dgm:pt>
    <dgm:pt modelId="{0996382E-F8BC-4F72-AC78-CD83079092B0}" type="pres">
      <dgm:prSet presAssocID="{2BAAA07F-823E-499A-87ED-2A480A06F26A}" presName="rootComposite1" presStyleCnt="0"/>
      <dgm:spPr/>
    </dgm:pt>
    <dgm:pt modelId="{48110134-39B9-49E9-B7FD-B1774DDEB0DF}" type="pres">
      <dgm:prSet presAssocID="{2BAAA07F-823E-499A-87ED-2A480A06F26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79D707-E63D-4145-9428-F740BCC3731A}" type="pres">
      <dgm:prSet presAssocID="{2BAAA07F-823E-499A-87ED-2A480A06F26A}" presName="rootConnector1" presStyleLbl="node1" presStyleIdx="0" presStyleCnt="0"/>
      <dgm:spPr/>
      <dgm:t>
        <a:bodyPr/>
        <a:lstStyle/>
        <a:p>
          <a:endParaRPr lang="de-DE"/>
        </a:p>
      </dgm:t>
    </dgm:pt>
    <dgm:pt modelId="{40985586-D2DE-4455-8D68-0456E66DE408}" type="pres">
      <dgm:prSet presAssocID="{2BAAA07F-823E-499A-87ED-2A480A06F26A}" presName="hierChild2" presStyleCnt="0"/>
      <dgm:spPr/>
    </dgm:pt>
    <dgm:pt modelId="{C902B273-CE67-4333-9352-C9F5B747B7B2}" type="pres">
      <dgm:prSet presAssocID="{75F28EDF-4DB9-42B8-BE12-C9E8A78A1A6C}" presName="Name37" presStyleLbl="parChTrans1D2" presStyleIdx="0" presStyleCnt="1"/>
      <dgm:spPr/>
      <dgm:t>
        <a:bodyPr/>
        <a:lstStyle/>
        <a:p>
          <a:endParaRPr lang="de-DE"/>
        </a:p>
      </dgm:t>
    </dgm:pt>
    <dgm:pt modelId="{810DE576-4C54-4B84-87FC-51703015EA64}" type="pres">
      <dgm:prSet presAssocID="{5DAB0AFA-2434-4044-82C4-3C3C9D0457E9}" presName="hierRoot2" presStyleCnt="0">
        <dgm:presLayoutVars>
          <dgm:hierBranch val="init"/>
        </dgm:presLayoutVars>
      </dgm:prSet>
      <dgm:spPr/>
    </dgm:pt>
    <dgm:pt modelId="{3876F776-17BD-4C46-863C-628E07FAE50D}" type="pres">
      <dgm:prSet presAssocID="{5DAB0AFA-2434-4044-82C4-3C3C9D0457E9}" presName="rootComposite" presStyleCnt="0"/>
      <dgm:spPr/>
    </dgm:pt>
    <dgm:pt modelId="{8C4DAEA1-66CD-498F-A4F7-ADDD719915D8}" type="pres">
      <dgm:prSet presAssocID="{5DAB0AFA-2434-4044-82C4-3C3C9D0457E9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5F69122-3F44-4851-A79E-5F54FB123AE7}" type="pres">
      <dgm:prSet presAssocID="{5DAB0AFA-2434-4044-82C4-3C3C9D0457E9}" presName="rootConnector" presStyleLbl="node2" presStyleIdx="0" presStyleCnt="1"/>
      <dgm:spPr/>
      <dgm:t>
        <a:bodyPr/>
        <a:lstStyle/>
        <a:p>
          <a:endParaRPr lang="de-DE"/>
        </a:p>
      </dgm:t>
    </dgm:pt>
    <dgm:pt modelId="{E6C98A4E-38ED-4B0F-A354-0726F72A0E7E}" type="pres">
      <dgm:prSet presAssocID="{5DAB0AFA-2434-4044-82C4-3C3C9D0457E9}" presName="hierChild4" presStyleCnt="0"/>
      <dgm:spPr/>
    </dgm:pt>
    <dgm:pt modelId="{9954903F-D93B-42E6-96B9-54B285FD9899}" type="pres">
      <dgm:prSet presAssocID="{5DAB0AFA-2434-4044-82C4-3C3C9D0457E9}" presName="hierChild5" presStyleCnt="0"/>
      <dgm:spPr/>
    </dgm:pt>
    <dgm:pt modelId="{4263E339-2E73-4B51-B24D-96EC00572020}" type="pres">
      <dgm:prSet presAssocID="{3F701213-E920-426E-A457-ABE023FF5D13}" presName="Name111" presStyleLbl="parChTrans1D3" presStyleIdx="0" presStyleCnt="1"/>
      <dgm:spPr/>
      <dgm:t>
        <a:bodyPr/>
        <a:lstStyle/>
        <a:p>
          <a:endParaRPr lang="de-DE"/>
        </a:p>
      </dgm:t>
    </dgm:pt>
    <dgm:pt modelId="{1B9F4AEB-846C-4E44-B3B4-2B9BA4292F8C}" type="pres">
      <dgm:prSet presAssocID="{FD73D426-6510-4A05-9CD8-E93E227E2252}" presName="hierRoot3" presStyleCnt="0">
        <dgm:presLayoutVars>
          <dgm:hierBranch val="init"/>
        </dgm:presLayoutVars>
      </dgm:prSet>
      <dgm:spPr/>
    </dgm:pt>
    <dgm:pt modelId="{31A18B34-2A48-4B31-BF6B-3B4397A33180}" type="pres">
      <dgm:prSet presAssocID="{FD73D426-6510-4A05-9CD8-E93E227E2252}" presName="rootComposite3" presStyleCnt="0"/>
      <dgm:spPr/>
    </dgm:pt>
    <dgm:pt modelId="{AC1B922A-E5A7-4068-A71C-51184E74656D}" type="pres">
      <dgm:prSet presAssocID="{FD73D426-6510-4A05-9CD8-E93E227E2252}" presName="rootText3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40FEA9-73A8-49B8-8105-0D174A7FFFA1}" type="pres">
      <dgm:prSet presAssocID="{FD73D426-6510-4A05-9CD8-E93E227E2252}" presName="rootConnector3" presStyleLbl="asst2" presStyleIdx="0" presStyleCnt="1"/>
      <dgm:spPr/>
      <dgm:t>
        <a:bodyPr/>
        <a:lstStyle/>
        <a:p>
          <a:endParaRPr lang="de-DE"/>
        </a:p>
      </dgm:t>
    </dgm:pt>
    <dgm:pt modelId="{B17D420C-A83A-446B-BBE0-8B1CC0C29949}" type="pres">
      <dgm:prSet presAssocID="{FD73D426-6510-4A05-9CD8-E93E227E2252}" presName="hierChild6" presStyleCnt="0"/>
      <dgm:spPr/>
    </dgm:pt>
    <dgm:pt modelId="{63E6DA99-A140-45ED-A1FA-21DE11972614}" type="pres">
      <dgm:prSet presAssocID="{FD73D426-6510-4A05-9CD8-E93E227E2252}" presName="hierChild7" presStyleCnt="0"/>
      <dgm:spPr/>
    </dgm:pt>
    <dgm:pt modelId="{4BF10180-1EF7-4F5D-95A3-A271B88B93BB}" type="pres">
      <dgm:prSet presAssocID="{2BAAA07F-823E-499A-87ED-2A480A06F26A}" presName="hierChild3" presStyleCnt="0"/>
      <dgm:spPr/>
    </dgm:pt>
  </dgm:ptLst>
  <dgm:cxnLst>
    <dgm:cxn modelId="{565AF0DA-380F-41A3-A3D9-59A1653B53DC}" type="presOf" srcId="{5DAB0AFA-2434-4044-82C4-3C3C9D0457E9}" destId="{8C4DAEA1-66CD-498F-A4F7-ADDD719915D8}" srcOrd="0" destOrd="0" presId="urn:microsoft.com/office/officeart/2005/8/layout/orgChart1"/>
    <dgm:cxn modelId="{B58CE271-ECC5-475C-ADE0-8B783065BC58}" srcId="{2BAAA07F-823E-499A-87ED-2A480A06F26A}" destId="{5DAB0AFA-2434-4044-82C4-3C3C9D0457E9}" srcOrd="0" destOrd="0" parTransId="{75F28EDF-4DB9-42B8-BE12-C9E8A78A1A6C}" sibTransId="{2BF1E044-C955-487C-A273-D64DF8966079}"/>
    <dgm:cxn modelId="{1AA92D3D-D5EE-47AC-9186-73067055E94A}" type="presOf" srcId="{FD73D426-6510-4A05-9CD8-E93E227E2252}" destId="{AC1B922A-E5A7-4068-A71C-51184E74656D}" srcOrd="0" destOrd="0" presId="urn:microsoft.com/office/officeart/2005/8/layout/orgChart1"/>
    <dgm:cxn modelId="{2BD29505-ECD9-4525-B55D-0992DE3CE9C0}" srcId="{247879F5-F322-41E2-864B-699434C4A06C}" destId="{2BAAA07F-823E-499A-87ED-2A480A06F26A}" srcOrd="0" destOrd="0" parTransId="{2C614F56-3312-45DF-95CD-14306C9DD4AC}" sibTransId="{19D80919-2DED-4C3C-B352-76609C711373}"/>
    <dgm:cxn modelId="{051B6B6E-6059-432A-BD50-C6A528CE2213}" srcId="{5DAB0AFA-2434-4044-82C4-3C3C9D0457E9}" destId="{FD73D426-6510-4A05-9CD8-E93E227E2252}" srcOrd="0" destOrd="0" parTransId="{3F701213-E920-426E-A457-ABE023FF5D13}" sibTransId="{CBB80A1D-8E8E-40C3-AA15-BA5EFA0AB315}"/>
    <dgm:cxn modelId="{21B9D2AC-663A-4E3E-A1C1-91D66CA62152}" type="presOf" srcId="{75F28EDF-4DB9-42B8-BE12-C9E8A78A1A6C}" destId="{C902B273-CE67-4333-9352-C9F5B747B7B2}" srcOrd="0" destOrd="0" presId="urn:microsoft.com/office/officeart/2005/8/layout/orgChart1"/>
    <dgm:cxn modelId="{D95571BD-CC5D-4449-95C8-047967576EC4}" type="presOf" srcId="{FD73D426-6510-4A05-9CD8-E93E227E2252}" destId="{5140FEA9-73A8-49B8-8105-0D174A7FFFA1}" srcOrd="1" destOrd="0" presId="urn:microsoft.com/office/officeart/2005/8/layout/orgChart1"/>
    <dgm:cxn modelId="{2894DA56-D801-42FA-9687-2540147A013F}" type="presOf" srcId="{2BAAA07F-823E-499A-87ED-2A480A06F26A}" destId="{4C79D707-E63D-4145-9428-F740BCC3731A}" srcOrd="1" destOrd="0" presId="urn:microsoft.com/office/officeart/2005/8/layout/orgChart1"/>
    <dgm:cxn modelId="{ADA834E4-273E-4946-BD5F-351213683287}" type="presOf" srcId="{5DAB0AFA-2434-4044-82C4-3C3C9D0457E9}" destId="{95F69122-3F44-4851-A79E-5F54FB123AE7}" srcOrd="1" destOrd="0" presId="urn:microsoft.com/office/officeart/2005/8/layout/orgChart1"/>
    <dgm:cxn modelId="{97F1B0E6-B004-43CF-AD1C-80BE34F5C157}" type="presOf" srcId="{2BAAA07F-823E-499A-87ED-2A480A06F26A}" destId="{48110134-39B9-49E9-B7FD-B1774DDEB0DF}" srcOrd="0" destOrd="0" presId="urn:microsoft.com/office/officeart/2005/8/layout/orgChart1"/>
    <dgm:cxn modelId="{C984196C-81ED-4E3E-8FAE-AB41691346DD}" type="presOf" srcId="{3F701213-E920-426E-A457-ABE023FF5D13}" destId="{4263E339-2E73-4B51-B24D-96EC00572020}" srcOrd="0" destOrd="0" presId="urn:microsoft.com/office/officeart/2005/8/layout/orgChart1"/>
    <dgm:cxn modelId="{E74F8041-10F0-42A0-A85E-4C25B94C45FE}" type="presOf" srcId="{247879F5-F322-41E2-864B-699434C4A06C}" destId="{13DCD9C4-00D5-4406-9FE8-6F99BC239FF0}" srcOrd="0" destOrd="0" presId="urn:microsoft.com/office/officeart/2005/8/layout/orgChart1"/>
    <dgm:cxn modelId="{0A6DD59D-03D7-48CC-87D7-BAEC5E7E3DCB}" type="presParOf" srcId="{13DCD9C4-00D5-4406-9FE8-6F99BC239FF0}" destId="{1045764A-CB2E-4BD8-B7EF-30AE23BBE713}" srcOrd="0" destOrd="0" presId="urn:microsoft.com/office/officeart/2005/8/layout/orgChart1"/>
    <dgm:cxn modelId="{DF9C5BD6-91C3-4980-9B9E-C869DCB48624}" type="presParOf" srcId="{1045764A-CB2E-4BD8-B7EF-30AE23BBE713}" destId="{0996382E-F8BC-4F72-AC78-CD83079092B0}" srcOrd="0" destOrd="0" presId="urn:microsoft.com/office/officeart/2005/8/layout/orgChart1"/>
    <dgm:cxn modelId="{3CFE4E78-8809-4DC3-8737-02A9ACACD157}" type="presParOf" srcId="{0996382E-F8BC-4F72-AC78-CD83079092B0}" destId="{48110134-39B9-49E9-B7FD-B1774DDEB0DF}" srcOrd="0" destOrd="0" presId="urn:microsoft.com/office/officeart/2005/8/layout/orgChart1"/>
    <dgm:cxn modelId="{D5D34916-91E0-4CDB-9364-54CD8C8FEB2F}" type="presParOf" srcId="{0996382E-F8BC-4F72-AC78-CD83079092B0}" destId="{4C79D707-E63D-4145-9428-F740BCC3731A}" srcOrd="1" destOrd="0" presId="urn:microsoft.com/office/officeart/2005/8/layout/orgChart1"/>
    <dgm:cxn modelId="{DD5F9921-250F-48BB-AE9B-E5C7C13339E4}" type="presParOf" srcId="{1045764A-CB2E-4BD8-B7EF-30AE23BBE713}" destId="{40985586-D2DE-4455-8D68-0456E66DE408}" srcOrd="1" destOrd="0" presId="urn:microsoft.com/office/officeart/2005/8/layout/orgChart1"/>
    <dgm:cxn modelId="{E05C719C-D7CA-47BA-B358-2E573A4471D7}" type="presParOf" srcId="{40985586-D2DE-4455-8D68-0456E66DE408}" destId="{C902B273-CE67-4333-9352-C9F5B747B7B2}" srcOrd="0" destOrd="0" presId="urn:microsoft.com/office/officeart/2005/8/layout/orgChart1"/>
    <dgm:cxn modelId="{92468C71-B668-4A12-992F-191B436A8741}" type="presParOf" srcId="{40985586-D2DE-4455-8D68-0456E66DE408}" destId="{810DE576-4C54-4B84-87FC-51703015EA64}" srcOrd="1" destOrd="0" presId="urn:microsoft.com/office/officeart/2005/8/layout/orgChart1"/>
    <dgm:cxn modelId="{908A74CF-F30C-4A5F-860C-610CDB72F7CC}" type="presParOf" srcId="{810DE576-4C54-4B84-87FC-51703015EA64}" destId="{3876F776-17BD-4C46-863C-628E07FAE50D}" srcOrd="0" destOrd="0" presId="urn:microsoft.com/office/officeart/2005/8/layout/orgChart1"/>
    <dgm:cxn modelId="{063E5FA9-FAF7-4DB6-B0B8-50BF4DC0D5C3}" type="presParOf" srcId="{3876F776-17BD-4C46-863C-628E07FAE50D}" destId="{8C4DAEA1-66CD-498F-A4F7-ADDD719915D8}" srcOrd="0" destOrd="0" presId="urn:microsoft.com/office/officeart/2005/8/layout/orgChart1"/>
    <dgm:cxn modelId="{7237BE9C-61D2-48C2-9DD4-0B14F197F7CE}" type="presParOf" srcId="{3876F776-17BD-4C46-863C-628E07FAE50D}" destId="{95F69122-3F44-4851-A79E-5F54FB123AE7}" srcOrd="1" destOrd="0" presId="urn:microsoft.com/office/officeart/2005/8/layout/orgChart1"/>
    <dgm:cxn modelId="{7DAB5410-E94E-478E-8C12-8F9A7DBF2830}" type="presParOf" srcId="{810DE576-4C54-4B84-87FC-51703015EA64}" destId="{E6C98A4E-38ED-4B0F-A354-0726F72A0E7E}" srcOrd="1" destOrd="0" presId="urn:microsoft.com/office/officeart/2005/8/layout/orgChart1"/>
    <dgm:cxn modelId="{5B5C730C-C510-4003-AF0F-53A10B52390E}" type="presParOf" srcId="{810DE576-4C54-4B84-87FC-51703015EA64}" destId="{9954903F-D93B-42E6-96B9-54B285FD9899}" srcOrd="2" destOrd="0" presId="urn:microsoft.com/office/officeart/2005/8/layout/orgChart1"/>
    <dgm:cxn modelId="{BB493027-48B0-4312-B75C-DF197D1AAF88}" type="presParOf" srcId="{9954903F-D93B-42E6-96B9-54B285FD9899}" destId="{4263E339-2E73-4B51-B24D-96EC00572020}" srcOrd="0" destOrd="0" presId="urn:microsoft.com/office/officeart/2005/8/layout/orgChart1"/>
    <dgm:cxn modelId="{DAC9BF93-71D4-4393-BC87-B8B1EB9F6E1A}" type="presParOf" srcId="{9954903F-D93B-42E6-96B9-54B285FD9899}" destId="{1B9F4AEB-846C-4E44-B3B4-2B9BA4292F8C}" srcOrd="1" destOrd="0" presId="urn:microsoft.com/office/officeart/2005/8/layout/orgChart1"/>
    <dgm:cxn modelId="{196CBA46-5504-426C-A1A2-6AF007B1B198}" type="presParOf" srcId="{1B9F4AEB-846C-4E44-B3B4-2B9BA4292F8C}" destId="{31A18B34-2A48-4B31-BF6B-3B4397A33180}" srcOrd="0" destOrd="0" presId="urn:microsoft.com/office/officeart/2005/8/layout/orgChart1"/>
    <dgm:cxn modelId="{EE9E74A3-3D67-40E6-9DFA-8672BEDFFC56}" type="presParOf" srcId="{31A18B34-2A48-4B31-BF6B-3B4397A33180}" destId="{AC1B922A-E5A7-4068-A71C-51184E74656D}" srcOrd="0" destOrd="0" presId="urn:microsoft.com/office/officeart/2005/8/layout/orgChart1"/>
    <dgm:cxn modelId="{C5A55762-AA18-48AC-AD6A-C70DDAB20511}" type="presParOf" srcId="{31A18B34-2A48-4B31-BF6B-3B4397A33180}" destId="{5140FEA9-73A8-49B8-8105-0D174A7FFFA1}" srcOrd="1" destOrd="0" presId="urn:microsoft.com/office/officeart/2005/8/layout/orgChart1"/>
    <dgm:cxn modelId="{174AB264-426E-4EC8-80C6-831C7C91A6D0}" type="presParOf" srcId="{1B9F4AEB-846C-4E44-B3B4-2B9BA4292F8C}" destId="{B17D420C-A83A-446B-BBE0-8B1CC0C29949}" srcOrd="1" destOrd="0" presId="urn:microsoft.com/office/officeart/2005/8/layout/orgChart1"/>
    <dgm:cxn modelId="{19084E04-609D-4A64-9ECD-FA3CDD69D2A0}" type="presParOf" srcId="{1B9F4AEB-846C-4E44-B3B4-2B9BA4292F8C}" destId="{63E6DA99-A140-45ED-A1FA-21DE11972614}" srcOrd="2" destOrd="0" presId="urn:microsoft.com/office/officeart/2005/8/layout/orgChart1"/>
    <dgm:cxn modelId="{B28B9E1E-D374-4C3D-953C-B9CDC0964EA6}" type="presParOf" srcId="{1045764A-CB2E-4BD8-B7EF-30AE23BBE713}" destId="{4BF10180-1EF7-4F5D-95A3-A271B88B93B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4233069" y="-649485"/>
          <a:ext cx="5043657" cy="5043657"/>
        </a:xfrm>
        <a:prstGeom prst="blockArc">
          <a:avLst>
            <a:gd name="adj1" fmla="val 18900000"/>
            <a:gd name="adj2" fmla="val 2700000"/>
            <a:gd name="adj3" fmla="val 428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02980" y="168368"/>
          <a:ext cx="7781226" cy="39424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Einfindung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22225" y="187613"/>
        <a:ext cx="7742736" cy="355750"/>
      </dsp:txXfrm>
    </dsp:sp>
    <dsp:sp modelId="{CBFD9BEF-2C29-47DC-A1E5-B34CEE2B2C9E}">
      <dsp:nvSpPr>
        <dsp:cNvPr id="0" name=""/>
        <dsp:cNvSpPr/>
      </dsp:nvSpPr>
      <dsp:spPr>
        <a:xfrm>
          <a:off x="56580" y="147915"/>
          <a:ext cx="492800" cy="4928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627270" y="774067"/>
          <a:ext cx="7456936" cy="39424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Aufgaben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646515" y="793312"/>
        <a:ext cx="7418446" cy="355750"/>
      </dsp:txXfrm>
    </dsp:sp>
    <dsp:sp modelId="{1952247A-4821-407F-B013-EEEB39F88C78}">
      <dsp:nvSpPr>
        <dsp:cNvPr id="0" name=""/>
        <dsp:cNvSpPr/>
      </dsp:nvSpPr>
      <dsp:spPr>
        <a:xfrm>
          <a:off x="380870" y="739201"/>
          <a:ext cx="492800" cy="4928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E0869-C150-422A-9AEB-8F9AD3463C26}">
      <dsp:nvSpPr>
        <dsp:cNvPr id="0" name=""/>
        <dsp:cNvSpPr/>
      </dsp:nvSpPr>
      <dsp:spPr>
        <a:xfrm>
          <a:off x="775559" y="1365353"/>
          <a:ext cx="7308646" cy="39424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Tools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94804" y="1384598"/>
        <a:ext cx="7270156" cy="355750"/>
      </dsp:txXfrm>
    </dsp:sp>
    <dsp:sp modelId="{31A92035-5989-4C5A-BE1D-3EF8F7F86C32}">
      <dsp:nvSpPr>
        <dsp:cNvPr id="0" name=""/>
        <dsp:cNvSpPr/>
      </dsp:nvSpPr>
      <dsp:spPr>
        <a:xfrm>
          <a:off x="529159" y="1330486"/>
          <a:ext cx="492800" cy="4928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53FA9-6175-4A91-86C5-0F32EA1CA712}">
      <dsp:nvSpPr>
        <dsp:cNvPr id="0" name=""/>
        <dsp:cNvSpPr/>
      </dsp:nvSpPr>
      <dsp:spPr>
        <a:xfrm>
          <a:off x="775559" y="1970678"/>
          <a:ext cx="7308646" cy="394240"/>
        </a:xfrm>
        <a:prstGeom prst="rect">
          <a:avLst/>
        </a:prstGeom>
        <a:solidFill>
          <a:srgbClr val="002E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baseline="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Programmieren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5559" y="1970678"/>
        <a:ext cx="7308646" cy="394240"/>
      </dsp:txXfrm>
    </dsp:sp>
    <dsp:sp modelId="{C023071E-6876-4624-97D5-5F14004E6CEB}">
      <dsp:nvSpPr>
        <dsp:cNvPr id="0" name=""/>
        <dsp:cNvSpPr/>
      </dsp:nvSpPr>
      <dsp:spPr>
        <a:xfrm>
          <a:off x="529159" y="1921398"/>
          <a:ext cx="492800" cy="4928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CD49A-E908-4A0F-9583-612747580599}">
      <dsp:nvSpPr>
        <dsp:cNvPr id="0" name=""/>
        <dsp:cNvSpPr/>
      </dsp:nvSpPr>
      <dsp:spPr>
        <a:xfrm>
          <a:off x="627270" y="2561964"/>
          <a:ext cx="7456936" cy="39424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baseline="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Persönliche</a:t>
          </a:r>
          <a:r>
            <a:rPr lang="en-US" sz="1800" b="1" kern="1200" baseline="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</a:t>
          </a:r>
          <a:r>
            <a:rPr lang="en-US" sz="1800" b="1" kern="1200" baseline="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Entwicklung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627270" y="2561964"/>
        <a:ext cx="7456936" cy="394240"/>
      </dsp:txXfrm>
    </dsp:sp>
    <dsp:sp modelId="{0013BDED-379B-4FE3-86B6-E90587A69C4D}">
      <dsp:nvSpPr>
        <dsp:cNvPr id="0" name=""/>
        <dsp:cNvSpPr/>
      </dsp:nvSpPr>
      <dsp:spPr>
        <a:xfrm>
          <a:off x="380870" y="2512684"/>
          <a:ext cx="492800" cy="4928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9B036-3F55-4888-90FE-D5122294722C}">
      <dsp:nvSpPr>
        <dsp:cNvPr id="0" name=""/>
        <dsp:cNvSpPr/>
      </dsp:nvSpPr>
      <dsp:spPr>
        <a:xfrm>
          <a:off x="302980" y="3153250"/>
          <a:ext cx="7781226" cy="39424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baseline="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Ziele</a:t>
          </a:r>
          <a:endParaRPr lang="en-US" sz="20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02980" y="3153250"/>
        <a:ext cx="7781226" cy="394240"/>
      </dsp:txXfrm>
    </dsp:sp>
    <dsp:sp modelId="{50C84AF0-AE93-4B27-9768-33BBAE26D98F}">
      <dsp:nvSpPr>
        <dsp:cNvPr id="0" name=""/>
        <dsp:cNvSpPr/>
      </dsp:nvSpPr>
      <dsp:spPr>
        <a:xfrm>
          <a:off x="56580" y="3103970"/>
          <a:ext cx="492800" cy="4928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2B273-CE67-4333-9352-C9F5B747B7B2}">
      <dsp:nvSpPr>
        <dsp:cNvPr id="0" name=""/>
        <dsp:cNvSpPr/>
      </dsp:nvSpPr>
      <dsp:spPr>
        <a:xfrm>
          <a:off x="2019037" y="1312378"/>
          <a:ext cx="1104912" cy="383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761"/>
              </a:lnTo>
              <a:lnTo>
                <a:pt x="1104912" y="191761"/>
              </a:lnTo>
              <a:lnTo>
                <a:pt x="1104912" y="3835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4409E-69A4-4A9C-85D0-2AF756D45F52}">
      <dsp:nvSpPr>
        <dsp:cNvPr id="0" name=""/>
        <dsp:cNvSpPr/>
      </dsp:nvSpPr>
      <dsp:spPr>
        <a:xfrm>
          <a:off x="914124" y="1312378"/>
          <a:ext cx="1104912" cy="383523"/>
        </a:xfrm>
        <a:custGeom>
          <a:avLst/>
          <a:gdLst/>
          <a:ahLst/>
          <a:cxnLst/>
          <a:rect l="0" t="0" r="0" b="0"/>
          <a:pathLst>
            <a:path>
              <a:moveTo>
                <a:pt x="1104912" y="0"/>
              </a:moveTo>
              <a:lnTo>
                <a:pt x="1104912" y="191761"/>
              </a:lnTo>
              <a:lnTo>
                <a:pt x="0" y="191761"/>
              </a:lnTo>
              <a:lnTo>
                <a:pt x="0" y="3835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10134-39B9-49E9-B7FD-B1774DDEB0DF}">
      <dsp:nvSpPr>
        <dsp:cNvPr id="0" name=""/>
        <dsp:cNvSpPr/>
      </dsp:nvSpPr>
      <dsp:spPr>
        <a:xfrm>
          <a:off x="1105886" y="399227"/>
          <a:ext cx="1826301" cy="913150"/>
        </a:xfrm>
        <a:prstGeom prst="rect">
          <a:avLst/>
        </a:prstGeom>
        <a:solidFill>
          <a:srgbClr val="002E50"/>
        </a:solidFill>
        <a:ln w="12700" cap="flat" cmpd="sng" algn="ctr">
          <a:solidFill>
            <a:srgbClr val="002E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Recherche</a:t>
          </a:r>
          <a:endParaRPr lang="de-DE" sz="1600" kern="1200" dirty="0"/>
        </a:p>
      </dsp:txBody>
      <dsp:txXfrm>
        <a:off x="1105886" y="399227"/>
        <a:ext cx="1826301" cy="913150"/>
      </dsp:txXfrm>
    </dsp:sp>
    <dsp:sp modelId="{9AB0BB43-A294-43C6-9794-087205273AFA}">
      <dsp:nvSpPr>
        <dsp:cNvPr id="0" name=""/>
        <dsp:cNvSpPr/>
      </dsp:nvSpPr>
      <dsp:spPr>
        <a:xfrm>
          <a:off x="973" y="1695901"/>
          <a:ext cx="1826301" cy="913150"/>
        </a:xfrm>
        <a:prstGeom prst="rect">
          <a:avLst/>
        </a:prstGeom>
        <a:solidFill>
          <a:srgbClr val="002E50"/>
        </a:solidFill>
        <a:ln w="12700" cap="flat" cmpd="sng" algn="ctr">
          <a:solidFill>
            <a:srgbClr val="002E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Was macht gute Recherche aus?</a:t>
          </a:r>
          <a:endParaRPr lang="de-DE" sz="1600" kern="1200" dirty="0"/>
        </a:p>
      </dsp:txBody>
      <dsp:txXfrm>
        <a:off x="973" y="1695901"/>
        <a:ext cx="1826301" cy="913150"/>
      </dsp:txXfrm>
    </dsp:sp>
    <dsp:sp modelId="{8C4DAEA1-66CD-498F-A4F7-ADDD719915D8}">
      <dsp:nvSpPr>
        <dsp:cNvPr id="0" name=""/>
        <dsp:cNvSpPr/>
      </dsp:nvSpPr>
      <dsp:spPr>
        <a:xfrm>
          <a:off x="2210798" y="1695901"/>
          <a:ext cx="1826301" cy="913150"/>
        </a:xfrm>
        <a:prstGeom prst="rect">
          <a:avLst/>
        </a:prstGeom>
        <a:solidFill>
          <a:srgbClr val="002E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Welchen Stellenwert hat Ethik bei Recherche?</a:t>
          </a:r>
          <a:endParaRPr lang="de-DE" sz="1600" kern="1200" dirty="0"/>
        </a:p>
      </dsp:txBody>
      <dsp:txXfrm>
        <a:off x="2210798" y="1695901"/>
        <a:ext cx="1826301" cy="9131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3E339-2E73-4B51-B24D-96EC00572020}">
      <dsp:nvSpPr>
        <dsp:cNvPr id="0" name=""/>
        <dsp:cNvSpPr/>
      </dsp:nvSpPr>
      <dsp:spPr>
        <a:xfrm>
          <a:off x="2542602" y="2209378"/>
          <a:ext cx="191596" cy="839376"/>
        </a:xfrm>
        <a:custGeom>
          <a:avLst/>
          <a:gdLst/>
          <a:ahLst/>
          <a:cxnLst/>
          <a:rect l="0" t="0" r="0" b="0"/>
          <a:pathLst>
            <a:path>
              <a:moveTo>
                <a:pt x="191596" y="0"/>
              </a:moveTo>
              <a:lnTo>
                <a:pt x="191596" y="839376"/>
              </a:lnTo>
              <a:lnTo>
                <a:pt x="0" y="8393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2B273-CE67-4333-9352-C9F5B747B7B2}">
      <dsp:nvSpPr>
        <dsp:cNvPr id="0" name=""/>
        <dsp:cNvSpPr/>
      </dsp:nvSpPr>
      <dsp:spPr>
        <a:xfrm>
          <a:off x="2688479" y="913819"/>
          <a:ext cx="91440" cy="3831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31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10134-39B9-49E9-B7FD-B1774DDEB0DF}">
      <dsp:nvSpPr>
        <dsp:cNvPr id="0" name=""/>
        <dsp:cNvSpPr/>
      </dsp:nvSpPr>
      <dsp:spPr>
        <a:xfrm>
          <a:off x="1821833" y="1454"/>
          <a:ext cx="1824730" cy="912365"/>
        </a:xfrm>
        <a:prstGeom prst="rect">
          <a:avLst/>
        </a:prstGeom>
        <a:solidFill>
          <a:srgbClr val="002E50"/>
        </a:solidFill>
        <a:ln w="12700" cap="flat" cmpd="sng" algn="ctr">
          <a:solidFill>
            <a:srgbClr val="002E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Open </a:t>
          </a:r>
          <a:r>
            <a:rPr lang="de-DE" sz="1600" kern="1200" dirty="0" err="1" smtClean="0"/>
            <a:t>Modex</a:t>
          </a:r>
          <a:r>
            <a:rPr lang="de-DE" sz="1600" kern="1200" dirty="0" smtClean="0"/>
            <a:t/>
          </a:r>
          <a:br>
            <a:rPr lang="de-DE" sz="1600" kern="1200" dirty="0" smtClean="0"/>
          </a:br>
          <a:r>
            <a:rPr lang="de-DE" sz="1600" kern="1200" dirty="0" smtClean="0"/>
            <a:t>Datenrecherche</a:t>
          </a:r>
          <a:endParaRPr lang="de-DE" sz="1600" kern="1200" dirty="0"/>
        </a:p>
      </dsp:txBody>
      <dsp:txXfrm>
        <a:off x="1821833" y="1454"/>
        <a:ext cx="1824730" cy="912365"/>
      </dsp:txXfrm>
    </dsp:sp>
    <dsp:sp modelId="{8C4DAEA1-66CD-498F-A4F7-ADDD719915D8}">
      <dsp:nvSpPr>
        <dsp:cNvPr id="0" name=""/>
        <dsp:cNvSpPr/>
      </dsp:nvSpPr>
      <dsp:spPr>
        <a:xfrm>
          <a:off x="1821833" y="1297012"/>
          <a:ext cx="1824730" cy="912365"/>
        </a:xfrm>
        <a:prstGeom prst="rect">
          <a:avLst/>
        </a:prstGeom>
        <a:solidFill>
          <a:srgbClr val="002E50"/>
        </a:solidFill>
        <a:ln w="12700" cap="flat" cmpd="sng" algn="ctr">
          <a:solidFill>
            <a:srgbClr val="002E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Wie groß ist das Wind Offshore Potential an Nord- und Ostsee?</a:t>
          </a:r>
          <a:endParaRPr lang="de-DE" sz="1600" kern="1200" dirty="0"/>
        </a:p>
      </dsp:txBody>
      <dsp:txXfrm>
        <a:off x="1821833" y="1297012"/>
        <a:ext cx="1824730" cy="912365"/>
      </dsp:txXfrm>
    </dsp:sp>
    <dsp:sp modelId="{AC1B922A-E5A7-4068-A71C-51184E74656D}">
      <dsp:nvSpPr>
        <dsp:cNvPr id="0" name=""/>
        <dsp:cNvSpPr/>
      </dsp:nvSpPr>
      <dsp:spPr>
        <a:xfrm>
          <a:off x="717871" y="2592571"/>
          <a:ext cx="1824730" cy="912365"/>
        </a:xfrm>
        <a:prstGeom prst="rect">
          <a:avLst/>
        </a:prstGeom>
        <a:solidFill>
          <a:srgbClr val="002E50"/>
        </a:solidFill>
        <a:ln w="12700" cap="flat" cmpd="sng" algn="ctr">
          <a:solidFill>
            <a:srgbClr val="002E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Daten, Probleme, Quellen</a:t>
          </a:r>
          <a:endParaRPr lang="de-DE" sz="1600" kern="1200" dirty="0"/>
        </a:p>
      </dsp:txBody>
      <dsp:txXfrm>
        <a:off x="717871" y="2592571"/>
        <a:ext cx="1824730" cy="912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06.08.2021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113590"/>
            <a:ext cx="3702190" cy="1241822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002E50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0" y="1423873"/>
            <a:ext cx="4071169" cy="561898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2E50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24 Pt&gt;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FBD68D3-0173-44DC-8BE3-C10E72BAA67B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474030" y="4794935"/>
            <a:ext cx="4571546" cy="327025"/>
          </a:xfrm>
        </p:spPr>
        <p:txBody>
          <a:bodyPr>
            <a:norm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FC3D-E2AF-4482-B8EC-9595D63E73AA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1" y="981040"/>
            <a:ext cx="3857626" cy="122226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57723" y="981040"/>
            <a:ext cx="3857626" cy="3648109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817781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2586568"/>
            <a:ext cx="3857626" cy="2042581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2194683"/>
            <a:ext cx="3852863" cy="254603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81039"/>
            <a:ext cx="7886700" cy="353653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1" y="535435"/>
            <a:ext cx="7730159" cy="263022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806895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EDFF-E683-4B3B-9A63-BED459CBFB7B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36398" y="4528458"/>
            <a:ext cx="7878952" cy="228599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666761-89AA-4EC7-B214-5C2DCE307AB0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984420"/>
            <a:ext cx="3809535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1" y="984420"/>
            <a:ext cx="3842990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806895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9B98-3741-4DA8-9E09-876EA23CBFA6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984420"/>
            <a:ext cx="2515993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2" y="984420"/>
            <a:ext cx="2515993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5" y="984420"/>
            <a:ext cx="2515993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806895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53DE-CAB8-4932-804C-C6149CC45764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984420"/>
            <a:ext cx="2515993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2" y="984420"/>
            <a:ext cx="5193597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806895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0" y="1329168"/>
            <a:ext cx="3877359" cy="3124431"/>
          </a:xfrm>
        </p:spPr>
        <p:txBody>
          <a:bodyPr lIns="0"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329168"/>
            <a:ext cx="3877359" cy="3112204"/>
          </a:xfrm>
        </p:spPr>
        <p:txBody>
          <a:bodyPr lIns="0"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D6BB405-574A-4F2D-87F7-B228A2D9498E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22" hasCustomPrompt="1"/>
          </p:nvPr>
        </p:nvSpPr>
        <p:spPr>
          <a:xfrm>
            <a:off x="628650" y="90821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5" hasCustomPrompt="1"/>
          </p:nvPr>
        </p:nvSpPr>
        <p:spPr>
          <a:xfrm>
            <a:off x="4637991" y="4463144"/>
            <a:ext cx="3874412" cy="219981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28650" y="4452258"/>
            <a:ext cx="3877359" cy="230867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8178-6E10-446D-8A32-092162AC1ECF}" type="datetime4">
              <a:rPr lang="en-US" smtClean="0"/>
              <a:t>August 6, 2021</a:t>
            </a:fld>
            <a:endParaRPr lang="de-DE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329169"/>
            <a:ext cx="3877359" cy="3112204"/>
          </a:xfrm>
        </p:spPr>
        <p:txBody>
          <a:bodyPr lIns="0"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42338" y="1329329"/>
            <a:ext cx="3873012" cy="3298942"/>
          </a:xfrm>
        </p:spPr>
        <p:txBody>
          <a:bodyPr lIns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20" hasCustomPrompt="1"/>
          </p:nvPr>
        </p:nvSpPr>
        <p:spPr>
          <a:xfrm>
            <a:off x="628650" y="90821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4452260"/>
            <a:ext cx="3877359" cy="197783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80305" y="1418079"/>
            <a:ext cx="3798887" cy="2763837"/>
          </a:xfrm>
        </p:spPr>
        <p:txBody>
          <a:bodyPr lIns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97965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noProof="0" dirty="0" err="1" smtClean="0"/>
              <a:t>Untertitel</a:t>
            </a:r>
            <a:r>
              <a:rPr lang="en-US" noProof="0" dirty="0" smtClean="0"/>
              <a:t> </a:t>
            </a:r>
            <a:r>
              <a:rPr lang="en-US" dirty="0" smtClean="0"/>
              <a:t>/</a:t>
            </a:r>
            <a:r>
              <a:rPr lang="en-US" noProof="0" dirty="0" smtClean="0"/>
              <a:t> </a:t>
            </a:r>
            <a:r>
              <a:rPr lang="en-US" noProof="0" dirty="0" err="1" smtClean="0"/>
              <a:t>erste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5FD3CD7-6D87-469C-AF9E-5A8DA612269C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806895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670425" y="4299859"/>
            <a:ext cx="4092575" cy="261256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07FE-8BFC-4061-8935-D6E4503E3890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7" name="Tabellenplatzhalter 6"/>
          <p:cNvSpPr>
            <a:spLocks noGrp="1"/>
          </p:cNvSpPr>
          <p:nvPr>
            <p:ph type="tbl" sz="quarter" idx="13"/>
          </p:nvPr>
        </p:nvSpPr>
        <p:spPr>
          <a:xfrm>
            <a:off x="628650" y="1012370"/>
            <a:ext cx="8123464" cy="3505201"/>
          </a:xfrm>
        </p:spPr>
        <p:txBody>
          <a:bodyPr/>
          <a:lstStyle/>
          <a:p>
            <a:r>
              <a:rPr lang="de-DE" noProof="0" smtClean="0"/>
              <a:t>Tabelle durch Klicken auf Symbol hinzufügen</a:t>
            </a:r>
            <a:endParaRPr lang="en-US" noProof="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28650" y="798892"/>
            <a:ext cx="716552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899251" y="4517571"/>
            <a:ext cx="3852863" cy="217713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8980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D6A5-8283-43A9-82FF-F1DEF0EB8AE0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806895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1775123"/>
            <a:ext cx="7902198" cy="520913"/>
          </a:xfrm>
        </p:spPr>
        <p:txBody>
          <a:bodyPr/>
          <a:lstStyle>
            <a:lvl1pPr>
              <a:defRPr i="1" baseline="0">
                <a:solidFill>
                  <a:srgbClr val="002E50"/>
                </a:solidFill>
              </a:defRPr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B9F4-E407-4647-87A8-CA083E5FB64E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A13C-8216-4174-A0E5-3DB12D20BD0D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97965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noProof="0" dirty="0" err="1" smtClean="0"/>
              <a:t>Untertitel</a:t>
            </a:r>
            <a:r>
              <a:rPr lang="en-US" noProof="0" dirty="0" smtClean="0"/>
              <a:t> </a:t>
            </a:r>
            <a:r>
              <a:rPr lang="en-US" dirty="0" smtClean="0"/>
              <a:t>/</a:t>
            </a:r>
            <a:r>
              <a:rPr lang="en-US" noProof="0" dirty="0" smtClean="0"/>
              <a:t> </a:t>
            </a:r>
            <a:r>
              <a:rPr lang="en-US" noProof="0" dirty="0" err="1" smtClean="0"/>
              <a:t>erste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8" y="957943"/>
            <a:ext cx="7886699" cy="3537857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552A-7B4B-46B6-BE93-4E749A3C4A17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628650" y="798892"/>
            <a:ext cx="7165521" cy="8004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5C27-1BD3-49D2-978D-E10B36D2B961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9888" y="981040"/>
            <a:ext cx="3845461" cy="3318818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981039"/>
            <a:ext cx="3830056" cy="3702472"/>
          </a:xfrm>
        </p:spPr>
        <p:txBody>
          <a:bodyPr wrap="square" tIns="0" bIns="0"/>
          <a:lstStyle>
            <a:lvl1pPr>
              <a:defRPr>
                <a:solidFill>
                  <a:srgbClr val="002E50"/>
                </a:solidFill>
              </a:defRPr>
            </a:lvl1pPr>
            <a:lvl2pPr>
              <a:defRPr>
                <a:solidFill>
                  <a:srgbClr val="002E50"/>
                </a:solidFill>
              </a:defRPr>
            </a:lvl2pPr>
            <a:lvl3pPr>
              <a:defRPr>
                <a:solidFill>
                  <a:srgbClr val="002E50"/>
                </a:solidFill>
              </a:defRPr>
            </a:lvl3pPr>
            <a:lvl4pPr>
              <a:defRPr>
                <a:solidFill>
                  <a:srgbClr val="002E50"/>
                </a:solidFill>
              </a:defRPr>
            </a:lvl4pPr>
            <a:lvl5pPr>
              <a:defRPr>
                <a:solidFill>
                  <a:srgbClr val="002E50"/>
                </a:solidFill>
              </a:defRPr>
            </a:lvl5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 flipV="1">
            <a:off x="628650" y="809778"/>
            <a:ext cx="7165521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670425" y="4299858"/>
            <a:ext cx="3852863" cy="383267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86B1-D0D2-4B69-9315-CC20466BCCBE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981039"/>
            <a:ext cx="3845461" cy="331881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806895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700791" y="981039"/>
            <a:ext cx="3830056" cy="3702472"/>
          </a:xfrm>
        </p:spPr>
        <p:txBody>
          <a:bodyPr wrap="square" tIns="0" bIns="0"/>
          <a:lstStyle>
            <a:lvl1pPr>
              <a:defRPr>
                <a:solidFill>
                  <a:srgbClr val="002E50"/>
                </a:solidFill>
              </a:defRPr>
            </a:lvl1pPr>
            <a:lvl2pPr>
              <a:defRPr>
                <a:solidFill>
                  <a:srgbClr val="002E50"/>
                </a:solidFill>
              </a:defRPr>
            </a:lvl2pPr>
            <a:lvl3pPr>
              <a:defRPr>
                <a:solidFill>
                  <a:srgbClr val="002E50"/>
                </a:solidFill>
              </a:defRPr>
            </a:lvl3pPr>
            <a:lvl4pPr>
              <a:defRPr>
                <a:solidFill>
                  <a:srgbClr val="002E50"/>
                </a:solidFill>
              </a:defRPr>
            </a:lvl4pPr>
            <a:lvl5pPr>
              <a:defRPr>
                <a:solidFill>
                  <a:srgbClr val="002E50"/>
                </a:solidFill>
              </a:defRPr>
            </a:lvl5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28650" y="806895"/>
            <a:ext cx="7165521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32134" y="4313398"/>
            <a:ext cx="3852863" cy="383267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2C0C-86AA-4B11-921E-4E4063D58D73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806895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990021"/>
            <a:ext cx="3837804" cy="3700321"/>
          </a:xfrm>
        </p:spPr>
        <p:txBody>
          <a:bodyPr wrap="square" tIns="0" bIns="0"/>
          <a:lstStyle>
            <a:lvl1pPr>
              <a:defRPr>
                <a:solidFill>
                  <a:srgbClr val="002E50"/>
                </a:solidFill>
              </a:defRPr>
            </a:lvl1pPr>
            <a:lvl2pPr>
              <a:defRPr>
                <a:solidFill>
                  <a:srgbClr val="002E50"/>
                </a:solidFill>
              </a:defRPr>
            </a:lvl2pPr>
            <a:lvl3pPr>
              <a:defRPr>
                <a:solidFill>
                  <a:srgbClr val="002E50"/>
                </a:solidFill>
              </a:defRPr>
            </a:lvl3pPr>
            <a:lvl4pPr>
              <a:defRPr>
                <a:solidFill>
                  <a:srgbClr val="002E50"/>
                </a:solidFill>
              </a:defRPr>
            </a:lvl4pPr>
            <a:lvl5pPr>
              <a:defRPr>
                <a:solidFill>
                  <a:srgbClr val="002E50"/>
                </a:solidFill>
              </a:defRPr>
            </a:lvl5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4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77607" y="990023"/>
            <a:ext cx="3853240" cy="1402568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5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74204" y="2904507"/>
            <a:ext cx="3853240" cy="1395351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628650" y="806895"/>
            <a:ext cx="789444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81307" y="4310740"/>
            <a:ext cx="3852863" cy="383267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684259" y="2403477"/>
            <a:ext cx="3852863" cy="383267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CBA9-9092-4E66-A507-618CEBAE1DB8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981040"/>
            <a:ext cx="7886697" cy="125053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49" y="2586568"/>
            <a:ext cx="7886699" cy="2042581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49" y="2231571"/>
            <a:ext cx="7886701" cy="217715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980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D850-160C-49C6-84D2-0B5C9AF22284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1" y="981040"/>
            <a:ext cx="3857626" cy="125053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57723" y="981041"/>
            <a:ext cx="3857626" cy="1432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49" y="2586568"/>
            <a:ext cx="7886699" cy="2042581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2" name="Gerade Verbindung 11"/>
          <p:cNvCxnSpPr/>
          <p:nvPr userDrawn="1"/>
        </p:nvCxnSpPr>
        <p:spPr>
          <a:xfrm flipV="1">
            <a:off x="628650" y="798892"/>
            <a:ext cx="7165521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49" y="2242458"/>
            <a:ext cx="3852863" cy="171145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1C40-F5D8-4FAA-A196-FE13F66AD643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49" y="981041"/>
            <a:ext cx="3857626" cy="1432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49" y="2586568"/>
            <a:ext cx="7886699" cy="2042581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73221" y="981040"/>
            <a:ext cx="3857626" cy="12069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2" name="Gerade Verbindung 11"/>
          <p:cNvCxnSpPr/>
          <p:nvPr userDrawn="1"/>
        </p:nvCxnSpPr>
        <p:spPr>
          <a:xfrm flipV="1">
            <a:off x="628650" y="798892"/>
            <a:ext cx="7165521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77984" y="2203302"/>
            <a:ext cx="3852863" cy="210302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4860250"/>
            <a:ext cx="9144000" cy="28324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7630"/>
            <a:ext cx="7165520" cy="52126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20Pt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54479"/>
            <a:ext cx="7165521" cy="353933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6025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B5DEF095-9F3C-4BCB-B6D8-B857CAD1D0DE}" type="datetime4">
              <a:rPr lang="en-US" smtClean="0"/>
              <a:t>August 6, 2021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571" y="278310"/>
            <a:ext cx="813427" cy="59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6025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60251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smtClean="0"/>
              <a:t>Reiner Lemoine Institut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670" r:id="rId3"/>
    <p:sldLayoutId id="2147483690" r:id="rId4"/>
    <p:sldLayoutId id="2147483692" r:id="rId5"/>
    <p:sldLayoutId id="2147483691" r:id="rId6"/>
    <p:sldLayoutId id="2147483698" r:id="rId7"/>
    <p:sldLayoutId id="2147483695" r:id="rId8"/>
    <p:sldLayoutId id="2147483697" r:id="rId9"/>
    <p:sldLayoutId id="2147483696" r:id="rId10"/>
    <p:sldLayoutId id="2147483662" r:id="rId11"/>
    <p:sldLayoutId id="2147483676" r:id="rId12"/>
    <p:sldLayoutId id="2147483686" r:id="rId13"/>
    <p:sldLayoutId id="2147483687" r:id="rId14"/>
    <p:sldLayoutId id="2147483674" r:id="rId15"/>
    <p:sldLayoutId id="2147483675" r:id="rId16"/>
    <p:sldLayoutId id="2147483665" r:id="rId17"/>
    <p:sldLayoutId id="2147483702" r:id="rId18"/>
    <p:sldLayoutId id="2147483688" r:id="rId19"/>
    <p:sldLayoutId id="2147483689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Clr>
          <a:srgbClr val="002E4F"/>
        </a:buClr>
        <a:buSzPct val="50000"/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685800" rtl="0" eaLnBrk="1" latinLnBrk="0" hangingPunct="1">
        <a:lnSpc>
          <a:spcPct val="90000"/>
        </a:lnSpc>
        <a:spcBef>
          <a:spcPts val="375"/>
        </a:spcBef>
        <a:buClr>
          <a:srgbClr val="002E4F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685800" rtl="0" eaLnBrk="1" latinLnBrk="0" hangingPunct="1">
        <a:lnSpc>
          <a:spcPct val="90000"/>
        </a:lnSpc>
        <a:spcBef>
          <a:spcPts val="375"/>
        </a:spcBef>
        <a:buClr>
          <a:srgbClr val="002E4F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685800" rtl="0" eaLnBrk="1" latinLnBrk="0" hangingPunct="1">
        <a:lnSpc>
          <a:spcPct val="90000"/>
        </a:lnSpc>
        <a:spcBef>
          <a:spcPts val="375"/>
        </a:spcBef>
        <a:buClr>
          <a:srgbClr val="002E4F"/>
        </a:buClr>
        <a:buSzPct val="50000"/>
        <a:buFont typeface="LucidaGrande" charset="0"/>
        <a:buChar char="▶︎"/>
        <a:defRPr sz="16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685800" rtl="0" eaLnBrk="1" latinLnBrk="0" hangingPunct="1">
        <a:lnSpc>
          <a:spcPct val="90000"/>
        </a:lnSpc>
        <a:spcBef>
          <a:spcPts val="375"/>
        </a:spcBef>
        <a:buClr>
          <a:srgbClr val="002E4F"/>
        </a:buClr>
        <a:buSzPct val="50000"/>
        <a:buFont typeface="LucidaGrande" charset="0"/>
        <a:buChar char="▶︎"/>
        <a:defRPr sz="1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8649" y="2775673"/>
            <a:ext cx="3600413" cy="193784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i="1" dirty="0" smtClean="0">
                <a:latin typeface="Vollkorn" charset="0"/>
                <a:ea typeface="Vollkorn" charset="0"/>
                <a:cs typeface="Vollkorn" charset="0"/>
              </a:rPr>
              <a:t>—  </a:t>
            </a:r>
            <a:r>
              <a:rPr lang="de-DE" i="1" dirty="0" smtClean="0">
                <a:latin typeface="Roboto Light" charset="0"/>
                <a:ea typeface="Roboto Light" charset="0"/>
                <a:cs typeface="Roboto Light" charset="0"/>
              </a:rPr>
              <a:t>Maja Zimmermann</a:t>
            </a:r>
          </a:p>
          <a:p>
            <a:pPr>
              <a:lnSpc>
                <a:spcPct val="120000"/>
              </a:lnSpc>
            </a:pPr>
            <a:r>
              <a:rPr lang="de-DE" i="1" dirty="0" smtClean="0">
                <a:latin typeface="Roboto Light" charset="0"/>
                <a:ea typeface="Roboto Light" charset="0"/>
                <a:cs typeface="Roboto Light" charset="0"/>
              </a:rPr>
              <a:t>Vom 02. bis zum 06. August 2021</a:t>
            </a:r>
            <a:endParaRPr lang="de-DE" i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28651" y="1525473"/>
            <a:ext cx="3600413" cy="1106308"/>
          </a:xfrm>
        </p:spPr>
        <p:txBody>
          <a:bodyPr tIns="0" anchor="t" anchorCtr="0">
            <a:normAutofit/>
          </a:bodyPr>
          <a:lstStyle/>
          <a:p>
            <a:r>
              <a:rPr lang="de-DE" b="1" dirty="0" smtClean="0">
                <a:latin typeface="Roboto" charset="0"/>
                <a:ea typeface="Roboto" charset="0"/>
                <a:cs typeface="Roboto" charset="0"/>
              </a:rPr>
              <a:t>Erfolge meiner ersten Woche</a:t>
            </a:r>
            <a:endParaRPr lang="de-DE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Rechteck 4"/>
          <p:cNvSpPr/>
          <p:nvPr/>
        </p:nvSpPr>
        <p:spPr>
          <a:xfrm rot="2700000">
            <a:off x="5040558" y="-1168742"/>
            <a:ext cx="1973323" cy="3112630"/>
          </a:xfrm>
          <a:custGeom>
            <a:avLst/>
            <a:gdLst>
              <a:gd name="connsiteX0" fmla="*/ 0 w 1968500"/>
              <a:gd name="connsiteY0" fmla="*/ 0 h 3581400"/>
              <a:gd name="connsiteX1" fmla="*/ 1968500 w 1968500"/>
              <a:gd name="connsiteY1" fmla="*/ 0 h 3581400"/>
              <a:gd name="connsiteX2" fmla="*/ 1968500 w 1968500"/>
              <a:gd name="connsiteY2" fmla="*/ 3581400 h 3581400"/>
              <a:gd name="connsiteX3" fmla="*/ 0 w 1968500"/>
              <a:gd name="connsiteY3" fmla="*/ 3581400 h 3581400"/>
              <a:gd name="connsiteX4" fmla="*/ 0 w 1968500"/>
              <a:gd name="connsiteY4" fmla="*/ 0 h 3581400"/>
              <a:gd name="connsiteX0" fmla="*/ 0 w 1968500"/>
              <a:gd name="connsiteY0" fmla="*/ 1648775 h 3581400"/>
              <a:gd name="connsiteX1" fmla="*/ 1968500 w 1968500"/>
              <a:gd name="connsiteY1" fmla="*/ 0 h 3581400"/>
              <a:gd name="connsiteX2" fmla="*/ 1968500 w 1968500"/>
              <a:gd name="connsiteY2" fmla="*/ 3581400 h 3581400"/>
              <a:gd name="connsiteX3" fmla="*/ 0 w 1968500"/>
              <a:gd name="connsiteY3" fmla="*/ 3581400 h 3581400"/>
              <a:gd name="connsiteX4" fmla="*/ 0 w 1968500"/>
              <a:gd name="connsiteY4" fmla="*/ 1648775 h 3581400"/>
              <a:gd name="connsiteX0" fmla="*/ 0 w 1968500"/>
              <a:gd name="connsiteY0" fmla="*/ 2376176 h 3581400"/>
              <a:gd name="connsiteX1" fmla="*/ 1968500 w 1968500"/>
              <a:gd name="connsiteY1" fmla="*/ 0 h 3581400"/>
              <a:gd name="connsiteX2" fmla="*/ 1968500 w 1968500"/>
              <a:gd name="connsiteY2" fmla="*/ 3581400 h 3581400"/>
              <a:gd name="connsiteX3" fmla="*/ 0 w 1968500"/>
              <a:gd name="connsiteY3" fmla="*/ 3581400 h 3581400"/>
              <a:gd name="connsiteX4" fmla="*/ 0 w 1968500"/>
              <a:gd name="connsiteY4" fmla="*/ 2376176 h 3581400"/>
              <a:gd name="connsiteX0" fmla="*/ 0 w 1968500"/>
              <a:gd name="connsiteY0" fmla="*/ 2004394 h 3209618"/>
              <a:gd name="connsiteX1" fmla="*/ 1968500 w 1968500"/>
              <a:gd name="connsiteY1" fmla="*/ 0 h 3209618"/>
              <a:gd name="connsiteX2" fmla="*/ 1968500 w 1968500"/>
              <a:gd name="connsiteY2" fmla="*/ 3209618 h 3209618"/>
              <a:gd name="connsiteX3" fmla="*/ 0 w 1968500"/>
              <a:gd name="connsiteY3" fmla="*/ 3209618 h 3209618"/>
              <a:gd name="connsiteX4" fmla="*/ 0 w 1968500"/>
              <a:gd name="connsiteY4" fmla="*/ 2004394 h 3209618"/>
              <a:gd name="connsiteX0" fmla="*/ 0 w 1968500"/>
              <a:gd name="connsiteY0" fmla="*/ 1870460 h 3075684"/>
              <a:gd name="connsiteX1" fmla="*/ 1963882 w 1968500"/>
              <a:gd name="connsiteY1" fmla="*/ 0 h 3075684"/>
              <a:gd name="connsiteX2" fmla="*/ 1968500 w 1968500"/>
              <a:gd name="connsiteY2" fmla="*/ 3075684 h 3075684"/>
              <a:gd name="connsiteX3" fmla="*/ 0 w 1968500"/>
              <a:gd name="connsiteY3" fmla="*/ 3075684 h 3075684"/>
              <a:gd name="connsiteX4" fmla="*/ 0 w 1968500"/>
              <a:gd name="connsiteY4" fmla="*/ 1870460 h 3075684"/>
              <a:gd name="connsiteX0" fmla="*/ 0 w 1968500"/>
              <a:gd name="connsiteY0" fmla="*/ 1935118 h 3075684"/>
              <a:gd name="connsiteX1" fmla="*/ 1963882 w 1968500"/>
              <a:gd name="connsiteY1" fmla="*/ 0 h 3075684"/>
              <a:gd name="connsiteX2" fmla="*/ 1968500 w 1968500"/>
              <a:gd name="connsiteY2" fmla="*/ 3075684 h 3075684"/>
              <a:gd name="connsiteX3" fmla="*/ 0 w 1968500"/>
              <a:gd name="connsiteY3" fmla="*/ 3075684 h 3075684"/>
              <a:gd name="connsiteX4" fmla="*/ 0 w 1968500"/>
              <a:gd name="connsiteY4" fmla="*/ 1935118 h 3075684"/>
              <a:gd name="connsiteX0" fmla="*/ 0 w 1968500"/>
              <a:gd name="connsiteY0" fmla="*/ 1953592 h 3094158"/>
              <a:gd name="connsiteX1" fmla="*/ 1963882 w 1968500"/>
              <a:gd name="connsiteY1" fmla="*/ 0 h 3094158"/>
              <a:gd name="connsiteX2" fmla="*/ 1968500 w 1968500"/>
              <a:gd name="connsiteY2" fmla="*/ 3094158 h 3094158"/>
              <a:gd name="connsiteX3" fmla="*/ 0 w 1968500"/>
              <a:gd name="connsiteY3" fmla="*/ 3094158 h 3094158"/>
              <a:gd name="connsiteX4" fmla="*/ 0 w 1968500"/>
              <a:gd name="connsiteY4" fmla="*/ 1953592 h 3094158"/>
              <a:gd name="connsiteX0" fmla="*/ 0 w 1973323"/>
              <a:gd name="connsiteY0" fmla="*/ 1972064 h 3112630"/>
              <a:gd name="connsiteX1" fmla="*/ 1973119 w 1973323"/>
              <a:gd name="connsiteY1" fmla="*/ 0 h 3112630"/>
              <a:gd name="connsiteX2" fmla="*/ 1968500 w 1973323"/>
              <a:gd name="connsiteY2" fmla="*/ 3112630 h 3112630"/>
              <a:gd name="connsiteX3" fmla="*/ 0 w 1973323"/>
              <a:gd name="connsiteY3" fmla="*/ 3112630 h 3112630"/>
              <a:gd name="connsiteX4" fmla="*/ 0 w 1973323"/>
              <a:gd name="connsiteY4" fmla="*/ 1972064 h 311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323" h="3112630">
                <a:moveTo>
                  <a:pt x="0" y="1972064"/>
                </a:moveTo>
                <a:lnTo>
                  <a:pt x="1973119" y="0"/>
                </a:lnTo>
                <a:cubicBezTo>
                  <a:pt x="1974658" y="1025228"/>
                  <a:pt x="1966961" y="2087402"/>
                  <a:pt x="1968500" y="3112630"/>
                </a:cubicBezTo>
                <a:lnTo>
                  <a:pt x="0" y="3112630"/>
                </a:lnTo>
                <a:lnTo>
                  <a:pt x="0" y="1972064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ung 5"/>
          <p:cNvGrpSpPr/>
          <p:nvPr/>
        </p:nvGrpSpPr>
        <p:grpSpPr>
          <a:xfrm>
            <a:off x="3413793" y="1205797"/>
            <a:ext cx="4796722" cy="5619839"/>
            <a:chOff x="3413793" y="1188864"/>
            <a:chExt cx="4796722" cy="5619839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7" name="Rechteck 6"/>
            <p:cNvSpPr/>
            <p:nvPr userDrawn="1"/>
          </p:nvSpPr>
          <p:spPr>
            <a:xfrm rot="18900000">
              <a:off x="6242015" y="1188864"/>
              <a:ext cx="1968500" cy="24138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>
            <a:xfrm rot="18900000">
              <a:off x="3413793" y="3218741"/>
              <a:ext cx="4059359" cy="3589962"/>
            </a:xfrm>
            <a:custGeom>
              <a:avLst/>
              <a:gdLst>
                <a:gd name="connsiteX0" fmla="*/ 0 w 4059359"/>
                <a:gd name="connsiteY0" fmla="*/ 0 h 3581400"/>
                <a:gd name="connsiteX1" fmla="*/ 4059359 w 4059359"/>
                <a:gd name="connsiteY1" fmla="*/ 0 h 3581400"/>
                <a:gd name="connsiteX2" fmla="*/ 4059359 w 4059359"/>
                <a:gd name="connsiteY2" fmla="*/ 3581400 h 3581400"/>
                <a:gd name="connsiteX3" fmla="*/ 0 w 4059359"/>
                <a:gd name="connsiteY3" fmla="*/ 3581400 h 3581400"/>
                <a:gd name="connsiteX4" fmla="*/ 0 w 4059359"/>
                <a:gd name="connsiteY4" fmla="*/ 0 h 3581400"/>
                <a:gd name="connsiteX0" fmla="*/ 0 w 4059359"/>
                <a:gd name="connsiteY0" fmla="*/ 0 h 3581400"/>
                <a:gd name="connsiteX1" fmla="*/ 4059359 w 4059359"/>
                <a:gd name="connsiteY1" fmla="*/ 0 h 3581400"/>
                <a:gd name="connsiteX2" fmla="*/ 4059359 w 4059359"/>
                <a:gd name="connsiteY2" fmla="*/ 3581400 h 3581400"/>
                <a:gd name="connsiteX3" fmla="*/ 1608458 w 4059359"/>
                <a:gd name="connsiteY3" fmla="*/ 3550173 h 3581400"/>
                <a:gd name="connsiteX4" fmla="*/ 0 w 4059359"/>
                <a:gd name="connsiteY4" fmla="*/ 3581400 h 3581400"/>
                <a:gd name="connsiteX5" fmla="*/ 0 w 4059359"/>
                <a:gd name="connsiteY5" fmla="*/ 0 h 3581400"/>
                <a:gd name="connsiteX0" fmla="*/ 3015 w 4062374"/>
                <a:gd name="connsiteY0" fmla="*/ 0 h 3581400"/>
                <a:gd name="connsiteX1" fmla="*/ 4062374 w 4062374"/>
                <a:gd name="connsiteY1" fmla="*/ 0 h 3581400"/>
                <a:gd name="connsiteX2" fmla="*/ 4062374 w 4062374"/>
                <a:gd name="connsiteY2" fmla="*/ 3581400 h 3581400"/>
                <a:gd name="connsiteX3" fmla="*/ 1611473 w 4062374"/>
                <a:gd name="connsiteY3" fmla="*/ 3550173 h 3581400"/>
                <a:gd name="connsiteX4" fmla="*/ 3015 w 4062374"/>
                <a:gd name="connsiteY4" fmla="*/ 3581400 h 3581400"/>
                <a:gd name="connsiteX5" fmla="*/ 0 w 4062374"/>
                <a:gd name="connsiteY5" fmla="*/ 1461228 h 3581400"/>
                <a:gd name="connsiteX6" fmla="*/ 3015 w 4062374"/>
                <a:gd name="connsiteY6" fmla="*/ 0 h 3581400"/>
                <a:gd name="connsiteX0" fmla="*/ 3015 w 4062374"/>
                <a:gd name="connsiteY0" fmla="*/ 0 h 3581400"/>
                <a:gd name="connsiteX1" fmla="*/ 4062374 w 4062374"/>
                <a:gd name="connsiteY1" fmla="*/ 0 h 3581400"/>
                <a:gd name="connsiteX2" fmla="*/ 4062374 w 4062374"/>
                <a:gd name="connsiteY2" fmla="*/ 3581400 h 3581400"/>
                <a:gd name="connsiteX3" fmla="*/ 1611473 w 4062374"/>
                <a:gd name="connsiteY3" fmla="*/ 3550173 h 3581400"/>
                <a:gd name="connsiteX4" fmla="*/ 0 w 4062374"/>
                <a:gd name="connsiteY4" fmla="*/ 1461228 h 3581400"/>
                <a:gd name="connsiteX5" fmla="*/ 3015 w 4062374"/>
                <a:gd name="connsiteY5" fmla="*/ 0 h 3581400"/>
                <a:gd name="connsiteX0" fmla="*/ 3015 w 4062374"/>
                <a:gd name="connsiteY0" fmla="*/ 0 h 3599910"/>
                <a:gd name="connsiteX1" fmla="*/ 4062374 w 4062374"/>
                <a:gd name="connsiteY1" fmla="*/ 0 h 3599910"/>
                <a:gd name="connsiteX2" fmla="*/ 4062374 w 4062374"/>
                <a:gd name="connsiteY2" fmla="*/ 3581400 h 3599910"/>
                <a:gd name="connsiteX3" fmla="*/ 3431840 w 4062374"/>
                <a:gd name="connsiteY3" fmla="*/ 3599910 h 3599910"/>
                <a:gd name="connsiteX4" fmla="*/ 0 w 4062374"/>
                <a:gd name="connsiteY4" fmla="*/ 1461228 h 3599910"/>
                <a:gd name="connsiteX5" fmla="*/ 3015 w 4062374"/>
                <a:gd name="connsiteY5" fmla="*/ 0 h 3599910"/>
                <a:gd name="connsiteX0" fmla="*/ 3015 w 4062374"/>
                <a:gd name="connsiteY0" fmla="*/ 0 h 3599910"/>
                <a:gd name="connsiteX1" fmla="*/ 4062374 w 4062374"/>
                <a:gd name="connsiteY1" fmla="*/ 0 h 3599910"/>
                <a:gd name="connsiteX2" fmla="*/ 4062374 w 4062374"/>
                <a:gd name="connsiteY2" fmla="*/ 3581400 h 3599910"/>
                <a:gd name="connsiteX3" fmla="*/ 3431840 w 4062374"/>
                <a:gd name="connsiteY3" fmla="*/ 3599910 h 3599910"/>
                <a:gd name="connsiteX4" fmla="*/ 0 w 4062374"/>
                <a:gd name="connsiteY4" fmla="*/ 287439 h 3599910"/>
                <a:gd name="connsiteX5" fmla="*/ 3015 w 4062374"/>
                <a:gd name="connsiteY5" fmla="*/ 0 h 3599910"/>
                <a:gd name="connsiteX0" fmla="*/ 0 w 4059359"/>
                <a:gd name="connsiteY0" fmla="*/ 0 h 3599910"/>
                <a:gd name="connsiteX1" fmla="*/ 4059359 w 4059359"/>
                <a:gd name="connsiteY1" fmla="*/ 0 h 3599910"/>
                <a:gd name="connsiteX2" fmla="*/ 4059359 w 4059359"/>
                <a:gd name="connsiteY2" fmla="*/ 3581400 h 3599910"/>
                <a:gd name="connsiteX3" fmla="*/ 3428825 w 4059359"/>
                <a:gd name="connsiteY3" fmla="*/ 3599910 h 3599910"/>
                <a:gd name="connsiteX4" fmla="*/ 96459 w 4059359"/>
                <a:gd name="connsiteY4" fmla="*/ 307334 h 3599910"/>
                <a:gd name="connsiteX5" fmla="*/ 0 w 4059359"/>
                <a:gd name="connsiteY5" fmla="*/ 0 h 3599910"/>
                <a:gd name="connsiteX0" fmla="*/ 0 w 4059359"/>
                <a:gd name="connsiteY0" fmla="*/ 0 h 3599910"/>
                <a:gd name="connsiteX1" fmla="*/ 4059359 w 4059359"/>
                <a:gd name="connsiteY1" fmla="*/ 0 h 3599910"/>
                <a:gd name="connsiteX2" fmla="*/ 4059359 w 4059359"/>
                <a:gd name="connsiteY2" fmla="*/ 3581400 h 3599910"/>
                <a:gd name="connsiteX3" fmla="*/ 3428825 w 4059359"/>
                <a:gd name="connsiteY3" fmla="*/ 3599910 h 3599910"/>
                <a:gd name="connsiteX4" fmla="*/ 0 w 4059359"/>
                <a:gd name="connsiteY4" fmla="*/ 0 h 3599910"/>
                <a:gd name="connsiteX0" fmla="*/ 0 w 4059359"/>
                <a:gd name="connsiteY0" fmla="*/ 0 h 3589962"/>
                <a:gd name="connsiteX1" fmla="*/ 4059359 w 4059359"/>
                <a:gd name="connsiteY1" fmla="*/ 0 h 3589962"/>
                <a:gd name="connsiteX2" fmla="*/ 4059359 w 4059359"/>
                <a:gd name="connsiteY2" fmla="*/ 3581400 h 3589962"/>
                <a:gd name="connsiteX3" fmla="*/ 3617825 w 4059359"/>
                <a:gd name="connsiteY3" fmla="*/ 3589962 h 3589962"/>
                <a:gd name="connsiteX4" fmla="*/ 0 w 4059359"/>
                <a:gd name="connsiteY4" fmla="*/ 0 h 358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9359" h="3589962">
                  <a:moveTo>
                    <a:pt x="0" y="0"/>
                  </a:moveTo>
                  <a:lnTo>
                    <a:pt x="4059359" y="0"/>
                  </a:lnTo>
                  <a:lnTo>
                    <a:pt x="4059359" y="3581400"/>
                  </a:lnTo>
                  <a:lnTo>
                    <a:pt x="3617825" y="35899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7796049" y="2880937"/>
            <a:ext cx="2457755" cy="2019133"/>
          </a:xfrm>
          <a:custGeom>
            <a:avLst/>
            <a:gdLst>
              <a:gd name="connsiteX0" fmla="*/ 0 w 4059359"/>
              <a:gd name="connsiteY0" fmla="*/ 0 h 3581400"/>
              <a:gd name="connsiteX1" fmla="*/ 4059359 w 4059359"/>
              <a:gd name="connsiteY1" fmla="*/ 0 h 3581400"/>
              <a:gd name="connsiteX2" fmla="*/ 4059359 w 4059359"/>
              <a:gd name="connsiteY2" fmla="*/ 3581400 h 3581400"/>
              <a:gd name="connsiteX3" fmla="*/ 0 w 4059359"/>
              <a:gd name="connsiteY3" fmla="*/ 3581400 h 3581400"/>
              <a:gd name="connsiteX4" fmla="*/ 0 w 4059359"/>
              <a:gd name="connsiteY4" fmla="*/ 0 h 3581400"/>
              <a:gd name="connsiteX0" fmla="*/ 0 w 4059359"/>
              <a:gd name="connsiteY0" fmla="*/ 0 h 3581400"/>
              <a:gd name="connsiteX1" fmla="*/ 4059359 w 4059359"/>
              <a:gd name="connsiteY1" fmla="*/ 0 h 3581400"/>
              <a:gd name="connsiteX2" fmla="*/ 2354009 w 4059359"/>
              <a:gd name="connsiteY2" fmla="*/ 1488102 h 3581400"/>
              <a:gd name="connsiteX3" fmla="*/ 0 w 4059359"/>
              <a:gd name="connsiteY3" fmla="*/ 3581400 h 3581400"/>
              <a:gd name="connsiteX4" fmla="*/ 0 w 4059359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2354009 w 2442913"/>
              <a:gd name="connsiteY2" fmla="*/ 1488102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1149757 w 2442913"/>
              <a:gd name="connsiteY2" fmla="*/ 1253717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1165922 w 2442913"/>
              <a:gd name="connsiteY2" fmla="*/ 1269882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1133593 w 2442913"/>
              <a:gd name="connsiteY2" fmla="*/ 1269882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1157840 w 2442913"/>
              <a:gd name="connsiteY2" fmla="*/ 1310293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1117429 w 2442913"/>
              <a:gd name="connsiteY2" fmla="*/ 1302211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1117429 w 2442913"/>
              <a:gd name="connsiteY2" fmla="*/ 1318376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2078105"/>
              <a:gd name="connsiteX1" fmla="*/ 2442913 w 2442913"/>
              <a:gd name="connsiteY1" fmla="*/ 1 h 2078105"/>
              <a:gd name="connsiteX2" fmla="*/ 1117429 w 2442913"/>
              <a:gd name="connsiteY2" fmla="*/ 1318376 h 2078105"/>
              <a:gd name="connsiteX3" fmla="*/ 339454 w 2442913"/>
              <a:gd name="connsiteY3" fmla="*/ 2078105 h 2078105"/>
              <a:gd name="connsiteX4" fmla="*/ 0 w 2442913"/>
              <a:gd name="connsiteY4" fmla="*/ 0 h 2078105"/>
              <a:gd name="connsiteX0" fmla="*/ 0 w 2442913"/>
              <a:gd name="connsiteY0" fmla="*/ 0 h 1898129"/>
              <a:gd name="connsiteX1" fmla="*/ 2442913 w 2442913"/>
              <a:gd name="connsiteY1" fmla="*/ 1 h 1898129"/>
              <a:gd name="connsiteX2" fmla="*/ 1117429 w 2442913"/>
              <a:gd name="connsiteY2" fmla="*/ 1318376 h 1898129"/>
              <a:gd name="connsiteX3" fmla="*/ 306125 w 2442913"/>
              <a:gd name="connsiteY3" fmla="*/ 1898129 h 1898129"/>
              <a:gd name="connsiteX4" fmla="*/ 0 w 2442913"/>
              <a:gd name="connsiteY4" fmla="*/ 0 h 1898129"/>
              <a:gd name="connsiteX0" fmla="*/ 0 w 2442913"/>
              <a:gd name="connsiteY0" fmla="*/ 0 h 1998283"/>
              <a:gd name="connsiteX1" fmla="*/ 2442913 w 2442913"/>
              <a:gd name="connsiteY1" fmla="*/ 1 h 1998283"/>
              <a:gd name="connsiteX2" fmla="*/ 410860 w 2442913"/>
              <a:gd name="connsiteY2" fmla="*/ 1998283 h 1998283"/>
              <a:gd name="connsiteX3" fmla="*/ 306125 w 2442913"/>
              <a:gd name="connsiteY3" fmla="*/ 1898129 h 1998283"/>
              <a:gd name="connsiteX4" fmla="*/ 0 w 2442913"/>
              <a:gd name="connsiteY4" fmla="*/ 0 h 1998283"/>
              <a:gd name="connsiteX0" fmla="*/ 0 w 2442913"/>
              <a:gd name="connsiteY0" fmla="*/ 0 h 1998283"/>
              <a:gd name="connsiteX1" fmla="*/ 2442913 w 2442913"/>
              <a:gd name="connsiteY1" fmla="*/ 1 h 1998283"/>
              <a:gd name="connsiteX2" fmla="*/ 410860 w 2442913"/>
              <a:gd name="connsiteY2" fmla="*/ 1998283 h 1998283"/>
              <a:gd name="connsiteX3" fmla="*/ 6166 w 2442913"/>
              <a:gd name="connsiteY3" fmla="*/ 1571507 h 1998283"/>
              <a:gd name="connsiteX4" fmla="*/ 0 w 2442913"/>
              <a:gd name="connsiteY4" fmla="*/ 0 h 1998283"/>
              <a:gd name="connsiteX0" fmla="*/ 7416 w 2450329"/>
              <a:gd name="connsiteY0" fmla="*/ 0 h 1998283"/>
              <a:gd name="connsiteX1" fmla="*/ 2450329 w 2450329"/>
              <a:gd name="connsiteY1" fmla="*/ 1 h 1998283"/>
              <a:gd name="connsiteX2" fmla="*/ 418276 w 2450329"/>
              <a:gd name="connsiteY2" fmla="*/ 1998283 h 1998283"/>
              <a:gd name="connsiteX3" fmla="*/ 251 w 2450329"/>
              <a:gd name="connsiteY3" fmla="*/ 1584838 h 1998283"/>
              <a:gd name="connsiteX4" fmla="*/ 7416 w 2450329"/>
              <a:gd name="connsiteY4" fmla="*/ 0 h 1998283"/>
              <a:gd name="connsiteX0" fmla="*/ 1041 w 2443954"/>
              <a:gd name="connsiteY0" fmla="*/ 0 h 1998283"/>
              <a:gd name="connsiteX1" fmla="*/ 2443954 w 2443954"/>
              <a:gd name="connsiteY1" fmla="*/ 1 h 1998283"/>
              <a:gd name="connsiteX2" fmla="*/ 411901 w 2443954"/>
              <a:gd name="connsiteY2" fmla="*/ 1998283 h 1998283"/>
              <a:gd name="connsiteX3" fmla="*/ 542 w 2443954"/>
              <a:gd name="connsiteY3" fmla="*/ 1604836 h 1998283"/>
              <a:gd name="connsiteX4" fmla="*/ 1041 w 2443954"/>
              <a:gd name="connsiteY4" fmla="*/ 0 h 1998283"/>
              <a:gd name="connsiteX0" fmla="*/ 20619 w 2463532"/>
              <a:gd name="connsiteY0" fmla="*/ 0 h 1998283"/>
              <a:gd name="connsiteX1" fmla="*/ 2463532 w 2463532"/>
              <a:gd name="connsiteY1" fmla="*/ 1 h 1998283"/>
              <a:gd name="connsiteX2" fmla="*/ 431479 w 2463532"/>
              <a:gd name="connsiteY2" fmla="*/ 1998283 h 1998283"/>
              <a:gd name="connsiteX3" fmla="*/ 122 w 2463532"/>
              <a:gd name="connsiteY3" fmla="*/ 1598169 h 1998283"/>
              <a:gd name="connsiteX4" fmla="*/ 20619 w 2463532"/>
              <a:gd name="connsiteY4" fmla="*/ 0 h 1998283"/>
              <a:gd name="connsiteX0" fmla="*/ 7418 w 2450331"/>
              <a:gd name="connsiteY0" fmla="*/ 0 h 1998283"/>
              <a:gd name="connsiteX1" fmla="*/ 2450331 w 2450331"/>
              <a:gd name="connsiteY1" fmla="*/ 1 h 1998283"/>
              <a:gd name="connsiteX2" fmla="*/ 418278 w 2450331"/>
              <a:gd name="connsiteY2" fmla="*/ 1998283 h 1998283"/>
              <a:gd name="connsiteX3" fmla="*/ 252 w 2450331"/>
              <a:gd name="connsiteY3" fmla="*/ 1624832 h 1998283"/>
              <a:gd name="connsiteX4" fmla="*/ 7418 w 2450331"/>
              <a:gd name="connsiteY4" fmla="*/ 0 h 1998283"/>
              <a:gd name="connsiteX0" fmla="*/ 1041 w 2443954"/>
              <a:gd name="connsiteY0" fmla="*/ 0 h 1998283"/>
              <a:gd name="connsiteX1" fmla="*/ 2443954 w 2443954"/>
              <a:gd name="connsiteY1" fmla="*/ 1 h 1998283"/>
              <a:gd name="connsiteX2" fmla="*/ 411901 w 2443954"/>
              <a:gd name="connsiteY2" fmla="*/ 1998283 h 1998283"/>
              <a:gd name="connsiteX3" fmla="*/ 541 w 2443954"/>
              <a:gd name="connsiteY3" fmla="*/ 1631498 h 1998283"/>
              <a:gd name="connsiteX4" fmla="*/ 1041 w 2443954"/>
              <a:gd name="connsiteY4" fmla="*/ 0 h 1998283"/>
              <a:gd name="connsiteX0" fmla="*/ 7417 w 2450330"/>
              <a:gd name="connsiteY0" fmla="*/ 0 h 1998283"/>
              <a:gd name="connsiteX1" fmla="*/ 2450330 w 2450330"/>
              <a:gd name="connsiteY1" fmla="*/ 1 h 1998283"/>
              <a:gd name="connsiteX2" fmla="*/ 418277 w 2450330"/>
              <a:gd name="connsiteY2" fmla="*/ 1998283 h 1998283"/>
              <a:gd name="connsiteX3" fmla="*/ 251 w 2450330"/>
              <a:gd name="connsiteY3" fmla="*/ 1638163 h 1998283"/>
              <a:gd name="connsiteX4" fmla="*/ 7417 w 2450330"/>
              <a:gd name="connsiteY4" fmla="*/ 0 h 1998283"/>
              <a:gd name="connsiteX0" fmla="*/ 7417 w 2450330"/>
              <a:gd name="connsiteY0" fmla="*/ 0 h 2011614"/>
              <a:gd name="connsiteX1" fmla="*/ 2450330 w 2450330"/>
              <a:gd name="connsiteY1" fmla="*/ 1 h 2011614"/>
              <a:gd name="connsiteX2" fmla="*/ 391614 w 2450330"/>
              <a:gd name="connsiteY2" fmla="*/ 2011614 h 2011614"/>
              <a:gd name="connsiteX3" fmla="*/ 251 w 2450330"/>
              <a:gd name="connsiteY3" fmla="*/ 1638163 h 2011614"/>
              <a:gd name="connsiteX4" fmla="*/ 7417 w 2450330"/>
              <a:gd name="connsiteY4" fmla="*/ 0 h 2011614"/>
              <a:gd name="connsiteX0" fmla="*/ 14842 w 2457755"/>
              <a:gd name="connsiteY0" fmla="*/ 0 h 2011614"/>
              <a:gd name="connsiteX1" fmla="*/ 2457755 w 2457755"/>
              <a:gd name="connsiteY1" fmla="*/ 1 h 2011614"/>
              <a:gd name="connsiteX2" fmla="*/ 399039 w 2457755"/>
              <a:gd name="connsiteY2" fmla="*/ 2011614 h 2011614"/>
              <a:gd name="connsiteX3" fmla="*/ 157 w 2457755"/>
              <a:gd name="connsiteY3" fmla="*/ 1600571 h 2011614"/>
              <a:gd name="connsiteX4" fmla="*/ 14842 w 2457755"/>
              <a:gd name="connsiteY4" fmla="*/ 0 h 2011614"/>
              <a:gd name="connsiteX0" fmla="*/ 14842 w 2457755"/>
              <a:gd name="connsiteY0" fmla="*/ 0 h 2019133"/>
              <a:gd name="connsiteX1" fmla="*/ 2457755 w 2457755"/>
              <a:gd name="connsiteY1" fmla="*/ 1 h 2019133"/>
              <a:gd name="connsiteX2" fmla="*/ 421593 w 2457755"/>
              <a:gd name="connsiteY2" fmla="*/ 2019133 h 2019133"/>
              <a:gd name="connsiteX3" fmla="*/ 157 w 2457755"/>
              <a:gd name="connsiteY3" fmla="*/ 1600571 h 2019133"/>
              <a:gd name="connsiteX4" fmla="*/ 14842 w 2457755"/>
              <a:gd name="connsiteY4" fmla="*/ 0 h 201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755" h="2019133">
                <a:moveTo>
                  <a:pt x="14842" y="0"/>
                </a:moveTo>
                <a:lnTo>
                  <a:pt x="2457755" y="1"/>
                </a:lnTo>
                <a:lnTo>
                  <a:pt x="421593" y="2019133"/>
                </a:lnTo>
                <a:lnTo>
                  <a:pt x="157" y="1600571"/>
                </a:lnTo>
                <a:cubicBezTo>
                  <a:pt x="-1898" y="1076735"/>
                  <a:pt x="16897" y="523836"/>
                  <a:pt x="14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1325552"/>
            <a:ext cx="3695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1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77630"/>
            <a:ext cx="7902197" cy="521262"/>
          </a:xfrm>
        </p:spPr>
        <p:txBody>
          <a:bodyPr/>
          <a:lstStyle/>
          <a:p>
            <a:r>
              <a:rPr lang="de-DE" b="1" dirty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de-DE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3BF5-1BC6-4AD4-9648-6EA401ACBEDB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graphicFrame>
        <p:nvGraphicFramePr>
          <p:cNvPr id="7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649328"/>
              </p:ext>
            </p:extLst>
          </p:nvPr>
        </p:nvGraphicFramePr>
        <p:xfrm>
          <a:off x="628650" y="979714"/>
          <a:ext cx="8134350" cy="374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Begrüßung</a:t>
            </a:r>
            <a:endParaRPr lang="en-US" dirty="0" smtClean="0">
              <a:latin typeface="+mn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				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Checkliste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   					   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Tagebuch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AD6-A57E-4A83-84DC-685C8F7A0281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Einfindung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465011" y="2091745"/>
            <a:ext cx="1563939" cy="491884"/>
          </a:xfrm>
          <a:prstGeom prst="straightConnector1">
            <a:avLst/>
          </a:prstGeom>
          <a:ln w="12700">
            <a:solidFill>
              <a:srgbClr val="002E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4379530" y="3045033"/>
            <a:ext cx="1563939" cy="491884"/>
          </a:xfrm>
          <a:prstGeom prst="straightConnector1">
            <a:avLst/>
          </a:prstGeom>
          <a:ln w="12700">
            <a:solidFill>
              <a:srgbClr val="002E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/>
          <a:srcRect r="43956"/>
          <a:stretch/>
        </p:blipFill>
        <p:spPr>
          <a:xfrm>
            <a:off x="304768" y="3218750"/>
            <a:ext cx="3931474" cy="147613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691" y="924496"/>
            <a:ext cx="2134782" cy="220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3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AD6-A57E-4A83-84DC-685C8F7A0281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611725255"/>
              </p:ext>
            </p:extLst>
          </p:nvPr>
        </p:nvGraphicFramePr>
        <p:xfrm>
          <a:off x="636398" y="699970"/>
          <a:ext cx="4038074" cy="3008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1481613124"/>
              </p:ext>
            </p:extLst>
          </p:nvPr>
        </p:nvGraphicFramePr>
        <p:xfrm>
          <a:off x="4032050" y="1086235"/>
          <a:ext cx="4364436" cy="3506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34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	asana		</a:t>
            </a:r>
            <a:r>
              <a:rPr lang="en-US" dirty="0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Organisation</a:t>
            </a:r>
            <a:r>
              <a:rPr lang="en-US" dirty="0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der </a:t>
            </a:r>
            <a:r>
              <a:rPr lang="en-US" dirty="0" err="1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Aufgaben</a:t>
            </a:r>
            <a:endParaRPr lang="en-US" dirty="0" smtClean="0">
              <a:latin typeface="+mn-lt"/>
              <a:ea typeface="Roboto" panose="02000000000000000000" pitchFamily="2" charset="0"/>
              <a:cs typeface="Roboto" panose="02000000000000000000" pitchFamily="2" charset="0"/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	</a:t>
            </a:r>
            <a:r>
              <a:rPr lang="en-US" dirty="0" err="1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DeepL</a:t>
            </a:r>
            <a:r>
              <a:rPr lang="en-US" dirty="0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		 </a:t>
            </a:r>
            <a:r>
              <a:rPr lang="en-US" dirty="0" err="1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Übersetzer</a:t>
            </a:r>
            <a:endParaRPr lang="en-US" dirty="0" smtClean="0">
              <a:latin typeface="+mn-lt"/>
              <a:ea typeface="Roboto" panose="02000000000000000000" pitchFamily="2" charset="0"/>
              <a:cs typeface="Roboto" panose="02000000000000000000" pitchFamily="2" charset="0"/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	</a:t>
            </a:r>
            <a:r>
              <a:rPr lang="en-US" dirty="0" err="1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Mentimeter</a:t>
            </a:r>
            <a:r>
              <a:rPr lang="en-US" dirty="0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	 </a:t>
            </a:r>
            <a:r>
              <a:rPr lang="en-US" dirty="0" err="1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Umfragen</a:t>
            </a:r>
            <a:r>
              <a:rPr lang="en-US" dirty="0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/ </a:t>
            </a:r>
            <a:r>
              <a:rPr lang="en-US" dirty="0" err="1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Meinungsbild</a:t>
            </a:r>
            <a:endParaRPr lang="en-US" dirty="0" smtClean="0">
              <a:latin typeface="+mn-lt"/>
              <a:ea typeface="Roboto" panose="02000000000000000000" pitchFamily="2" charset="0"/>
              <a:cs typeface="Roboto" panose="02000000000000000000" pitchFamily="2" charset="0"/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+mn-lt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Miro Board	 Mind Map</a:t>
            </a:r>
            <a:endParaRPr lang="en-US" dirty="0" smtClean="0">
              <a:latin typeface="+mn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AD6-A57E-4A83-84DC-685C8F7A0281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8" y="1515814"/>
            <a:ext cx="365093" cy="36509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75" y="1988373"/>
            <a:ext cx="403521" cy="40352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3" r="33417" b="30048"/>
          <a:stretch/>
        </p:blipFill>
        <p:spPr>
          <a:xfrm>
            <a:off x="823627" y="2499360"/>
            <a:ext cx="447648" cy="37338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4" y="2980206"/>
            <a:ext cx="339647" cy="3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B9F4-E407-4647-87A8-CA083E5FB64E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7" y="0"/>
            <a:ext cx="8675515" cy="486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Command Line,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Git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Bash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Virtual </a:t>
            </a: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Enviroment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en-US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+mn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AD6-A57E-4A83-84DC-685C8F7A0281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20" y="1881160"/>
            <a:ext cx="4671680" cy="1477313"/>
          </a:xfrm>
          <a:prstGeom prst="rect">
            <a:avLst/>
          </a:prstGeom>
        </p:spPr>
      </p:pic>
      <p:sp>
        <p:nvSpPr>
          <p:cNvPr id="12" name="Vertikaler Textplatzhalter 1"/>
          <p:cNvSpPr txBox="1">
            <a:spLocks/>
          </p:cNvSpPr>
          <p:nvPr/>
        </p:nvSpPr>
        <p:spPr>
          <a:xfrm>
            <a:off x="628650" y="3334008"/>
            <a:ext cx="7886699" cy="213081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2E4F"/>
              </a:buClr>
              <a:buSzPct val="50000"/>
              <a:buFont typeface="Wingdings 3" panose="05040102010807070707" pitchFamily="18" charset="2"/>
              <a:buChar char="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533400" indent="-17462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2E4F"/>
              </a:buClr>
              <a:buSzPct val="50000"/>
              <a:buFont typeface="Wingdings 3" panose="05040102010807070707" pitchFamily="18" charset="2"/>
              <a:buChar char="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719138" indent="-1857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2E4F"/>
              </a:buClr>
              <a:buSzPct val="50000"/>
              <a:buFont typeface="Wingdings 3" panose="05040102010807070707" pitchFamily="18" charset="2"/>
              <a:buChar char="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892175" indent="-1730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2E4F"/>
              </a:buClr>
              <a:buSzPct val="50000"/>
              <a:buFont typeface="Wingdings 3" panose="05040102010807070707" pitchFamily="18" charset="2"/>
              <a:buChar char=""/>
              <a:defRPr sz="16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1077913" indent="-1857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2E4F"/>
              </a:buClr>
              <a:buSzPct val="50000"/>
              <a:buFont typeface="Wingdings 3" panose="05040102010807070707" pitchFamily="18" charset="2"/>
              <a:buChar char=""/>
              <a:defRPr sz="1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Windows Power Shell</a:t>
            </a:r>
          </a:p>
          <a:p>
            <a:pPr>
              <a:lnSpc>
                <a:spcPct val="110000"/>
              </a:lnSpc>
            </a:pP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Miniconda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lnSpc>
                <a:spcPct val="110000"/>
              </a:lnSpc>
            </a:pPr>
            <a:r>
              <a:rPr lang="en-US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Jupyter</a:t>
            </a:r>
            <a:r>
              <a:rPr lang="en-US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Lab    </a:t>
            </a:r>
            <a:r>
              <a:rPr lang="en-US" dirty="0" smtClean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</a:p>
          <a:p>
            <a:pPr marL="0" indent="0">
              <a:lnSpc>
                <a:spcPct val="110000"/>
              </a:lnSpc>
              <a:buFont typeface="Wingdings 3" panose="05040102010807070707" pitchFamily="18" charset="2"/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520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 smtClean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Selbst</a:t>
            </a:r>
            <a:r>
              <a:rPr lang="en-US" dirty="0" smtClean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- und </a:t>
            </a:r>
            <a:r>
              <a:rPr lang="en-US" dirty="0" err="1" smtClean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Zeitmanagement</a:t>
            </a:r>
            <a:endParaRPr lang="en-US" dirty="0" smtClean="0">
              <a:latin typeface="+mn-lt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Tip10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AD6-A57E-4A83-84DC-685C8F7A0281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Persönliche Entwicklung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05" y="2021801"/>
            <a:ext cx="5268060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AD6-A57E-4A83-84DC-685C8F7A0281}" type="datetime4">
              <a:rPr lang="en-US" smtClean="0"/>
              <a:t>August 6, 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60" y="890458"/>
            <a:ext cx="6854111" cy="387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_16_9_Arbeitsprozess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16_9" id="{87438CAA-4734-D04E-BB33-76043307B006}" vid="{94465891-75C3-2A4F-8604-8733BEE7B5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16_9_ENGLISH</Template>
  <TotalTime>0</TotalTime>
  <Words>175</Words>
  <Application>Microsoft Office PowerPoint</Application>
  <PresentationFormat>Bildschirmpräsentation (16:9)</PresentationFormat>
  <Paragraphs>72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9" baseType="lpstr">
      <vt:lpstr>Arial</vt:lpstr>
      <vt:lpstr>Calibri</vt:lpstr>
      <vt:lpstr>LucidaGrande</vt:lpstr>
      <vt:lpstr>Roboto</vt:lpstr>
      <vt:lpstr>Roboto Light</vt:lpstr>
      <vt:lpstr>Roboto Medium</vt:lpstr>
      <vt:lpstr>Vollkorn</vt:lpstr>
      <vt:lpstr>Wingdings</vt:lpstr>
      <vt:lpstr>Wingdings 3</vt:lpstr>
      <vt:lpstr>Temp_16_9_Arbeitsprozess</vt:lpstr>
      <vt:lpstr>Erfolge meiner ersten Woche</vt:lpstr>
      <vt:lpstr>Agenda</vt:lpstr>
      <vt:lpstr>Einfindung</vt:lpstr>
      <vt:lpstr>Aufgaben</vt:lpstr>
      <vt:lpstr>Tools</vt:lpstr>
      <vt:lpstr>PowerPoint-Präsentation</vt:lpstr>
      <vt:lpstr>Programmieren</vt:lpstr>
      <vt:lpstr>Persönliche Entwicklung</vt:lpstr>
      <vt:lpstr>Ziele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Design Basics at RLI</dc:title>
  <dc:creator>Miriam Leich</dc:creator>
  <cp:lastModifiedBy>Maja Zimmermann</cp:lastModifiedBy>
  <cp:revision>48</cp:revision>
  <cp:lastPrinted>2017-12-10T08:48:30Z</cp:lastPrinted>
  <dcterms:created xsi:type="dcterms:W3CDTF">2020-10-16T11:56:34Z</dcterms:created>
  <dcterms:modified xsi:type="dcterms:W3CDTF">2021-08-06T13:20:06Z</dcterms:modified>
</cp:coreProperties>
</file>