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008d2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008d2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008d2b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008d2b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08d2b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08d2b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0008d2b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0008d2b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0008d2b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0008d2b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008d2b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0008d2b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0008d2b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0008d2b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0008d2b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0008d2b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Gym Sandbox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Solution to InstaDeep’s RL code challenge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RL recap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Markov Decision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Policy, state-values &amp; action-values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Bellman optimality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Gymnasium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CartPole-v1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RL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Policy Gradient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Deep Q-Learning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Browse </a:t>
            </a:r>
            <a:r>
              <a:rPr i="1" lang="pt-PT"/>
              <a:t>gym_sandbox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Markov Decision Process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75" y="1648613"/>
            <a:ext cx="5012424" cy="24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449" y="1484425"/>
            <a:ext cx="3515076" cy="281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Policy, State-Values &amp; Action-Values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13" y="2586577"/>
            <a:ext cx="4813649" cy="9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162" y="2622800"/>
            <a:ext cx="1350633" cy="8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2714" y="1436488"/>
            <a:ext cx="3418575" cy="8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2425" y="3772850"/>
            <a:ext cx="255912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Bellman Optimality Equation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00" y="1814850"/>
            <a:ext cx="5082400" cy="7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400" y="2879800"/>
            <a:ext cx="5697200" cy="9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CartPole-v1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788925"/>
            <a:ext cx="4159025" cy="2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263" y="783613"/>
            <a:ext cx="1848700" cy="8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251" y="1972675"/>
            <a:ext cx="3868750" cy="1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80799"/>
            <a:ext cx="4392420" cy="1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8625" y="4125750"/>
            <a:ext cx="5243675" cy="7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Policy Gradient Methods: REINFORCE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25" y="1407275"/>
            <a:ext cx="6717950" cy="30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Deep Q-Learning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00" y="1807525"/>
            <a:ext cx="7384200" cy="6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25" y="2813475"/>
            <a:ext cx="7876750" cy="1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Browse </a:t>
            </a:r>
            <a:r>
              <a:rPr i="1" lang="pt-PT"/>
              <a:t>gym_sandbox</a:t>
            </a:r>
            <a:r>
              <a:rPr lang="pt-PT"/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